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4" r:id="rId6"/>
    <p:sldId id="260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608" y="3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653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4942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52759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0418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39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33476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345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433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5241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5933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700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4B429-CA99-4A62-846C-5800248E63FA}" type="datetimeFigureOut">
              <a:rPr lang="en-NZ" smtClean="0"/>
              <a:t>20/08/16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CC169-0D1F-4794-BD1E-9451D6390A0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254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5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96896"/>
              </p:ext>
            </p:extLst>
          </p:nvPr>
        </p:nvGraphicFramePr>
        <p:xfrm>
          <a:off x="1628800" y="3203848"/>
          <a:ext cx="3354388" cy="224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7" name="Prism 6" r:id="rId3" imgW="3960773" imgH="2652895" progId="Prism6.Document">
                  <p:embed/>
                </p:oleObj>
              </mc:Choice>
              <mc:Fallback>
                <p:oleObj name="Prism 6" r:id="rId3" imgW="3960773" imgH="265289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28800" y="3203848"/>
                        <a:ext cx="3354388" cy="2246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5118759" y="8710995"/>
            <a:ext cx="1582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Liao </a:t>
            </a:r>
            <a:r>
              <a:rPr lang="en-NZ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NZ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 al.  </a:t>
            </a: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lang="en-N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5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447390"/>
              </p:ext>
            </p:extLst>
          </p:nvPr>
        </p:nvGraphicFramePr>
        <p:xfrm>
          <a:off x="444500" y="1214438"/>
          <a:ext cx="5969000" cy="470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Prism 6" r:id="rId3" imgW="5570939" imgH="4395680" progId="Prism6.Document">
                  <p:embed/>
                </p:oleObj>
              </mc:Choice>
              <mc:Fallback>
                <p:oleObj name="Prism 6" r:id="rId3" imgW="5570939" imgH="439568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500" y="1214438"/>
                        <a:ext cx="5969000" cy="4708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118759" y="8710995"/>
            <a:ext cx="1582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Liao </a:t>
            </a:r>
            <a:r>
              <a:rPr lang="en-NZ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NZ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 al.  </a:t>
            </a: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en-N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90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8731558"/>
              </p:ext>
            </p:extLst>
          </p:nvPr>
        </p:nvGraphicFramePr>
        <p:xfrm>
          <a:off x="811214" y="1259632"/>
          <a:ext cx="5038424" cy="7381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Prism 6" r:id="rId3" imgW="6175080" imgH="9037080" progId="Prism6.Document">
                  <p:embed/>
                </p:oleObj>
              </mc:Choice>
              <mc:Fallback>
                <p:oleObj name="Prism 6" r:id="rId3" imgW="6175080" imgH="903708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1214" y="1259632"/>
                        <a:ext cx="5038424" cy="73811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118759" y="8710995"/>
            <a:ext cx="1582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Liao </a:t>
            </a:r>
            <a:r>
              <a:rPr lang="en-NZ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NZ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 al.  </a:t>
            </a: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en-N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055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598608"/>
              </p:ext>
            </p:extLst>
          </p:nvPr>
        </p:nvGraphicFramePr>
        <p:xfrm>
          <a:off x="859867" y="1835696"/>
          <a:ext cx="5138266" cy="5697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0" name="Prism 6" r:id="rId3" imgW="6756866" imgH="7489043" progId="Prism6.Document">
                  <p:embed/>
                </p:oleObj>
              </mc:Choice>
              <mc:Fallback>
                <p:oleObj name="Prism 6" r:id="rId3" imgW="6756866" imgH="748904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9867" y="1835696"/>
                        <a:ext cx="5138266" cy="5697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118759" y="8710995"/>
            <a:ext cx="1582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Liao </a:t>
            </a:r>
            <a:r>
              <a:rPr lang="en-NZ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NZ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 al.  </a:t>
            </a: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en-N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524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734891"/>
              </p:ext>
            </p:extLst>
          </p:nvPr>
        </p:nvGraphicFramePr>
        <p:xfrm>
          <a:off x="2133601" y="1619671"/>
          <a:ext cx="2756284" cy="5508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Prism 6" r:id="rId3" imgW="4411800" imgH="8819280" progId="Prism6.Document">
                  <p:embed/>
                </p:oleObj>
              </mc:Choice>
              <mc:Fallback>
                <p:oleObj name="Prism 6" r:id="rId3" imgW="4411800" imgH="881928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33601" y="1619671"/>
                        <a:ext cx="2756284" cy="5508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118759" y="8710995"/>
            <a:ext cx="1582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Liao </a:t>
            </a:r>
            <a:r>
              <a:rPr lang="en-NZ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NZ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 al.  </a:t>
            </a: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5</a:t>
            </a:r>
            <a:endParaRPr lang="en-N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602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6251095"/>
              </p:ext>
            </p:extLst>
          </p:nvPr>
        </p:nvGraphicFramePr>
        <p:xfrm>
          <a:off x="1052736" y="2051720"/>
          <a:ext cx="4953227" cy="373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Prism 6" r:id="rId3" imgW="8907840" imgH="6720840" progId="Prism6.Document">
                  <p:embed/>
                </p:oleObj>
              </mc:Choice>
              <mc:Fallback>
                <p:oleObj name="Prism 6" r:id="rId3" imgW="8907840" imgH="672084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2736" y="2051720"/>
                        <a:ext cx="4953227" cy="3735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118759" y="8710995"/>
            <a:ext cx="1582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Liao </a:t>
            </a:r>
            <a:r>
              <a:rPr lang="en-NZ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NZ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 al.  </a:t>
            </a:r>
            <a:r>
              <a:rPr lang="en-NZ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N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82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36</Words>
  <Application>Microsoft Macintosh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Auckland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Philip Baker</cp:lastModifiedBy>
  <cp:revision>43</cp:revision>
  <dcterms:created xsi:type="dcterms:W3CDTF">2015-05-19T01:28:40Z</dcterms:created>
  <dcterms:modified xsi:type="dcterms:W3CDTF">2016-08-20T22:00:03Z</dcterms:modified>
</cp:coreProperties>
</file>