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73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861D5EE-B177-4764-A2BF-6F0CB6BEEBF2}" type="datetimeFigureOut">
              <a:rPr lang="en-GB" smtClean="0"/>
              <a:t>27/05/2015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DC5005-6CBE-45A4-B10D-ECD3437B3AA6}" type="slidenum">
              <a:rPr lang="en-GB" smtClean="0"/>
              <a:t>‹#›</a:t>
            </a:fld>
            <a:endParaRPr lang="en-GB"/>
          </a:p>
        </p:txBody>
      </p:sp>
    </p:spTree>
    <p:extLst>
      <p:ext uri="{BB962C8B-B14F-4D97-AF65-F5344CB8AC3E}">
        <p14:creationId xmlns:p14="http://schemas.microsoft.com/office/powerpoint/2010/main" val="25209094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57E6B91-9E50-4990-B304-1092B0B0D8DF}" type="slidenum">
              <a:rPr lang="en-GB" smtClean="0"/>
              <a:t>4</a:t>
            </a:fld>
            <a:endParaRPr lang="en-GB"/>
          </a:p>
        </p:txBody>
      </p:sp>
    </p:spTree>
    <p:extLst>
      <p:ext uri="{BB962C8B-B14F-4D97-AF65-F5344CB8AC3E}">
        <p14:creationId xmlns:p14="http://schemas.microsoft.com/office/powerpoint/2010/main" val="2216363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CCF0D1B-0263-4B49-B0C7-628637EE612B}" type="datetimeFigureOut">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4197800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CF0D1B-0263-4B49-B0C7-628637EE612B}" type="datetimeFigureOut">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1477852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CF0D1B-0263-4B49-B0C7-628637EE612B}" type="datetimeFigureOut">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483131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CCF0D1B-0263-4B49-B0C7-628637EE612B}" type="datetimeFigureOut">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1235108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CF0D1B-0263-4B49-B0C7-628637EE612B}" type="datetimeFigureOut">
              <a:rPr lang="en-GB" smtClean="0"/>
              <a:t>27/05/2015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1245906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CCF0D1B-0263-4B49-B0C7-628637EE612B}" type="datetimeFigureOut">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7465712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CCF0D1B-0263-4B49-B0C7-628637EE612B}" type="datetimeFigureOut">
              <a:rPr lang="en-GB" smtClean="0"/>
              <a:t>27/05/2015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42311403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CCF0D1B-0263-4B49-B0C7-628637EE612B}" type="datetimeFigureOut">
              <a:rPr lang="en-GB" smtClean="0"/>
              <a:t>27/05/2015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42948790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CF0D1B-0263-4B49-B0C7-628637EE612B}" type="datetimeFigureOut">
              <a:rPr lang="en-GB" smtClean="0"/>
              <a:t>27/05/2015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583394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F0D1B-0263-4B49-B0C7-628637EE612B}" type="datetimeFigureOut">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2449910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CF0D1B-0263-4B49-B0C7-628637EE612B}" type="datetimeFigureOut">
              <a:rPr lang="en-GB" smtClean="0"/>
              <a:t>27/05/2015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23AABC-40FC-4EA0-90FF-FF9957A307BD}" type="slidenum">
              <a:rPr lang="en-GB" smtClean="0"/>
              <a:t>‹#›</a:t>
            </a:fld>
            <a:endParaRPr lang="en-GB"/>
          </a:p>
        </p:txBody>
      </p:sp>
    </p:spTree>
    <p:extLst>
      <p:ext uri="{BB962C8B-B14F-4D97-AF65-F5344CB8AC3E}">
        <p14:creationId xmlns:p14="http://schemas.microsoft.com/office/powerpoint/2010/main" val="31770759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CF0D1B-0263-4B49-B0C7-628637EE612B}" type="datetimeFigureOut">
              <a:rPr lang="en-GB" smtClean="0"/>
              <a:t>27/05/2015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23AABC-40FC-4EA0-90FF-FF9957A307BD}" type="slidenum">
              <a:rPr lang="en-GB" smtClean="0"/>
              <a:t>‹#›</a:t>
            </a:fld>
            <a:endParaRPr lang="en-GB"/>
          </a:p>
        </p:txBody>
      </p:sp>
    </p:spTree>
    <p:extLst>
      <p:ext uri="{BB962C8B-B14F-4D97-AF65-F5344CB8AC3E}">
        <p14:creationId xmlns:p14="http://schemas.microsoft.com/office/powerpoint/2010/main" val="36725822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5" name="Group 1224"/>
          <p:cNvGrpSpPr/>
          <p:nvPr/>
        </p:nvGrpSpPr>
        <p:grpSpPr>
          <a:xfrm>
            <a:off x="2226148" y="1369419"/>
            <a:ext cx="3622234" cy="4888326"/>
            <a:chOff x="2266400" y="63501"/>
            <a:chExt cx="5267326" cy="7019938"/>
          </a:xfrm>
        </p:grpSpPr>
        <p:grpSp>
          <p:nvGrpSpPr>
            <p:cNvPr id="6" name="Group 6"/>
            <p:cNvGrpSpPr>
              <a:grpSpLocks noChangeAspect="1"/>
            </p:cNvGrpSpPr>
            <p:nvPr/>
          </p:nvGrpSpPr>
          <p:grpSpPr bwMode="auto">
            <a:xfrm>
              <a:off x="2266400" y="63501"/>
              <a:ext cx="5267326" cy="7019938"/>
              <a:chOff x="0" y="288"/>
              <a:chExt cx="3318" cy="4422"/>
            </a:xfrm>
          </p:grpSpPr>
          <p:sp>
            <p:nvSpPr>
              <p:cNvPr id="7" name="AutoShape 5"/>
              <p:cNvSpPr>
                <a:spLocks noChangeAspect="1" noChangeArrowheads="1" noTextEdit="1"/>
              </p:cNvSpPr>
              <p:nvPr/>
            </p:nvSpPr>
            <p:spPr bwMode="auto">
              <a:xfrm>
                <a:off x="0" y="288"/>
                <a:ext cx="3318" cy="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nvGrpSpPr>
              <p:cNvPr id="8" name="Group 207"/>
              <p:cNvGrpSpPr>
                <a:grpSpLocks/>
              </p:cNvGrpSpPr>
              <p:nvPr/>
            </p:nvGrpSpPr>
            <p:grpSpPr bwMode="auto">
              <a:xfrm>
                <a:off x="0" y="288"/>
                <a:ext cx="3318" cy="4422"/>
                <a:chOff x="0" y="288"/>
                <a:chExt cx="3318" cy="4422"/>
              </a:xfrm>
            </p:grpSpPr>
            <p:sp>
              <p:nvSpPr>
                <p:cNvPr id="1024" name="Rectangle 7"/>
                <p:cNvSpPr>
                  <a:spLocks noChangeArrowheads="1"/>
                </p:cNvSpPr>
                <p:nvPr/>
              </p:nvSpPr>
              <p:spPr bwMode="auto">
                <a:xfrm>
                  <a:off x="0" y="288"/>
                  <a:ext cx="3318" cy="442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26" name="Freeform 8"/>
                <p:cNvSpPr>
                  <a:spLocks noEditPoints="1"/>
                </p:cNvSpPr>
                <p:nvPr/>
              </p:nvSpPr>
              <p:spPr bwMode="auto">
                <a:xfrm>
                  <a:off x="778" y="894"/>
                  <a:ext cx="1948" cy="1124"/>
                </a:xfrm>
                <a:custGeom>
                  <a:avLst/>
                  <a:gdLst>
                    <a:gd name="T0" fmla="*/ 0 w 1948"/>
                    <a:gd name="T1" fmla="*/ 1119 h 1124"/>
                    <a:gd name="T2" fmla="*/ 1948 w 1948"/>
                    <a:gd name="T3" fmla="*/ 1119 h 1124"/>
                    <a:gd name="T4" fmla="*/ 1948 w 1948"/>
                    <a:gd name="T5" fmla="*/ 1124 h 1124"/>
                    <a:gd name="T6" fmla="*/ 0 w 1948"/>
                    <a:gd name="T7" fmla="*/ 1124 h 1124"/>
                    <a:gd name="T8" fmla="*/ 0 w 1948"/>
                    <a:gd name="T9" fmla="*/ 1119 h 1124"/>
                    <a:gd name="T10" fmla="*/ 0 w 1948"/>
                    <a:gd name="T11" fmla="*/ 895 h 1124"/>
                    <a:gd name="T12" fmla="*/ 1948 w 1948"/>
                    <a:gd name="T13" fmla="*/ 895 h 1124"/>
                    <a:gd name="T14" fmla="*/ 1948 w 1948"/>
                    <a:gd name="T15" fmla="*/ 900 h 1124"/>
                    <a:gd name="T16" fmla="*/ 0 w 1948"/>
                    <a:gd name="T17" fmla="*/ 900 h 1124"/>
                    <a:gd name="T18" fmla="*/ 0 w 1948"/>
                    <a:gd name="T19" fmla="*/ 895 h 1124"/>
                    <a:gd name="T20" fmla="*/ 0 w 1948"/>
                    <a:gd name="T21" fmla="*/ 672 h 1124"/>
                    <a:gd name="T22" fmla="*/ 1948 w 1948"/>
                    <a:gd name="T23" fmla="*/ 672 h 1124"/>
                    <a:gd name="T24" fmla="*/ 1948 w 1948"/>
                    <a:gd name="T25" fmla="*/ 676 h 1124"/>
                    <a:gd name="T26" fmla="*/ 0 w 1948"/>
                    <a:gd name="T27" fmla="*/ 676 h 1124"/>
                    <a:gd name="T28" fmla="*/ 0 w 1948"/>
                    <a:gd name="T29" fmla="*/ 672 h 1124"/>
                    <a:gd name="T30" fmla="*/ 0 w 1948"/>
                    <a:gd name="T31" fmla="*/ 448 h 1124"/>
                    <a:gd name="T32" fmla="*/ 1948 w 1948"/>
                    <a:gd name="T33" fmla="*/ 448 h 1124"/>
                    <a:gd name="T34" fmla="*/ 1948 w 1948"/>
                    <a:gd name="T35" fmla="*/ 452 h 1124"/>
                    <a:gd name="T36" fmla="*/ 0 w 1948"/>
                    <a:gd name="T37" fmla="*/ 452 h 1124"/>
                    <a:gd name="T38" fmla="*/ 0 w 1948"/>
                    <a:gd name="T39" fmla="*/ 448 h 1124"/>
                    <a:gd name="T40" fmla="*/ 0 w 1948"/>
                    <a:gd name="T41" fmla="*/ 224 h 1124"/>
                    <a:gd name="T42" fmla="*/ 1948 w 1948"/>
                    <a:gd name="T43" fmla="*/ 224 h 1124"/>
                    <a:gd name="T44" fmla="*/ 1948 w 1948"/>
                    <a:gd name="T45" fmla="*/ 228 h 1124"/>
                    <a:gd name="T46" fmla="*/ 0 w 1948"/>
                    <a:gd name="T47" fmla="*/ 228 h 1124"/>
                    <a:gd name="T48" fmla="*/ 0 w 1948"/>
                    <a:gd name="T49" fmla="*/ 224 h 1124"/>
                    <a:gd name="T50" fmla="*/ 0 w 1948"/>
                    <a:gd name="T51" fmla="*/ 0 h 1124"/>
                    <a:gd name="T52" fmla="*/ 1948 w 1948"/>
                    <a:gd name="T53" fmla="*/ 0 h 1124"/>
                    <a:gd name="T54" fmla="*/ 1948 w 1948"/>
                    <a:gd name="T55" fmla="*/ 4 h 1124"/>
                    <a:gd name="T56" fmla="*/ 0 w 1948"/>
                    <a:gd name="T57" fmla="*/ 4 h 1124"/>
                    <a:gd name="T58" fmla="*/ 0 w 1948"/>
                    <a:gd name="T59" fmla="*/ 0 h 1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48" h="1124">
                      <a:moveTo>
                        <a:pt x="0" y="1119"/>
                      </a:moveTo>
                      <a:lnTo>
                        <a:pt x="1948" y="1119"/>
                      </a:lnTo>
                      <a:lnTo>
                        <a:pt x="1948" y="1124"/>
                      </a:lnTo>
                      <a:lnTo>
                        <a:pt x="0" y="1124"/>
                      </a:lnTo>
                      <a:lnTo>
                        <a:pt x="0" y="1119"/>
                      </a:lnTo>
                      <a:close/>
                      <a:moveTo>
                        <a:pt x="0" y="895"/>
                      </a:moveTo>
                      <a:lnTo>
                        <a:pt x="1948" y="895"/>
                      </a:lnTo>
                      <a:lnTo>
                        <a:pt x="1948" y="900"/>
                      </a:lnTo>
                      <a:lnTo>
                        <a:pt x="0" y="900"/>
                      </a:lnTo>
                      <a:lnTo>
                        <a:pt x="0" y="895"/>
                      </a:lnTo>
                      <a:close/>
                      <a:moveTo>
                        <a:pt x="0" y="672"/>
                      </a:moveTo>
                      <a:lnTo>
                        <a:pt x="1948" y="672"/>
                      </a:lnTo>
                      <a:lnTo>
                        <a:pt x="1948" y="676"/>
                      </a:lnTo>
                      <a:lnTo>
                        <a:pt x="0" y="676"/>
                      </a:lnTo>
                      <a:lnTo>
                        <a:pt x="0" y="672"/>
                      </a:lnTo>
                      <a:close/>
                      <a:moveTo>
                        <a:pt x="0" y="448"/>
                      </a:moveTo>
                      <a:lnTo>
                        <a:pt x="1948" y="448"/>
                      </a:lnTo>
                      <a:lnTo>
                        <a:pt x="1948" y="452"/>
                      </a:lnTo>
                      <a:lnTo>
                        <a:pt x="0" y="452"/>
                      </a:lnTo>
                      <a:lnTo>
                        <a:pt x="0" y="448"/>
                      </a:lnTo>
                      <a:close/>
                      <a:moveTo>
                        <a:pt x="0" y="224"/>
                      </a:moveTo>
                      <a:lnTo>
                        <a:pt x="1948" y="224"/>
                      </a:lnTo>
                      <a:lnTo>
                        <a:pt x="1948" y="228"/>
                      </a:lnTo>
                      <a:lnTo>
                        <a:pt x="0" y="228"/>
                      </a:lnTo>
                      <a:lnTo>
                        <a:pt x="0" y="224"/>
                      </a:lnTo>
                      <a:close/>
                      <a:moveTo>
                        <a:pt x="0" y="0"/>
                      </a:moveTo>
                      <a:lnTo>
                        <a:pt x="1948" y="0"/>
                      </a:lnTo>
                      <a:lnTo>
                        <a:pt x="1948" y="4"/>
                      </a:lnTo>
                      <a:lnTo>
                        <a:pt x="0" y="4"/>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27" name="Rectangle 9"/>
                <p:cNvSpPr>
                  <a:spLocks noChangeArrowheads="1"/>
                </p:cNvSpPr>
                <p:nvPr/>
              </p:nvSpPr>
              <p:spPr bwMode="auto">
                <a:xfrm>
                  <a:off x="775" y="896"/>
                  <a:ext cx="5" cy="1344"/>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28" name="Freeform 10"/>
                <p:cNvSpPr>
                  <a:spLocks noEditPoints="1"/>
                </p:cNvSpPr>
                <p:nvPr/>
              </p:nvSpPr>
              <p:spPr bwMode="auto">
                <a:xfrm>
                  <a:off x="758" y="894"/>
                  <a:ext cx="20" cy="1348"/>
                </a:xfrm>
                <a:custGeom>
                  <a:avLst/>
                  <a:gdLst>
                    <a:gd name="T0" fmla="*/ 0 w 20"/>
                    <a:gd name="T1" fmla="*/ 1343 h 1348"/>
                    <a:gd name="T2" fmla="*/ 20 w 20"/>
                    <a:gd name="T3" fmla="*/ 1343 h 1348"/>
                    <a:gd name="T4" fmla="*/ 20 w 20"/>
                    <a:gd name="T5" fmla="*/ 1348 h 1348"/>
                    <a:gd name="T6" fmla="*/ 0 w 20"/>
                    <a:gd name="T7" fmla="*/ 1348 h 1348"/>
                    <a:gd name="T8" fmla="*/ 0 w 20"/>
                    <a:gd name="T9" fmla="*/ 1343 h 1348"/>
                    <a:gd name="T10" fmla="*/ 0 w 20"/>
                    <a:gd name="T11" fmla="*/ 1119 h 1348"/>
                    <a:gd name="T12" fmla="*/ 20 w 20"/>
                    <a:gd name="T13" fmla="*/ 1119 h 1348"/>
                    <a:gd name="T14" fmla="*/ 20 w 20"/>
                    <a:gd name="T15" fmla="*/ 1124 h 1348"/>
                    <a:gd name="T16" fmla="*/ 0 w 20"/>
                    <a:gd name="T17" fmla="*/ 1124 h 1348"/>
                    <a:gd name="T18" fmla="*/ 0 w 20"/>
                    <a:gd name="T19" fmla="*/ 1119 h 1348"/>
                    <a:gd name="T20" fmla="*/ 0 w 20"/>
                    <a:gd name="T21" fmla="*/ 895 h 1348"/>
                    <a:gd name="T22" fmla="*/ 20 w 20"/>
                    <a:gd name="T23" fmla="*/ 895 h 1348"/>
                    <a:gd name="T24" fmla="*/ 20 w 20"/>
                    <a:gd name="T25" fmla="*/ 900 h 1348"/>
                    <a:gd name="T26" fmla="*/ 0 w 20"/>
                    <a:gd name="T27" fmla="*/ 900 h 1348"/>
                    <a:gd name="T28" fmla="*/ 0 w 20"/>
                    <a:gd name="T29" fmla="*/ 895 h 1348"/>
                    <a:gd name="T30" fmla="*/ 0 w 20"/>
                    <a:gd name="T31" fmla="*/ 672 h 1348"/>
                    <a:gd name="T32" fmla="*/ 20 w 20"/>
                    <a:gd name="T33" fmla="*/ 672 h 1348"/>
                    <a:gd name="T34" fmla="*/ 20 w 20"/>
                    <a:gd name="T35" fmla="*/ 676 h 1348"/>
                    <a:gd name="T36" fmla="*/ 0 w 20"/>
                    <a:gd name="T37" fmla="*/ 676 h 1348"/>
                    <a:gd name="T38" fmla="*/ 0 w 20"/>
                    <a:gd name="T39" fmla="*/ 672 h 1348"/>
                    <a:gd name="T40" fmla="*/ 0 w 20"/>
                    <a:gd name="T41" fmla="*/ 448 h 1348"/>
                    <a:gd name="T42" fmla="*/ 20 w 20"/>
                    <a:gd name="T43" fmla="*/ 448 h 1348"/>
                    <a:gd name="T44" fmla="*/ 20 w 20"/>
                    <a:gd name="T45" fmla="*/ 452 h 1348"/>
                    <a:gd name="T46" fmla="*/ 0 w 20"/>
                    <a:gd name="T47" fmla="*/ 452 h 1348"/>
                    <a:gd name="T48" fmla="*/ 0 w 20"/>
                    <a:gd name="T49" fmla="*/ 448 h 1348"/>
                    <a:gd name="T50" fmla="*/ 0 w 20"/>
                    <a:gd name="T51" fmla="*/ 224 h 1348"/>
                    <a:gd name="T52" fmla="*/ 20 w 20"/>
                    <a:gd name="T53" fmla="*/ 224 h 1348"/>
                    <a:gd name="T54" fmla="*/ 20 w 20"/>
                    <a:gd name="T55" fmla="*/ 228 h 1348"/>
                    <a:gd name="T56" fmla="*/ 0 w 20"/>
                    <a:gd name="T57" fmla="*/ 228 h 1348"/>
                    <a:gd name="T58" fmla="*/ 0 w 20"/>
                    <a:gd name="T59" fmla="*/ 224 h 1348"/>
                    <a:gd name="T60" fmla="*/ 0 w 20"/>
                    <a:gd name="T61" fmla="*/ 0 h 1348"/>
                    <a:gd name="T62" fmla="*/ 20 w 20"/>
                    <a:gd name="T63" fmla="*/ 0 h 1348"/>
                    <a:gd name="T64" fmla="*/ 20 w 20"/>
                    <a:gd name="T65" fmla="*/ 4 h 1348"/>
                    <a:gd name="T66" fmla="*/ 0 w 20"/>
                    <a:gd name="T67" fmla="*/ 4 h 1348"/>
                    <a:gd name="T68" fmla="*/ 0 w 20"/>
                    <a:gd name="T69" fmla="*/ 0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 h="1348">
                      <a:moveTo>
                        <a:pt x="0" y="1343"/>
                      </a:moveTo>
                      <a:lnTo>
                        <a:pt x="20" y="1343"/>
                      </a:lnTo>
                      <a:lnTo>
                        <a:pt x="20" y="1348"/>
                      </a:lnTo>
                      <a:lnTo>
                        <a:pt x="0" y="1348"/>
                      </a:lnTo>
                      <a:lnTo>
                        <a:pt x="0" y="1343"/>
                      </a:lnTo>
                      <a:close/>
                      <a:moveTo>
                        <a:pt x="0" y="1119"/>
                      </a:moveTo>
                      <a:lnTo>
                        <a:pt x="20" y="1119"/>
                      </a:lnTo>
                      <a:lnTo>
                        <a:pt x="20" y="1124"/>
                      </a:lnTo>
                      <a:lnTo>
                        <a:pt x="0" y="1124"/>
                      </a:lnTo>
                      <a:lnTo>
                        <a:pt x="0" y="1119"/>
                      </a:lnTo>
                      <a:close/>
                      <a:moveTo>
                        <a:pt x="0" y="895"/>
                      </a:moveTo>
                      <a:lnTo>
                        <a:pt x="20" y="895"/>
                      </a:lnTo>
                      <a:lnTo>
                        <a:pt x="20" y="900"/>
                      </a:lnTo>
                      <a:lnTo>
                        <a:pt x="0" y="900"/>
                      </a:lnTo>
                      <a:lnTo>
                        <a:pt x="0" y="895"/>
                      </a:lnTo>
                      <a:close/>
                      <a:moveTo>
                        <a:pt x="0" y="672"/>
                      </a:moveTo>
                      <a:lnTo>
                        <a:pt x="20" y="672"/>
                      </a:lnTo>
                      <a:lnTo>
                        <a:pt x="20" y="676"/>
                      </a:lnTo>
                      <a:lnTo>
                        <a:pt x="0" y="676"/>
                      </a:lnTo>
                      <a:lnTo>
                        <a:pt x="0" y="672"/>
                      </a:lnTo>
                      <a:close/>
                      <a:moveTo>
                        <a:pt x="0" y="448"/>
                      </a:moveTo>
                      <a:lnTo>
                        <a:pt x="20" y="448"/>
                      </a:lnTo>
                      <a:lnTo>
                        <a:pt x="20" y="452"/>
                      </a:lnTo>
                      <a:lnTo>
                        <a:pt x="0" y="452"/>
                      </a:lnTo>
                      <a:lnTo>
                        <a:pt x="0" y="448"/>
                      </a:lnTo>
                      <a:close/>
                      <a:moveTo>
                        <a:pt x="0" y="224"/>
                      </a:moveTo>
                      <a:lnTo>
                        <a:pt x="20" y="224"/>
                      </a:lnTo>
                      <a:lnTo>
                        <a:pt x="20" y="228"/>
                      </a:lnTo>
                      <a:lnTo>
                        <a:pt x="0" y="228"/>
                      </a:lnTo>
                      <a:lnTo>
                        <a:pt x="0" y="224"/>
                      </a:lnTo>
                      <a:close/>
                      <a:moveTo>
                        <a:pt x="0" y="0"/>
                      </a:moveTo>
                      <a:lnTo>
                        <a:pt x="20" y="0"/>
                      </a:lnTo>
                      <a:lnTo>
                        <a:pt x="20" y="4"/>
                      </a:lnTo>
                      <a:lnTo>
                        <a:pt x="0" y="4"/>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29" name="Rectangle 11"/>
                <p:cNvSpPr>
                  <a:spLocks noChangeArrowheads="1"/>
                </p:cNvSpPr>
                <p:nvPr/>
              </p:nvSpPr>
              <p:spPr bwMode="auto">
                <a:xfrm>
                  <a:off x="778" y="2237"/>
                  <a:ext cx="1948" cy="5"/>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0" name="Freeform 12"/>
                <p:cNvSpPr>
                  <a:spLocks noEditPoints="1"/>
                </p:cNvSpPr>
                <p:nvPr/>
              </p:nvSpPr>
              <p:spPr bwMode="auto">
                <a:xfrm>
                  <a:off x="775" y="2240"/>
                  <a:ext cx="1953" cy="19"/>
                </a:xfrm>
                <a:custGeom>
                  <a:avLst/>
                  <a:gdLst>
                    <a:gd name="T0" fmla="*/ 5 w 1953"/>
                    <a:gd name="T1" fmla="*/ 0 h 19"/>
                    <a:gd name="T2" fmla="*/ 5 w 1953"/>
                    <a:gd name="T3" fmla="*/ 19 h 19"/>
                    <a:gd name="T4" fmla="*/ 0 w 1953"/>
                    <a:gd name="T5" fmla="*/ 19 h 19"/>
                    <a:gd name="T6" fmla="*/ 0 w 1953"/>
                    <a:gd name="T7" fmla="*/ 0 h 19"/>
                    <a:gd name="T8" fmla="*/ 5 w 1953"/>
                    <a:gd name="T9" fmla="*/ 0 h 19"/>
                    <a:gd name="T10" fmla="*/ 248 w 1953"/>
                    <a:gd name="T11" fmla="*/ 0 h 19"/>
                    <a:gd name="T12" fmla="*/ 248 w 1953"/>
                    <a:gd name="T13" fmla="*/ 19 h 19"/>
                    <a:gd name="T14" fmla="*/ 244 w 1953"/>
                    <a:gd name="T15" fmla="*/ 19 h 19"/>
                    <a:gd name="T16" fmla="*/ 244 w 1953"/>
                    <a:gd name="T17" fmla="*/ 0 h 19"/>
                    <a:gd name="T18" fmla="*/ 248 w 1953"/>
                    <a:gd name="T19" fmla="*/ 0 h 19"/>
                    <a:gd name="T20" fmla="*/ 492 w 1953"/>
                    <a:gd name="T21" fmla="*/ 0 h 19"/>
                    <a:gd name="T22" fmla="*/ 492 w 1953"/>
                    <a:gd name="T23" fmla="*/ 19 h 19"/>
                    <a:gd name="T24" fmla="*/ 488 w 1953"/>
                    <a:gd name="T25" fmla="*/ 19 h 19"/>
                    <a:gd name="T26" fmla="*/ 488 w 1953"/>
                    <a:gd name="T27" fmla="*/ 0 h 19"/>
                    <a:gd name="T28" fmla="*/ 492 w 1953"/>
                    <a:gd name="T29" fmla="*/ 0 h 19"/>
                    <a:gd name="T30" fmla="*/ 736 w 1953"/>
                    <a:gd name="T31" fmla="*/ 0 h 19"/>
                    <a:gd name="T32" fmla="*/ 736 w 1953"/>
                    <a:gd name="T33" fmla="*/ 19 h 19"/>
                    <a:gd name="T34" fmla="*/ 731 w 1953"/>
                    <a:gd name="T35" fmla="*/ 19 h 19"/>
                    <a:gd name="T36" fmla="*/ 731 w 1953"/>
                    <a:gd name="T37" fmla="*/ 0 h 19"/>
                    <a:gd name="T38" fmla="*/ 736 w 1953"/>
                    <a:gd name="T39" fmla="*/ 0 h 19"/>
                    <a:gd name="T40" fmla="*/ 979 w 1953"/>
                    <a:gd name="T41" fmla="*/ 0 h 19"/>
                    <a:gd name="T42" fmla="*/ 979 w 1953"/>
                    <a:gd name="T43" fmla="*/ 19 h 19"/>
                    <a:gd name="T44" fmla="*/ 975 w 1953"/>
                    <a:gd name="T45" fmla="*/ 19 h 19"/>
                    <a:gd name="T46" fmla="*/ 975 w 1953"/>
                    <a:gd name="T47" fmla="*/ 0 h 19"/>
                    <a:gd name="T48" fmla="*/ 979 w 1953"/>
                    <a:gd name="T49" fmla="*/ 0 h 19"/>
                    <a:gd name="T50" fmla="*/ 1223 w 1953"/>
                    <a:gd name="T51" fmla="*/ 0 h 19"/>
                    <a:gd name="T52" fmla="*/ 1223 w 1953"/>
                    <a:gd name="T53" fmla="*/ 19 h 19"/>
                    <a:gd name="T54" fmla="*/ 1218 w 1953"/>
                    <a:gd name="T55" fmla="*/ 19 h 19"/>
                    <a:gd name="T56" fmla="*/ 1218 w 1953"/>
                    <a:gd name="T57" fmla="*/ 0 h 19"/>
                    <a:gd name="T58" fmla="*/ 1223 w 1953"/>
                    <a:gd name="T59" fmla="*/ 0 h 19"/>
                    <a:gd name="T60" fmla="*/ 1467 w 1953"/>
                    <a:gd name="T61" fmla="*/ 0 h 19"/>
                    <a:gd name="T62" fmla="*/ 1467 w 1953"/>
                    <a:gd name="T63" fmla="*/ 19 h 19"/>
                    <a:gd name="T64" fmla="*/ 1462 w 1953"/>
                    <a:gd name="T65" fmla="*/ 19 h 19"/>
                    <a:gd name="T66" fmla="*/ 1462 w 1953"/>
                    <a:gd name="T67" fmla="*/ 0 h 19"/>
                    <a:gd name="T68" fmla="*/ 1467 w 1953"/>
                    <a:gd name="T69" fmla="*/ 0 h 19"/>
                    <a:gd name="T70" fmla="*/ 1710 w 1953"/>
                    <a:gd name="T71" fmla="*/ 0 h 19"/>
                    <a:gd name="T72" fmla="*/ 1710 w 1953"/>
                    <a:gd name="T73" fmla="*/ 19 h 19"/>
                    <a:gd name="T74" fmla="*/ 1706 w 1953"/>
                    <a:gd name="T75" fmla="*/ 19 h 19"/>
                    <a:gd name="T76" fmla="*/ 1706 w 1953"/>
                    <a:gd name="T77" fmla="*/ 0 h 19"/>
                    <a:gd name="T78" fmla="*/ 1710 w 1953"/>
                    <a:gd name="T79" fmla="*/ 0 h 19"/>
                    <a:gd name="T80" fmla="*/ 1953 w 1953"/>
                    <a:gd name="T81" fmla="*/ 0 h 19"/>
                    <a:gd name="T82" fmla="*/ 1953 w 1953"/>
                    <a:gd name="T83" fmla="*/ 19 h 19"/>
                    <a:gd name="T84" fmla="*/ 1949 w 1953"/>
                    <a:gd name="T85" fmla="*/ 19 h 19"/>
                    <a:gd name="T86" fmla="*/ 1949 w 1953"/>
                    <a:gd name="T87" fmla="*/ 0 h 19"/>
                    <a:gd name="T88" fmla="*/ 1953 w 1953"/>
                    <a:gd name="T89"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3" h="19">
                      <a:moveTo>
                        <a:pt x="5" y="0"/>
                      </a:moveTo>
                      <a:lnTo>
                        <a:pt x="5" y="19"/>
                      </a:lnTo>
                      <a:lnTo>
                        <a:pt x="0" y="19"/>
                      </a:lnTo>
                      <a:lnTo>
                        <a:pt x="0" y="0"/>
                      </a:lnTo>
                      <a:lnTo>
                        <a:pt x="5" y="0"/>
                      </a:lnTo>
                      <a:close/>
                      <a:moveTo>
                        <a:pt x="248" y="0"/>
                      </a:moveTo>
                      <a:lnTo>
                        <a:pt x="248" y="19"/>
                      </a:lnTo>
                      <a:lnTo>
                        <a:pt x="244" y="19"/>
                      </a:lnTo>
                      <a:lnTo>
                        <a:pt x="244" y="0"/>
                      </a:lnTo>
                      <a:lnTo>
                        <a:pt x="248" y="0"/>
                      </a:lnTo>
                      <a:close/>
                      <a:moveTo>
                        <a:pt x="492" y="0"/>
                      </a:moveTo>
                      <a:lnTo>
                        <a:pt x="492" y="19"/>
                      </a:lnTo>
                      <a:lnTo>
                        <a:pt x="488" y="19"/>
                      </a:lnTo>
                      <a:lnTo>
                        <a:pt x="488" y="0"/>
                      </a:lnTo>
                      <a:lnTo>
                        <a:pt x="492" y="0"/>
                      </a:lnTo>
                      <a:close/>
                      <a:moveTo>
                        <a:pt x="736" y="0"/>
                      </a:moveTo>
                      <a:lnTo>
                        <a:pt x="736" y="19"/>
                      </a:lnTo>
                      <a:lnTo>
                        <a:pt x="731" y="19"/>
                      </a:lnTo>
                      <a:lnTo>
                        <a:pt x="731" y="0"/>
                      </a:lnTo>
                      <a:lnTo>
                        <a:pt x="736" y="0"/>
                      </a:lnTo>
                      <a:close/>
                      <a:moveTo>
                        <a:pt x="979" y="0"/>
                      </a:moveTo>
                      <a:lnTo>
                        <a:pt x="979" y="19"/>
                      </a:lnTo>
                      <a:lnTo>
                        <a:pt x="975" y="19"/>
                      </a:lnTo>
                      <a:lnTo>
                        <a:pt x="975" y="0"/>
                      </a:lnTo>
                      <a:lnTo>
                        <a:pt x="979" y="0"/>
                      </a:lnTo>
                      <a:close/>
                      <a:moveTo>
                        <a:pt x="1223" y="0"/>
                      </a:moveTo>
                      <a:lnTo>
                        <a:pt x="1223" y="19"/>
                      </a:lnTo>
                      <a:lnTo>
                        <a:pt x="1218" y="19"/>
                      </a:lnTo>
                      <a:lnTo>
                        <a:pt x="1218" y="0"/>
                      </a:lnTo>
                      <a:lnTo>
                        <a:pt x="1223" y="0"/>
                      </a:lnTo>
                      <a:close/>
                      <a:moveTo>
                        <a:pt x="1467" y="0"/>
                      </a:moveTo>
                      <a:lnTo>
                        <a:pt x="1467" y="19"/>
                      </a:lnTo>
                      <a:lnTo>
                        <a:pt x="1462" y="19"/>
                      </a:lnTo>
                      <a:lnTo>
                        <a:pt x="1462" y="0"/>
                      </a:lnTo>
                      <a:lnTo>
                        <a:pt x="1467" y="0"/>
                      </a:lnTo>
                      <a:close/>
                      <a:moveTo>
                        <a:pt x="1710" y="0"/>
                      </a:moveTo>
                      <a:lnTo>
                        <a:pt x="1710" y="19"/>
                      </a:lnTo>
                      <a:lnTo>
                        <a:pt x="1706" y="19"/>
                      </a:lnTo>
                      <a:lnTo>
                        <a:pt x="1706" y="0"/>
                      </a:lnTo>
                      <a:lnTo>
                        <a:pt x="1710" y="0"/>
                      </a:lnTo>
                      <a:close/>
                      <a:moveTo>
                        <a:pt x="1953" y="0"/>
                      </a:moveTo>
                      <a:lnTo>
                        <a:pt x="1953" y="19"/>
                      </a:lnTo>
                      <a:lnTo>
                        <a:pt x="1949" y="19"/>
                      </a:lnTo>
                      <a:lnTo>
                        <a:pt x="1949" y="0"/>
                      </a:lnTo>
                      <a:lnTo>
                        <a:pt x="1953"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1" name="Freeform 13"/>
                <p:cNvSpPr>
                  <a:spLocks/>
                </p:cNvSpPr>
                <p:nvPr/>
              </p:nvSpPr>
              <p:spPr bwMode="auto">
                <a:xfrm>
                  <a:off x="1379" y="1105"/>
                  <a:ext cx="1232" cy="396"/>
                </a:xfrm>
                <a:custGeom>
                  <a:avLst/>
                  <a:gdLst>
                    <a:gd name="T0" fmla="*/ 36 w 13370"/>
                    <a:gd name="T1" fmla="*/ 4160 h 4297"/>
                    <a:gd name="T2" fmla="*/ 1356 w 13370"/>
                    <a:gd name="T3" fmla="*/ 3096 h 4297"/>
                    <a:gd name="T4" fmla="*/ 2682 w 13370"/>
                    <a:gd name="T5" fmla="*/ 2220 h 4297"/>
                    <a:gd name="T6" fmla="*/ 2700 w 13370"/>
                    <a:gd name="T7" fmla="*/ 2212 h 4297"/>
                    <a:gd name="T8" fmla="*/ 4028 w 13370"/>
                    <a:gd name="T9" fmla="*/ 1804 h 4297"/>
                    <a:gd name="T10" fmla="*/ 5347 w 13370"/>
                    <a:gd name="T11" fmla="*/ 1372 h 4297"/>
                    <a:gd name="T12" fmla="*/ 5369 w 13370"/>
                    <a:gd name="T13" fmla="*/ 1368 h 4297"/>
                    <a:gd name="T14" fmla="*/ 6689 w 13370"/>
                    <a:gd name="T15" fmla="*/ 1352 h 4297"/>
                    <a:gd name="T16" fmla="*/ 6657 w 13370"/>
                    <a:gd name="T17" fmla="*/ 1360 h 4297"/>
                    <a:gd name="T18" fmla="*/ 7977 w 13370"/>
                    <a:gd name="T19" fmla="*/ 688 h 4297"/>
                    <a:gd name="T20" fmla="*/ 7992 w 13370"/>
                    <a:gd name="T21" fmla="*/ 683 h 4297"/>
                    <a:gd name="T22" fmla="*/ 9312 w 13370"/>
                    <a:gd name="T23" fmla="*/ 347 h 4297"/>
                    <a:gd name="T24" fmla="*/ 10649 w 13370"/>
                    <a:gd name="T25" fmla="*/ 193 h 4297"/>
                    <a:gd name="T26" fmla="*/ 11967 w 13370"/>
                    <a:gd name="T27" fmla="*/ 1 h 4297"/>
                    <a:gd name="T28" fmla="*/ 11978 w 13370"/>
                    <a:gd name="T29" fmla="*/ 0 h 4297"/>
                    <a:gd name="T30" fmla="*/ 13298 w 13370"/>
                    <a:gd name="T31" fmla="*/ 8 h 4297"/>
                    <a:gd name="T32" fmla="*/ 13369 w 13370"/>
                    <a:gd name="T33" fmla="*/ 81 h 4297"/>
                    <a:gd name="T34" fmla="*/ 13297 w 13370"/>
                    <a:gd name="T35" fmla="*/ 152 h 4297"/>
                    <a:gd name="T36" fmla="*/ 11977 w 13370"/>
                    <a:gd name="T37" fmla="*/ 144 h 4297"/>
                    <a:gd name="T38" fmla="*/ 11988 w 13370"/>
                    <a:gd name="T39" fmla="*/ 144 h 4297"/>
                    <a:gd name="T40" fmla="*/ 10666 w 13370"/>
                    <a:gd name="T41" fmla="*/ 336 h 4297"/>
                    <a:gd name="T42" fmla="*/ 9347 w 13370"/>
                    <a:gd name="T43" fmla="*/ 486 h 4297"/>
                    <a:gd name="T44" fmla="*/ 8027 w 13370"/>
                    <a:gd name="T45" fmla="*/ 822 h 4297"/>
                    <a:gd name="T46" fmla="*/ 8042 w 13370"/>
                    <a:gd name="T47" fmla="*/ 817 h 4297"/>
                    <a:gd name="T48" fmla="*/ 6722 w 13370"/>
                    <a:gd name="T49" fmla="*/ 1489 h 4297"/>
                    <a:gd name="T50" fmla="*/ 6690 w 13370"/>
                    <a:gd name="T51" fmla="*/ 1496 h 4297"/>
                    <a:gd name="T52" fmla="*/ 5370 w 13370"/>
                    <a:gd name="T53" fmla="*/ 1512 h 4297"/>
                    <a:gd name="T54" fmla="*/ 5392 w 13370"/>
                    <a:gd name="T55" fmla="*/ 1509 h 4297"/>
                    <a:gd name="T56" fmla="*/ 4071 w 13370"/>
                    <a:gd name="T57" fmla="*/ 1941 h 4297"/>
                    <a:gd name="T58" fmla="*/ 2743 w 13370"/>
                    <a:gd name="T59" fmla="*/ 2349 h 4297"/>
                    <a:gd name="T60" fmla="*/ 2761 w 13370"/>
                    <a:gd name="T61" fmla="*/ 2341 h 4297"/>
                    <a:gd name="T62" fmla="*/ 1447 w 13370"/>
                    <a:gd name="T63" fmla="*/ 3209 h 4297"/>
                    <a:gd name="T64" fmla="*/ 127 w 13370"/>
                    <a:gd name="T65" fmla="*/ 4273 h 4297"/>
                    <a:gd name="T66" fmla="*/ 25 w 13370"/>
                    <a:gd name="T67" fmla="*/ 4262 h 4297"/>
                    <a:gd name="T68" fmla="*/ 36 w 13370"/>
                    <a:gd name="T69" fmla="*/ 4160 h 4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3370" h="4297">
                      <a:moveTo>
                        <a:pt x="36" y="4160"/>
                      </a:moveTo>
                      <a:lnTo>
                        <a:pt x="1356" y="3096"/>
                      </a:lnTo>
                      <a:lnTo>
                        <a:pt x="2682" y="2220"/>
                      </a:lnTo>
                      <a:cubicBezTo>
                        <a:pt x="2688" y="2217"/>
                        <a:pt x="2694" y="2214"/>
                        <a:pt x="2700" y="2212"/>
                      </a:cubicBezTo>
                      <a:lnTo>
                        <a:pt x="4028" y="1804"/>
                      </a:lnTo>
                      <a:lnTo>
                        <a:pt x="5347" y="1372"/>
                      </a:lnTo>
                      <a:cubicBezTo>
                        <a:pt x="5354" y="1370"/>
                        <a:pt x="5361" y="1369"/>
                        <a:pt x="5369" y="1368"/>
                      </a:cubicBezTo>
                      <a:lnTo>
                        <a:pt x="6689" y="1352"/>
                      </a:lnTo>
                      <a:lnTo>
                        <a:pt x="6657" y="1360"/>
                      </a:lnTo>
                      <a:lnTo>
                        <a:pt x="7977" y="688"/>
                      </a:lnTo>
                      <a:cubicBezTo>
                        <a:pt x="7982" y="686"/>
                        <a:pt x="7987" y="684"/>
                        <a:pt x="7992" y="683"/>
                      </a:cubicBezTo>
                      <a:lnTo>
                        <a:pt x="9312" y="347"/>
                      </a:lnTo>
                      <a:lnTo>
                        <a:pt x="10649" y="193"/>
                      </a:lnTo>
                      <a:lnTo>
                        <a:pt x="11967" y="1"/>
                      </a:lnTo>
                      <a:cubicBezTo>
                        <a:pt x="11971" y="1"/>
                        <a:pt x="11974" y="0"/>
                        <a:pt x="11978" y="0"/>
                      </a:cubicBezTo>
                      <a:lnTo>
                        <a:pt x="13298" y="8"/>
                      </a:lnTo>
                      <a:cubicBezTo>
                        <a:pt x="13338" y="9"/>
                        <a:pt x="13370" y="41"/>
                        <a:pt x="13369" y="81"/>
                      </a:cubicBezTo>
                      <a:cubicBezTo>
                        <a:pt x="13369" y="121"/>
                        <a:pt x="13337" y="153"/>
                        <a:pt x="13297" y="152"/>
                      </a:cubicBezTo>
                      <a:lnTo>
                        <a:pt x="11977" y="144"/>
                      </a:lnTo>
                      <a:lnTo>
                        <a:pt x="11988" y="144"/>
                      </a:lnTo>
                      <a:lnTo>
                        <a:pt x="10666" y="336"/>
                      </a:lnTo>
                      <a:lnTo>
                        <a:pt x="9347" y="486"/>
                      </a:lnTo>
                      <a:lnTo>
                        <a:pt x="8027" y="822"/>
                      </a:lnTo>
                      <a:lnTo>
                        <a:pt x="8042" y="817"/>
                      </a:lnTo>
                      <a:lnTo>
                        <a:pt x="6722" y="1489"/>
                      </a:lnTo>
                      <a:cubicBezTo>
                        <a:pt x="6712" y="1494"/>
                        <a:pt x="6701" y="1496"/>
                        <a:pt x="6690" y="1496"/>
                      </a:cubicBezTo>
                      <a:lnTo>
                        <a:pt x="5370" y="1512"/>
                      </a:lnTo>
                      <a:lnTo>
                        <a:pt x="5392" y="1509"/>
                      </a:lnTo>
                      <a:lnTo>
                        <a:pt x="4071" y="1941"/>
                      </a:lnTo>
                      <a:lnTo>
                        <a:pt x="2743" y="2349"/>
                      </a:lnTo>
                      <a:lnTo>
                        <a:pt x="2761" y="2341"/>
                      </a:lnTo>
                      <a:lnTo>
                        <a:pt x="1447" y="3209"/>
                      </a:lnTo>
                      <a:lnTo>
                        <a:pt x="127" y="4273"/>
                      </a:lnTo>
                      <a:cubicBezTo>
                        <a:pt x="96" y="4297"/>
                        <a:pt x="50" y="4293"/>
                        <a:pt x="25" y="4262"/>
                      </a:cubicBezTo>
                      <a:cubicBezTo>
                        <a:pt x="0" y="4231"/>
                        <a:pt x="5" y="4185"/>
                        <a:pt x="36" y="4160"/>
                      </a:cubicBez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2" name="Freeform 14"/>
                <p:cNvSpPr>
                  <a:spLocks/>
                </p:cNvSpPr>
                <p:nvPr/>
              </p:nvSpPr>
              <p:spPr bwMode="auto">
                <a:xfrm>
                  <a:off x="1365" y="1472"/>
                  <a:ext cx="43" cy="43"/>
                </a:xfrm>
                <a:custGeom>
                  <a:avLst/>
                  <a:gdLst>
                    <a:gd name="T0" fmla="*/ 21 w 43"/>
                    <a:gd name="T1" fmla="*/ 43 h 43"/>
                    <a:gd name="T2" fmla="*/ 0 w 43"/>
                    <a:gd name="T3" fmla="*/ 21 h 43"/>
                    <a:gd name="T4" fmla="*/ 21 w 43"/>
                    <a:gd name="T5" fmla="*/ 0 h 43"/>
                    <a:gd name="T6" fmla="*/ 43 w 43"/>
                    <a:gd name="T7" fmla="*/ 21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1"/>
                      </a:lnTo>
                      <a:lnTo>
                        <a:pt x="21" y="0"/>
                      </a:lnTo>
                      <a:lnTo>
                        <a:pt x="43" y="21"/>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3" name="Freeform 15"/>
                <p:cNvSpPr>
                  <a:spLocks noEditPoints="1"/>
                </p:cNvSpPr>
                <p:nvPr/>
              </p:nvSpPr>
              <p:spPr bwMode="auto">
                <a:xfrm>
                  <a:off x="1362" y="1469"/>
                  <a:ext cx="48" cy="48"/>
                </a:xfrm>
                <a:custGeom>
                  <a:avLst/>
                  <a:gdLst>
                    <a:gd name="T0" fmla="*/ 553 w 1039"/>
                    <a:gd name="T1" fmla="*/ 1020 h 1039"/>
                    <a:gd name="T2" fmla="*/ 485 w 1039"/>
                    <a:gd name="T3" fmla="*/ 1020 h 1039"/>
                    <a:gd name="T4" fmla="*/ 19 w 1039"/>
                    <a:gd name="T5" fmla="*/ 554 h 1039"/>
                    <a:gd name="T6" fmla="*/ 19 w 1039"/>
                    <a:gd name="T7" fmla="*/ 486 h 1039"/>
                    <a:gd name="T8" fmla="*/ 485 w 1039"/>
                    <a:gd name="T9" fmla="*/ 19 h 1039"/>
                    <a:gd name="T10" fmla="*/ 553 w 1039"/>
                    <a:gd name="T11" fmla="*/ 19 h 1039"/>
                    <a:gd name="T12" fmla="*/ 1020 w 1039"/>
                    <a:gd name="T13" fmla="*/ 486 h 1039"/>
                    <a:gd name="T14" fmla="*/ 1020 w 1039"/>
                    <a:gd name="T15" fmla="*/ 554 h 1039"/>
                    <a:gd name="T16" fmla="*/ 553 w 1039"/>
                    <a:gd name="T17" fmla="*/ 1020 h 1039"/>
                    <a:gd name="T18" fmla="*/ 952 w 1039"/>
                    <a:gd name="T19" fmla="*/ 486 h 1039"/>
                    <a:gd name="T20" fmla="*/ 952 w 1039"/>
                    <a:gd name="T21" fmla="*/ 554 h 1039"/>
                    <a:gd name="T22" fmla="*/ 485 w 1039"/>
                    <a:gd name="T23" fmla="*/ 87 h 1039"/>
                    <a:gd name="T24" fmla="*/ 553 w 1039"/>
                    <a:gd name="T25" fmla="*/ 87 h 1039"/>
                    <a:gd name="T26" fmla="*/ 86 w 1039"/>
                    <a:gd name="T27" fmla="*/ 554 h 1039"/>
                    <a:gd name="T28" fmla="*/ 86 w 1039"/>
                    <a:gd name="T29" fmla="*/ 486 h 1039"/>
                    <a:gd name="T30" fmla="*/ 553 w 1039"/>
                    <a:gd name="T31" fmla="*/ 953 h 1039"/>
                    <a:gd name="T32" fmla="*/ 485 w 1039"/>
                    <a:gd name="T33" fmla="*/ 953 h 1039"/>
                    <a:gd name="T34" fmla="*/ 952 w 1039"/>
                    <a:gd name="T35" fmla="*/ 486 h 10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9" h="1039">
                      <a:moveTo>
                        <a:pt x="553" y="1020"/>
                      </a:moveTo>
                      <a:cubicBezTo>
                        <a:pt x="534" y="1039"/>
                        <a:pt x="504" y="1039"/>
                        <a:pt x="485" y="1020"/>
                      </a:cubicBezTo>
                      <a:lnTo>
                        <a:pt x="19" y="554"/>
                      </a:lnTo>
                      <a:cubicBezTo>
                        <a:pt x="0" y="535"/>
                        <a:pt x="0" y="505"/>
                        <a:pt x="19" y="486"/>
                      </a:cubicBezTo>
                      <a:lnTo>
                        <a:pt x="485" y="19"/>
                      </a:lnTo>
                      <a:cubicBezTo>
                        <a:pt x="504" y="0"/>
                        <a:pt x="534" y="0"/>
                        <a:pt x="553" y="19"/>
                      </a:cubicBezTo>
                      <a:lnTo>
                        <a:pt x="1020" y="486"/>
                      </a:lnTo>
                      <a:cubicBezTo>
                        <a:pt x="1039" y="505"/>
                        <a:pt x="1039" y="535"/>
                        <a:pt x="1020" y="554"/>
                      </a:cubicBezTo>
                      <a:lnTo>
                        <a:pt x="553" y="1020"/>
                      </a:lnTo>
                      <a:close/>
                      <a:moveTo>
                        <a:pt x="952" y="486"/>
                      </a:moveTo>
                      <a:lnTo>
                        <a:pt x="952" y="554"/>
                      </a:lnTo>
                      <a:lnTo>
                        <a:pt x="485" y="87"/>
                      </a:lnTo>
                      <a:lnTo>
                        <a:pt x="553" y="87"/>
                      </a:lnTo>
                      <a:lnTo>
                        <a:pt x="86" y="554"/>
                      </a:lnTo>
                      <a:lnTo>
                        <a:pt x="86" y="486"/>
                      </a:lnTo>
                      <a:lnTo>
                        <a:pt x="553" y="953"/>
                      </a:lnTo>
                      <a:lnTo>
                        <a:pt x="485" y="953"/>
                      </a:lnTo>
                      <a:lnTo>
                        <a:pt x="952" y="486"/>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4" name="Freeform 16"/>
                <p:cNvSpPr>
                  <a:spLocks/>
                </p:cNvSpPr>
                <p:nvPr/>
              </p:nvSpPr>
              <p:spPr bwMode="auto">
                <a:xfrm>
                  <a:off x="1487" y="1374"/>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5" name="Freeform 17"/>
                <p:cNvSpPr>
                  <a:spLocks noEditPoints="1"/>
                </p:cNvSpPr>
                <p:nvPr/>
              </p:nvSpPr>
              <p:spPr bwMode="auto">
                <a:xfrm>
                  <a:off x="1484" y="1372"/>
                  <a:ext cx="48" cy="47"/>
                </a:xfrm>
                <a:custGeom>
                  <a:avLst/>
                  <a:gdLst>
                    <a:gd name="T0" fmla="*/ 277 w 520"/>
                    <a:gd name="T1" fmla="*/ 510 h 520"/>
                    <a:gd name="T2" fmla="*/ 243 w 520"/>
                    <a:gd name="T3" fmla="*/ 510 h 520"/>
                    <a:gd name="T4" fmla="*/ 10 w 520"/>
                    <a:gd name="T5" fmla="*/ 277 h 520"/>
                    <a:gd name="T6" fmla="*/ 10 w 520"/>
                    <a:gd name="T7" fmla="*/ 243 h 520"/>
                    <a:gd name="T8" fmla="*/ 243 w 520"/>
                    <a:gd name="T9" fmla="*/ 10 h 520"/>
                    <a:gd name="T10" fmla="*/ 277 w 520"/>
                    <a:gd name="T11" fmla="*/ 10 h 520"/>
                    <a:gd name="T12" fmla="*/ 510 w 520"/>
                    <a:gd name="T13" fmla="*/ 243 h 520"/>
                    <a:gd name="T14" fmla="*/ 510 w 520"/>
                    <a:gd name="T15" fmla="*/ 277 h 520"/>
                    <a:gd name="T16" fmla="*/ 277 w 520"/>
                    <a:gd name="T17" fmla="*/ 510 h 520"/>
                    <a:gd name="T18" fmla="*/ 477 w 520"/>
                    <a:gd name="T19" fmla="*/ 243 h 520"/>
                    <a:gd name="T20" fmla="*/ 477 w 520"/>
                    <a:gd name="T21" fmla="*/ 277 h 520"/>
                    <a:gd name="T22" fmla="*/ 243 w 520"/>
                    <a:gd name="T23" fmla="*/ 44 h 520"/>
                    <a:gd name="T24" fmla="*/ 277 w 520"/>
                    <a:gd name="T25" fmla="*/ 44 h 520"/>
                    <a:gd name="T26" fmla="*/ 44 w 520"/>
                    <a:gd name="T27" fmla="*/ 277 h 520"/>
                    <a:gd name="T28" fmla="*/ 44 w 520"/>
                    <a:gd name="T29" fmla="*/ 243 h 520"/>
                    <a:gd name="T30" fmla="*/ 277 w 520"/>
                    <a:gd name="T31" fmla="*/ 476 h 520"/>
                    <a:gd name="T32" fmla="*/ 243 w 520"/>
                    <a:gd name="T33" fmla="*/ 476 h 520"/>
                    <a:gd name="T34" fmla="*/ 477 w 520"/>
                    <a:gd name="T35" fmla="*/ 243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20">
                      <a:moveTo>
                        <a:pt x="277" y="510"/>
                      </a:moveTo>
                      <a:cubicBezTo>
                        <a:pt x="268" y="520"/>
                        <a:pt x="253" y="520"/>
                        <a:pt x="243" y="510"/>
                      </a:cubicBezTo>
                      <a:lnTo>
                        <a:pt x="10" y="277"/>
                      </a:lnTo>
                      <a:cubicBezTo>
                        <a:pt x="0" y="268"/>
                        <a:pt x="0" y="252"/>
                        <a:pt x="10" y="243"/>
                      </a:cubicBezTo>
                      <a:lnTo>
                        <a:pt x="243" y="10"/>
                      </a:lnTo>
                      <a:cubicBezTo>
                        <a:pt x="253" y="0"/>
                        <a:pt x="268" y="0"/>
                        <a:pt x="277" y="10"/>
                      </a:cubicBezTo>
                      <a:lnTo>
                        <a:pt x="510" y="243"/>
                      </a:lnTo>
                      <a:cubicBezTo>
                        <a:pt x="520" y="252"/>
                        <a:pt x="520" y="268"/>
                        <a:pt x="510" y="277"/>
                      </a:cubicBezTo>
                      <a:lnTo>
                        <a:pt x="277" y="510"/>
                      </a:lnTo>
                      <a:close/>
                      <a:moveTo>
                        <a:pt x="477" y="243"/>
                      </a:moveTo>
                      <a:lnTo>
                        <a:pt x="477" y="277"/>
                      </a:lnTo>
                      <a:lnTo>
                        <a:pt x="243" y="44"/>
                      </a:lnTo>
                      <a:lnTo>
                        <a:pt x="277" y="44"/>
                      </a:lnTo>
                      <a:lnTo>
                        <a:pt x="44" y="277"/>
                      </a:lnTo>
                      <a:lnTo>
                        <a:pt x="44" y="243"/>
                      </a:lnTo>
                      <a:lnTo>
                        <a:pt x="277" y="476"/>
                      </a:lnTo>
                      <a:lnTo>
                        <a:pt x="243" y="476"/>
                      </a:lnTo>
                      <a:lnTo>
                        <a:pt x="477"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6" name="Freeform 18"/>
                <p:cNvSpPr>
                  <a:spLocks/>
                </p:cNvSpPr>
                <p:nvPr/>
              </p:nvSpPr>
              <p:spPr bwMode="auto">
                <a:xfrm>
                  <a:off x="1608" y="1294"/>
                  <a:ext cx="43" cy="43"/>
                </a:xfrm>
                <a:custGeom>
                  <a:avLst/>
                  <a:gdLst>
                    <a:gd name="T0" fmla="*/ 22 w 43"/>
                    <a:gd name="T1" fmla="*/ 43 h 43"/>
                    <a:gd name="T2" fmla="*/ 0 w 43"/>
                    <a:gd name="T3" fmla="*/ 21 h 43"/>
                    <a:gd name="T4" fmla="*/ 22 w 43"/>
                    <a:gd name="T5" fmla="*/ 0 h 43"/>
                    <a:gd name="T6" fmla="*/ 43 w 43"/>
                    <a:gd name="T7" fmla="*/ 21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1"/>
                      </a:lnTo>
                      <a:lnTo>
                        <a:pt x="22" y="0"/>
                      </a:lnTo>
                      <a:lnTo>
                        <a:pt x="43" y="21"/>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7" name="Freeform 19"/>
                <p:cNvSpPr>
                  <a:spLocks noEditPoints="1"/>
                </p:cNvSpPr>
                <p:nvPr/>
              </p:nvSpPr>
              <p:spPr bwMode="auto">
                <a:xfrm>
                  <a:off x="1606" y="1292"/>
                  <a:ext cx="48" cy="47"/>
                </a:xfrm>
                <a:custGeom>
                  <a:avLst/>
                  <a:gdLst>
                    <a:gd name="T0" fmla="*/ 276 w 519"/>
                    <a:gd name="T1" fmla="*/ 510 h 519"/>
                    <a:gd name="T2" fmla="*/ 243 w 519"/>
                    <a:gd name="T3" fmla="*/ 510 h 519"/>
                    <a:gd name="T4" fmla="*/ 9 w 519"/>
                    <a:gd name="T5" fmla="*/ 276 h 519"/>
                    <a:gd name="T6" fmla="*/ 9 w 519"/>
                    <a:gd name="T7" fmla="*/ 242 h 519"/>
                    <a:gd name="T8" fmla="*/ 243 w 519"/>
                    <a:gd name="T9" fmla="*/ 9 h 519"/>
                    <a:gd name="T10" fmla="*/ 276 w 519"/>
                    <a:gd name="T11" fmla="*/ 9 h 519"/>
                    <a:gd name="T12" fmla="*/ 510 w 519"/>
                    <a:gd name="T13" fmla="*/ 242 h 519"/>
                    <a:gd name="T14" fmla="*/ 510 w 519"/>
                    <a:gd name="T15" fmla="*/ 276 h 519"/>
                    <a:gd name="T16" fmla="*/ 276 w 519"/>
                    <a:gd name="T17" fmla="*/ 510 h 519"/>
                    <a:gd name="T18" fmla="*/ 476 w 519"/>
                    <a:gd name="T19" fmla="*/ 242 h 519"/>
                    <a:gd name="T20" fmla="*/ 476 w 519"/>
                    <a:gd name="T21" fmla="*/ 276 h 519"/>
                    <a:gd name="T22" fmla="*/ 243 w 519"/>
                    <a:gd name="T23" fmla="*/ 43 h 519"/>
                    <a:gd name="T24" fmla="*/ 276 w 519"/>
                    <a:gd name="T25" fmla="*/ 43 h 519"/>
                    <a:gd name="T26" fmla="*/ 43 w 519"/>
                    <a:gd name="T27" fmla="*/ 276 h 519"/>
                    <a:gd name="T28" fmla="*/ 43 w 519"/>
                    <a:gd name="T29" fmla="*/ 242 h 519"/>
                    <a:gd name="T30" fmla="*/ 276 w 519"/>
                    <a:gd name="T31" fmla="*/ 476 h 519"/>
                    <a:gd name="T32" fmla="*/ 243 w 519"/>
                    <a:gd name="T33" fmla="*/ 476 h 519"/>
                    <a:gd name="T34" fmla="*/ 476 w 519"/>
                    <a:gd name="T35"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9" h="519">
                      <a:moveTo>
                        <a:pt x="276" y="510"/>
                      </a:moveTo>
                      <a:cubicBezTo>
                        <a:pt x="267" y="519"/>
                        <a:pt x="252" y="519"/>
                        <a:pt x="243" y="510"/>
                      </a:cubicBezTo>
                      <a:lnTo>
                        <a:pt x="9" y="276"/>
                      </a:lnTo>
                      <a:cubicBezTo>
                        <a:pt x="0" y="267"/>
                        <a:pt x="0" y="252"/>
                        <a:pt x="9" y="242"/>
                      </a:cubicBezTo>
                      <a:lnTo>
                        <a:pt x="243" y="9"/>
                      </a:lnTo>
                      <a:cubicBezTo>
                        <a:pt x="252" y="0"/>
                        <a:pt x="267" y="0"/>
                        <a:pt x="276" y="9"/>
                      </a:cubicBezTo>
                      <a:lnTo>
                        <a:pt x="510" y="242"/>
                      </a:lnTo>
                      <a:cubicBezTo>
                        <a:pt x="519" y="252"/>
                        <a:pt x="519" y="267"/>
                        <a:pt x="510" y="276"/>
                      </a:cubicBezTo>
                      <a:lnTo>
                        <a:pt x="276" y="510"/>
                      </a:lnTo>
                      <a:close/>
                      <a:moveTo>
                        <a:pt x="476" y="242"/>
                      </a:moveTo>
                      <a:lnTo>
                        <a:pt x="476" y="276"/>
                      </a:lnTo>
                      <a:lnTo>
                        <a:pt x="243" y="43"/>
                      </a:lnTo>
                      <a:lnTo>
                        <a:pt x="276" y="43"/>
                      </a:lnTo>
                      <a:lnTo>
                        <a:pt x="43" y="276"/>
                      </a:lnTo>
                      <a:lnTo>
                        <a:pt x="43" y="242"/>
                      </a:lnTo>
                      <a:lnTo>
                        <a:pt x="276" y="476"/>
                      </a:lnTo>
                      <a:lnTo>
                        <a:pt x="243" y="476"/>
                      </a:lnTo>
                      <a:lnTo>
                        <a:pt x="476"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38" name="Freeform 20"/>
                <p:cNvSpPr>
                  <a:spLocks/>
                </p:cNvSpPr>
                <p:nvPr/>
              </p:nvSpPr>
              <p:spPr bwMode="auto">
                <a:xfrm>
                  <a:off x="1730" y="1256"/>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39" name="Freeform 21"/>
                <p:cNvSpPr>
                  <a:spLocks noEditPoints="1"/>
                </p:cNvSpPr>
                <p:nvPr/>
              </p:nvSpPr>
              <p:spPr bwMode="auto">
                <a:xfrm>
                  <a:off x="1728" y="1254"/>
                  <a:ext cx="48" cy="48"/>
                </a:xfrm>
                <a:custGeom>
                  <a:avLst/>
                  <a:gdLst>
                    <a:gd name="T0" fmla="*/ 277 w 520"/>
                    <a:gd name="T1" fmla="*/ 510 h 519"/>
                    <a:gd name="T2" fmla="*/ 243 w 520"/>
                    <a:gd name="T3" fmla="*/ 510 h 519"/>
                    <a:gd name="T4" fmla="*/ 9 w 520"/>
                    <a:gd name="T5" fmla="*/ 276 h 519"/>
                    <a:gd name="T6" fmla="*/ 9 w 520"/>
                    <a:gd name="T7" fmla="*/ 243 h 519"/>
                    <a:gd name="T8" fmla="*/ 243 w 520"/>
                    <a:gd name="T9" fmla="*/ 9 h 519"/>
                    <a:gd name="T10" fmla="*/ 277 w 520"/>
                    <a:gd name="T11" fmla="*/ 9 h 519"/>
                    <a:gd name="T12" fmla="*/ 510 w 520"/>
                    <a:gd name="T13" fmla="*/ 243 h 519"/>
                    <a:gd name="T14" fmla="*/ 510 w 520"/>
                    <a:gd name="T15" fmla="*/ 276 h 519"/>
                    <a:gd name="T16" fmla="*/ 277 w 520"/>
                    <a:gd name="T17" fmla="*/ 510 h 519"/>
                    <a:gd name="T18" fmla="*/ 476 w 520"/>
                    <a:gd name="T19" fmla="*/ 243 h 519"/>
                    <a:gd name="T20" fmla="*/ 476 w 520"/>
                    <a:gd name="T21" fmla="*/ 276 h 519"/>
                    <a:gd name="T22" fmla="*/ 243 w 520"/>
                    <a:gd name="T23" fmla="*/ 43 h 519"/>
                    <a:gd name="T24" fmla="*/ 277 w 520"/>
                    <a:gd name="T25" fmla="*/ 43 h 519"/>
                    <a:gd name="T26" fmla="*/ 43 w 520"/>
                    <a:gd name="T27" fmla="*/ 276 h 519"/>
                    <a:gd name="T28" fmla="*/ 43 w 520"/>
                    <a:gd name="T29" fmla="*/ 243 h 519"/>
                    <a:gd name="T30" fmla="*/ 277 w 520"/>
                    <a:gd name="T31" fmla="*/ 476 h 519"/>
                    <a:gd name="T32" fmla="*/ 243 w 520"/>
                    <a:gd name="T33" fmla="*/ 476 h 519"/>
                    <a:gd name="T34" fmla="*/ 476 w 520"/>
                    <a:gd name="T35"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9">
                      <a:moveTo>
                        <a:pt x="277" y="510"/>
                      </a:moveTo>
                      <a:cubicBezTo>
                        <a:pt x="267" y="519"/>
                        <a:pt x="252" y="519"/>
                        <a:pt x="243" y="510"/>
                      </a:cubicBezTo>
                      <a:lnTo>
                        <a:pt x="9" y="276"/>
                      </a:lnTo>
                      <a:cubicBezTo>
                        <a:pt x="0" y="267"/>
                        <a:pt x="0" y="252"/>
                        <a:pt x="9" y="243"/>
                      </a:cubicBezTo>
                      <a:lnTo>
                        <a:pt x="243" y="9"/>
                      </a:lnTo>
                      <a:cubicBezTo>
                        <a:pt x="252" y="0"/>
                        <a:pt x="267" y="0"/>
                        <a:pt x="277" y="9"/>
                      </a:cubicBezTo>
                      <a:lnTo>
                        <a:pt x="510" y="243"/>
                      </a:lnTo>
                      <a:cubicBezTo>
                        <a:pt x="520" y="252"/>
                        <a:pt x="520" y="267"/>
                        <a:pt x="510" y="276"/>
                      </a:cubicBezTo>
                      <a:lnTo>
                        <a:pt x="277" y="510"/>
                      </a:lnTo>
                      <a:close/>
                      <a:moveTo>
                        <a:pt x="476" y="243"/>
                      </a:moveTo>
                      <a:lnTo>
                        <a:pt x="476" y="276"/>
                      </a:lnTo>
                      <a:lnTo>
                        <a:pt x="243" y="43"/>
                      </a:lnTo>
                      <a:lnTo>
                        <a:pt x="277" y="43"/>
                      </a:lnTo>
                      <a:lnTo>
                        <a:pt x="43" y="276"/>
                      </a:lnTo>
                      <a:lnTo>
                        <a:pt x="43" y="243"/>
                      </a:lnTo>
                      <a:lnTo>
                        <a:pt x="277" y="476"/>
                      </a:lnTo>
                      <a:lnTo>
                        <a:pt x="243" y="476"/>
                      </a:lnTo>
                      <a:lnTo>
                        <a:pt x="476"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40" name="Freeform 22"/>
                <p:cNvSpPr>
                  <a:spLocks/>
                </p:cNvSpPr>
                <p:nvPr/>
              </p:nvSpPr>
              <p:spPr bwMode="auto">
                <a:xfrm>
                  <a:off x="1852" y="1216"/>
                  <a:ext cx="43" cy="44"/>
                </a:xfrm>
                <a:custGeom>
                  <a:avLst/>
                  <a:gdLst>
                    <a:gd name="T0" fmla="*/ 22 w 43"/>
                    <a:gd name="T1" fmla="*/ 44 h 44"/>
                    <a:gd name="T2" fmla="*/ 0 w 43"/>
                    <a:gd name="T3" fmla="*/ 22 h 44"/>
                    <a:gd name="T4" fmla="*/ 22 w 43"/>
                    <a:gd name="T5" fmla="*/ 0 h 44"/>
                    <a:gd name="T6" fmla="*/ 43 w 43"/>
                    <a:gd name="T7" fmla="*/ 22 h 44"/>
                    <a:gd name="T8" fmla="*/ 22 w 43"/>
                    <a:gd name="T9" fmla="*/ 44 h 44"/>
                  </a:gdLst>
                  <a:ahLst/>
                  <a:cxnLst>
                    <a:cxn ang="0">
                      <a:pos x="T0" y="T1"/>
                    </a:cxn>
                    <a:cxn ang="0">
                      <a:pos x="T2" y="T3"/>
                    </a:cxn>
                    <a:cxn ang="0">
                      <a:pos x="T4" y="T5"/>
                    </a:cxn>
                    <a:cxn ang="0">
                      <a:pos x="T6" y="T7"/>
                    </a:cxn>
                    <a:cxn ang="0">
                      <a:pos x="T8" y="T9"/>
                    </a:cxn>
                  </a:cxnLst>
                  <a:rect l="0" t="0" r="r" b="b"/>
                  <a:pathLst>
                    <a:path w="43" h="44">
                      <a:moveTo>
                        <a:pt x="22" y="44"/>
                      </a:moveTo>
                      <a:lnTo>
                        <a:pt x="0" y="22"/>
                      </a:lnTo>
                      <a:lnTo>
                        <a:pt x="22" y="0"/>
                      </a:lnTo>
                      <a:lnTo>
                        <a:pt x="43" y="22"/>
                      </a:lnTo>
                      <a:lnTo>
                        <a:pt x="22" y="44"/>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1" name="Freeform 23"/>
                <p:cNvSpPr>
                  <a:spLocks noEditPoints="1"/>
                </p:cNvSpPr>
                <p:nvPr/>
              </p:nvSpPr>
              <p:spPr bwMode="auto">
                <a:xfrm>
                  <a:off x="1850" y="1214"/>
                  <a:ext cx="48" cy="48"/>
                </a:xfrm>
                <a:custGeom>
                  <a:avLst/>
                  <a:gdLst>
                    <a:gd name="T0" fmla="*/ 277 w 520"/>
                    <a:gd name="T1" fmla="*/ 510 h 519"/>
                    <a:gd name="T2" fmla="*/ 243 w 520"/>
                    <a:gd name="T3" fmla="*/ 510 h 519"/>
                    <a:gd name="T4" fmla="*/ 10 w 520"/>
                    <a:gd name="T5" fmla="*/ 277 h 519"/>
                    <a:gd name="T6" fmla="*/ 10 w 520"/>
                    <a:gd name="T7" fmla="*/ 243 h 519"/>
                    <a:gd name="T8" fmla="*/ 243 w 520"/>
                    <a:gd name="T9" fmla="*/ 9 h 519"/>
                    <a:gd name="T10" fmla="*/ 277 w 520"/>
                    <a:gd name="T11" fmla="*/ 9 h 519"/>
                    <a:gd name="T12" fmla="*/ 510 w 520"/>
                    <a:gd name="T13" fmla="*/ 243 h 519"/>
                    <a:gd name="T14" fmla="*/ 510 w 520"/>
                    <a:gd name="T15" fmla="*/ 277 h 519"/>
                    <a:gd name="T16" fmla="*/ 277 w 520"/>
                    <a:gd name="T17" fmla="*/ 510 h 519"/>
                    <a:gd name="T18" fmla="*/ 477 w 520"/>
                    <a:gd name="T19" fmla="*/ 243 h 519"/>
                    <a:gd name="T20" fmla="*/ 477 w 520"/>
                    <a:gd name="T21" fmla="*/ 277 h 519"/>
                    <a:gd name="T22" fmla="*/ 243 w 520"/>
                    <a:gd name="T23" fmla="*/ 43 h 519"/>
                    <a:gd name="T24" fmla="*/ 277 w 520"/>
                    <a:gd name="T25" fmla="*/ 43 h 519"/>
                    <a:gd name="T26" fmla="*/ 44 w 520"/>
                    <a:gd name="T27" fmla="*/ 277 h 519"/>
                    <a:gd name="T28" fmla="*/ 44 w 520"/>
                    <a:gd name="T29" fmla="*/ 243 h 519"/>
                    <a:gd name="T30" fmla="*/ 277 w 520"/>
                    <a:gd name="T31" fmla="*/ 476 h 519"/>
                    <a:gd name="T32" fmla="*/ 243 w 520"/>
                    <a:gd name="T33" fmla="*/ 476 h 519"/>
                    <a:gd name="T34" fmla="*/ 477 w 520"/>
                    <a:gd name="T35"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9">
                      <a:moveTo>
                        <a:pt x="277" y="510"/>
                      </a:moveTo>
                      <a:cubicBezTo>
                        <a:pt x="268" y="519"/>
                        <a:pt x="253" y="519"/>
                        <a:pt x="243" y="510"/>
                      </a:cubicBezTo>
                      <a:lnTo>
                        <a:pt x="10" y="277"/>
                      </a:lnTo>
                      <a:cubicBezTo>
                        <a:pt x="0" y="267"/>
                        <a:pt x="0" y="252"/>
                        <a:pt x="10" y="243"/>
                      </a:cubicBezTo>
                      <a:lnTo>
                        <a:pt x="243" y="9"/>
                      </a:lnTo>
                      <a:cubicBezTo>
                        <a:pt x="253" y="0"/>
                        <a:pt x="268" y="0"/>
                        <a:pt x="277" y="9"/>
                      </a:cubicBezTo>
                      <a:lnTo>
                        <a:pt x="510" y="243"/>
                      </a:lnTo>
                      <a:cubicBezTo>
                        <a:pt x="520" y="252"/>
                        <a:pt x="520" y="267"/>
                        <a:pt x="510" y="277"/>
                      </a:cubicBezTo>
                      <a:lnTo>
                        <a:pt x="277" y="510"/>
                      </a:lnTo>
                      <a:close/>
                      <a:moveTo>
                        <a:pt x="477" y="243"/>
                      </a:moveTo>
                      <a:lnTo>
                        <a:pt x="477" y="277"/>
                      </a:lnTo>
                      <a:lnTo>
                        <a:pt x="243" y="43"/>
                      </a:lnTo>
                      <a:lnTo>
                        <a:pt x="277" y="43"/>
                      </a:lnTo>
                      <a:lnTo>
                        <a:pt x="44" y="277"/>
                      </a:lnTo>
                      <a:lnTo>
                        <a:pt x="44" y="243"/>
                      </a:lnTo>
                      <a:lnTo>
                        <a:pt x="277" y="476"/>
                      </a:lnTo>
                      <a:lnTo>
                        <a:pt x="243" y="476"/>
                      </a:lnTo>
                      <a:lnTo>
                        <a:pt x="477"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42" name="Freeform 24"/>
                <p:cNvSpPr>
                  <a:spLocks/>
                </p:cNvSpPr>
                <p:nvPr/>
              </p:nvSpPr>
              <p:spPr bwMode="auto">
                <a:xfrm>
                  <a:off x="1974" y="1215"/>
                  <a:ext cx="43" cy="43"/>
                </a:xfrm>
                <a:custGeom>
                  <a:avLst/>
                  <a:gdLst>
                    <a:gd name="T0" fmla="*/ 21 w 43"/>
                    <a:gd name="T1" fmla="*/ 43 h 43"/>
                    <a:gd name="T2" fmla="*/ 0 w 43"/>
                    <a:gd name="T3" fmla="*/ 21 h 43"/>
                    <a:gd name="T4" fmla="*/ 21 w 43"/>
                    <a:gd name="T5" fmla="*/ 0 h 43"/>
                    <a:gd name="T6" fmla="*/ 43 w 43"/>
                    <a:gd name="T7" fmla="*/ 21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1"/>
                      </a:lnTo>
                      <a:lnTo>
                        <a:pt x="21" y="0"/>
                      </a:lnTo>
                      <a:lnTo>
                        <a:pt x="43" y="21"/>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3" name="Freeform 25"/>
                <p:cNvSpPr>
                  <a:spLocks noEditPoints="1"/>
                </p:cNvSpPr>
                <p:nvPr/>
              </p:nvSpPr>
              <p:spPr bwMode="auto">
                <a:xfrm>
                  <a:off x="1971" y="1212"/>
                  <a:ext cx="48" cy="48"/>
                </a:xfrm>
                <a:custGeom>
                  <a:avLst/>
                  <a:gdLst>
                    <a:gd name="T0" fmla="*/ 276 w 519"/>
                    <a:gd name="T1" fmla="*/ 510 h 520"/>
                    <a:gd name="T2" fmla="*/ 242 w 519"/>
                    <a:gd name="T3" fmla="*/ 510 h 520"/>
                    <a:gd name="T4" fmla="*/ 9 w 519"/>
                    <a:gd name="T5" fmla="*/ 277 h 520"/>
                    <a:gd name="T6" fmla="*/ 9 w 519"/>
                    <a:gd name="T7" fmla="*/ 243 h 520"/>
                    <a:gd name="T8" fmla="*/ 242 w 519"/>
                    <a:gd name="T9" fmla="*/ 10 h 520"/>
                    <a:gd name="T10" fmla="*/ 276 w 519"/>
                    <a:gd name="T11" fmla="*/ 10 h 520"/>
                    <a:gd name="T12" fmla="*/ 510 w 519"/>
                    <a:gd name="T13" fmla="*/ 243 h 520"/>
                    <a:gd name="T14" fmla="*/ 510 w 519"/>
                    <a:gd name="T15" fmla="*/ 277 h 520"/>
                    <a:gd name="T16" fmla="*/ 276 w 519"/>
                    <a:gd name="T17" fmla="*/ 510 h 520"/>
                    <a:gd name="T18" fmla="*/ 476 w 519"/>
                    <a:gd name="T19" fmla="*/ 243 h 520"/>
                    <a:gd name="T20" fmla="*/ 476 w 519"/>
                    <a:gd name="T21" fmla="*/ 277 h 520"/>
                    <a:gd name="T22" fmla="*/ 242 w 519"/>
                    <a:gd name="T23" fmla="*/ 43 h 520"/>
                    <a:gd name="T24" fmla="*/ 276 w 519"/>
                    <a:gd name="T25" fmla="*/ 43 h 520"/>
                    <a:gd name="T26" fmla="*/ 43 w 519"/>
                    <a:gd name="T27" fmla="*/ 277 h 520"/>
                    <a:gd name="T28" fmla="*/ 43 w 519"/>
                    <a:gd name="T29" fmla="*/ 243 h 520"/>
                    <a:gd name="T30" fmla="*/ 276 w 519"/>
                    <a:gd name="T31" fmla="*/ 476 h 520"/>
                    <a:gd name="T32" fmla="*/ 242 w 519"/>
                    <a:gd name="T33" fmla="*/ 476 h 520"/>
                    <a:gd name="T34" fmla="*/ 476 w 519"/>
                    <a:gd name="T35" fmla="*/ 243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9" h="520">
                      <a:moveTo>
                        <a:pt x="276" y="510"/>
                      </a:moveTo>
                      <a:cubicBezTo>
                        <a:pt x="267" y="520"/>
                        <a:pt x="252" y="520"/>
                        <a:pt x="242" y="510"/>
                      </a:cubicBezTo>
                      <a:lnTo>
                        <a:pt x="9" y="277"/>
                      </a:lnTo>
                      <a:cubicBezTo>
                        <a:pt x="0" y="267"/>
                        <a:pt x="0" y="252"/>
                        <a:pt x="9" y="243"/>
                      </a:cubicBezTo>
                      <a:lnTo>
                        <a:pt x="242" y="10"/>
                      </a:lnTo>
                      <a:cubicBezTo>
                        <a:pt x="252" y="0"/>
                        <a:pt x="267" y="0"/>
                        <a:pt x="276" y="10"/>
                      </a:cubicBezTo>
                      <a:lnTo>
                        <a:pt x="510" y="243"/>
                      </a:lnTo>
                      <a:cubicBezTo>
                        <a:pt x="519" y="252"/>
                        <a:pt x="519" y="267"/>
                        <a:pt x="510" y="277"/>
                      </a:cubicBezTo>
                      <a:lnTo>
                        <a:pt x="276" y="510"/>
                      </a:lnTo>
                      <a:close/>
                      <a:moveTo>
                        <a:pt x="476" y="243"/>
                      </a:moveTo>
                      <a:lnTo>
                        <a:pt x="476" y="277"/>
                      </a:lnTo>
                      <a:lnTo>
                        <a:pt x="242" y="43"/>
                      </a:lnTo>
                      <a:lnTo>
                        <a:pt x="276" y="43"/>
                      </a:lnTo>
                      <a:lnTo>
                        <a:pt x="43" y="277"/>
                      </a:lnTo>
                      <a:lnTo>
                        <a:pt x="43" y="243"/>
                      </a:lnTo>
                      <a:lnTo>
                        <a:pt x="276" y="476"/>
                      </a:lnTo>
                      <a:lnTo>
                        <a:pt x="242" y="476"/>
                      </a:lnTo>
                      <a:lnTo>
                        <a:pt x="476"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44" name="Freeform 26"/>
                <p:cNvSpPr>
                  <a:spLocks/>
                </p:cNvSpPr>
                <p:nvPr/>
              </p:nvSpPr>
              <p:spPr bwMode="auto">
                <a:xfrm>
                  <a:off x="2096" y="1153"/>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5" name="Freeform 27"/>
                <p:cNvSpPr>
                  <a:spLocks noEditPoints="1"/>
                </p:cNvSpPr>
                <p:nvPr/>
              </p:nvSpPr>
              <p:spPr bwMode="auto">
                <a:xfrm>
                  <a:off x="2093" y="1151"/>
                  <a:ext cx="48" cy="48"/>
                </a:xfrm>
                <a:custGeom>
                  <a:avLst/>
                  <a:gdLst>
                    <a:gd name="T0" fmla="*/ 277 w 520"/>
                    <a:gd name="T1" fmla="*/ 510 h 519"/>
                    <a:gd name="T2" fmla="*/ 243 w 520"/>
                    <a:gd name="T3" fmla="*/ 510 h 519"/>
                    <a:gd name="T4" fmla="*/ 9 w 520"/>
                    <a:gd name="T5" fmla="*/ 277 h 519"/>
                    <a:gd name="T6" fmla="*/ 9 w 520"/>
                    <a:gd name="T7" fmla="*/ 243 h 519"/>
                    <a:gd name="T8" fmla="*/ 243 w 520"/>
                    <a:gd name="T9" fmla="*/ 9 h 519"/>
                    <a:gd name="T10" fmla="*/ 277 w 520"/>
                    <a:gd name="T11" fmla="*/ 9 h 519"/>
                    <a:gd name="T12" fmla="*/ 510 w 520"/>
                    <a:gd name="T13" fmla="*/ 243 h 519"/>
                    <a:gd name="T14" fmla="*/ 510 w 520"/>
                    <a:gd name="T15" fmla="*/ 277 h 519"/>
                    <a:gd name="T16" fmla="*/ 277 w 520"/>
                    <a:gd name="T17" fmla="*/ 510 h 519"/>
                    <a:gd name="T18" fmla="*/ 476 w 520"/>
                    <a:gd name="T19" fmla="*/ 243 h 519"/>
                    <a:gd name="T20" fmla="*/ 476 w 520"/>
                    <a:gd name="T21" fmla="*/ 277 h 519"/>
                    <a:gd name="T22" fmla="*/ 243 w 520"/>
                    <a:gd name="T23" fmla="*/ 43 h 519"/>
                    <a:gd name="T24" fmla="*/ 277 w 520"/>
                    <a:gd name="T25" fmla="*/ 43 h 519"/>
                    <a:gd name="T26" fmla="*/ 43 w 520"/>
                    <a:gd name="T27" fmla="*/ 277 h 519"/>
                    <a:gd name="T28" fmla="*/ 43 w 520"/>
                    <a:gd name="T29" fmla="*/ 243 h 519"/>
                    <a:gd name="T30" fmla="*/ 277 w 520"/>
                    <a:gd name="T31" fmla="*/ 476 h 519"/>
                    <a:gd name="T32" fmla="*/ 243 w 520"/>
                    <a:gd name="T33" fmla="*/ 476 h 519"/>
                    <a:gd name="T34" fmla="*/ 476 w 520"/>
                    <a:gd name="T35"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9">
                      <a:moveTo>
                        <a:pt x="277" y="510"/>
                      </a:moveTo>
                      <a:cubicBezTo>
                        <a:pt x="267" y="519"/>
                        <a:pt x="252" y="519"/>
                        <a:pt x="243" y="510"/>
                      </a:cubicBezTo>
                      <a:lnTo>
                        <a:pt x="9" y="277"/>
                      </a:lnTo>
                      <a:cubicBezTo>
                        <a:pt x="0" y="267"/>
                        <a:pt x="0" y="252"/>
                        <a:pt x="9" y="243"/>
                      </a:cubicBezTo>
                      <a:lnTo>
                        <a:pt x="243" y="9"/>
                      </a:lnTo>
                      <a:cubicBezTo>
                        <a:pt x="252" y="0"/>
                        <a:pt x="267" y="0"/>
                        <a:pt x="277" y="9"/>
                      </a:cubicBezTo>
                      <a:lnTo>
                        <a:pt x="510" y="243"/>
                      </a:lnTo>
                      <a:cubicBezTo>
                        <a:pt x="520" y="252"/>
                        <a:pt x="520" y="267"/>
                        <a:pt x="510" y="277"/>
                      </a:cubicBezTo>
                      <a:lnTo>
                        <a:pt x="277" y="510"/>
                      </a:lnTo>
                      <a:close/>
                      <a:moveTo>
                        <a:pt x="476" y="243"/>
                      </a:moveTo>
                      <a:lnTo>
                        <a:pt x="476" y="277"/>
                      </a:lnTo>
                      <a:lnTo>
                        <a:pt x="243" y="43"/>
                      </a:lnTo>
                      <a:lnTo>
                        <a:pt x="277" y="43"/>
                      </a:lnTo>
                      <a:lnTo>
                        <a:pt x="43" y="277"/>
                      </a:lnTo>
                      <a:lnTo>
                        <a:pt x="43" y="243"/>
                      </a:lnTo>
                      <a:lnTo>
                        <a:pt x="277" y="476"/>
                      </a:lnTo>
                      <a:lnTo>
                        <a:pt x="243" y="476"/>
                      </a:lnTo>
                      <a:lnTo>
                        <a:pt x="476"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46" name="Freeform 28"/>
                <p:cNvSpPr>
                  <a:spLocks/>
                </p:cNvSpPr>
                <p:nvPr/>
              </p:nvSpPr>
              <p:spPr bwMode="auto">
                <a:xfrm>
                  <a:off x="2218" y="1122"/>
                  <a:ext cx="42" cy="43"/>
                </a:xfrm>
                <a:custGeom>
                  <a:avLst/>
                  <a:gdLst>
                    <a:gd name="T0" fmla="*/ 21 w 42"/>
                    <a:gd name="T1" fmla="*/ 43 h 43"/>
                    <a:gd name="T2" fmla="*/ 0 w 42"/>
                    <a:gd name="T3" fmla="*/ 22 h 43"/>
                    <a:gd name="T4" fmla="*/ 21 w 42"/>
                    <a:gd name="T5" fmla="*/ 0 h 43"/>
                    <a:gd name="T6" fmla="*/ 42 w 42"/>
                    <a:gd name="T7" fmla="*/ 22 h 43"/>
                    <a:gd name="T8" fmla="*/ 21 w 42"/>
                    <a:gd name="T9" fmla="*/ 43 h 43"/>
                  </a:gdLst>
                  <a:ahLst/>
                  <a:cxnLst>
                    <a:cxn ang="0">
                      <a:pos x="T0" y="T1"/>
                    </a:cxn>
                    <a:cxn ang="0">
                      <a:pos x="T2" y="T3"/>
                    </a:cxn>
                    <a:cxn ang="0">
                      <a:pos x="T4" y="T5"/>
                    </a:cxn>
                    <a:cxn ang="0">
                      <a:pos x="T6" y="T7"/>
                    </a:cxn>
                    <a:cxn ang="0">
                      <a:pos x="T8" y="T9"/>
                    </a:cxn>
                  </a:cxnLst>
                  <a:rect l="0" t="0" r="r" b="b"/>
                  <a:pathLst>
                    <a:path w="42" h="43">
                      <a:moveTo>
                        <a:pt x="21" y="43"/>
                      </a:moveTo>
                      <a:lnTo>
                        <a:pt x="0" y="22"/>
                      </a:lnTo>
                      <a:lnTo>
                        <a:pt x="21" y="0"/>
                      </a:lnTo>
                      <a:lnTo>
                        <a:pt x="42"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7" name="Freeform 29"/>
                <p:cNvSpPr>
                  <a:spLocks noEditPoints="1"/>
                </p:cNvSpPr>
                <p:nvPr/>
              </p:nvSpPr>
              <p:spPr bwMode="auto">
                <a:xfrm>
                  <a:off x="2215" y="1120"/>
                  <a:ext cx="48" cy="48"/>
                </a:xfrm>
                <a:custGeom>
                  <a:avLst/>
                  <a:gdLst>
                    <a:gd name="T0" fmla="*/ 277 w 520"/>
                    <a:gd name="T1" fmla="*/ 510 h 519"/>
                    <a:gd name="T2" fmla="*/ 243 w 520"/>
                    <a:gd name="T3" fmla="*/ 510 h 519"/>
                    <a:gd name="T4" fmla="*/ 10 w 520"/>
                    <a:gd name="T5" fmla="*/ 276 h 519"/>
                    <a:gd name="T6" fmla="*/ 10 w 520"/>
                    <a:gd name="T7" fmla="*/ 242 h 519"/>
                    <a:gd name="T8" fmla="*/ 243 w 520"/>
                    <a:gd name="T9" fmla="*/ 9 h 519"/>
                    <a:gd name="T10" fmla="*/ 277 w 520"/>
                    <a:gd name="T11" fmla="*/ 9 h 519"/>
                    <a:gd name="T12" fmla="*/ 510 w 520"/>
                    <a:gd name="T13" fmla="*/ 242 h 519"/>
                    <a:gd name="T14" fmla="*/ 510 w 520"/>
                    <a:gd name="T15" fmla="*/ 276 h 519"/>
                    <a:gd name="T16" fmla="*/ 277 w 520"/>
                    <a:gd name="T17" fmla="*/ 510 h 519"/>
                    <a:gd name="T18" fmla="*/ 477 w 520"/>
                    <a:gd name="T19" fmla="*/ 242 h 519"/>
                    <a:gd name="T20" fmla="*/ 477 w 520"/>
                    <a:gd name="T21" fmla="*/ 276 h 519"/>
                    <a:gd name="T22" fmla="*/ 243 w 520"/>
                    <a:gd name="T23" fmla="*/ 43 h 519"/>
                    <a:gd name="T24" fmla="*/ 277 w 520"/>
                    <a:gd name="T25" fmla="*/ 43 h 519"/>
                    <a:gd name="T26" fmla="*/ 44 w 520"/>
                    <a:gd name="T27" fmla="*/ 276 h 519"/>
                    <a:gd name="T28" fmla="*/ 44 w 520"/>
                    <a:gd name="T29" fmla="*/ 242 h 519"/>
                    <a:gd name="T30" fmla="*/ 277 w 520"/>
                    <a:gd name="T31" fmla="*/ 476 h 519"/>
                    <a:gd name="T32" fmla="*/ 243 w 520"/>
                    <a:gd name="T33" fmla="*/ 476 h 519"/>
                    <a:gd name="T34" fmla="*/ 477 w 520"/>
                    <a:gd name="T35"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9">
                      <a:moveTo>
                        <a:pt x="277" y="510"/>
                      </a:moveTo>
                      <a:cubicBezTo>
                        <a:pt x="268" y="519"/>
                        <a:pt x="253" y="519"/>
                        <a:pt x="243" y="510"/>
                      </a:cubicBezTo>
                      <a:lnTo>
                        <a:pt x="10" y="276"/>
                      </a:lnTo>
                      <a:cubicBezTo>
                        <a:pt x="0" y="267"/>
                        <a:pt x="0" y="252"/>
                        <a:pt x="10" y="242"/>
                      </a:cubicBezTo>
                      <a:lnTo>
                        <a:pt x="243" y="9"/>
                      </a:lnTo>
                      <a:cubicBezTo>
                        <a:pt x="253" y="0"/>
                        <a:pt x="268" y="0"/>
                        <a:pt x="277" y="9"/>
                      </a:cubicBezTo>
                      <a:lnTo>
                        <a:pt x="510" y="242"/>
                      </a:lnTo>
                      <a:cubicBezTo>
                        <a:pt x="520" y="252"/>
                        <a:pt x="520" y="267"/>
                        <a:pt x="510" y="276"/>
                      </a:cubicBezTo>
                      <a:lnTo>
                        <a:pt x="277" y="510"/>
                      </a:lnTo>
                      <a:close/>
                      <a:moveTo>
                        <a:pt x="477" y="242"/>
                      </a:moveTo>
                      <a:lnTo>
                        <a:pt x="477" y="276"/>
                      </a:lnTo>
                      <a:lnTo>
                        <a:pt x="243" y="43"/>
                      </a:lnTo>
                      <a:lnTo>
                        <a:pt x="277" y="43"/>
                      </a:lnTo>
                      <a:lnTo>
                        <a:pt x="44" y="276"/>
                      </a:lnTo>
                      <a:lnTo>
                        <a:pt x="44" y="242"/>
                      </a:lnTo>
                      <a:lnTo>
                        <a:pt x="277" y="476"/>
                      </a:lnTo>
                      <a:lnTo>
                        <a:pt x="243" y="476"/>
                      </a:lnTo>
                      <a:lnTo>
                        <a:pt x="477"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48" name="Freeform 30"/>
                <p:cNvSpPr>
                  <a:spLocks/>
                </p:cNvSpPr>
                <p:nvPr/>
              </p:nvSpPr>
              <p:spPr bwMode="auto">
                <a:xfrm>
                  <a:off x="2339" y="1108"/>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49" name="Freeform 31"/>
                <p:cNvSpPr>
                  <a:spLocks noEditPoints="1"/>
                </p:cNvSpPr>
                <p:nvPr/>
              </p:nvSpPr>
              <p:spPr bwMode="auto">
                <a:xfrm>
                  <a:off x="2337" y="1106"/>
                  <a:ext cx="48" cy="48"/>
                </a:xfrm>
                <a:custGeom>
                  <a:avLst/>
                  <a:gdLst>
                    <a:gd name="T0" fmla="*/ 276 w 519"/>
                    <a:gd name="T1" fmla="*/ 510 h 519"/>
                    <a:gd name="T2" fmla="*/ 242 w 519"/>
                    <a:gd name="T3" fmla="*/ 510 h 519"/>
                    <a:gd name="T4" fmla="*/ 9 w 519"/>
                    <a:gd name="T5" fmla="*/ 276 h 519"/>
                    <a:gd name="T6" fmla="*/ 9 w 519"/>
                    <a:gd name="T7" fmla="*/ 242 h 519"/>
                    <a:gd name="T8" fmla="*/ 242 w 519"/>
                    <a:gd name="T9" fmla="*/ 9 h 519"/>
                    <a:gd name="T10" fmla="*/ 276 w 519"/>
                    <a:gd name="T11" fmla="*/ 9 h 519"/>
                    <a:gd name="T12" fmla="*/ 510 w 519"/>
                    <a:gd name="T13" fmla="*/ 242 h 519"/>
                    <a:gd name="T14" fmla="*/ 510 w 519"/>
                    <a:gd name="T15" fmla="*/ 276 h 519"/>
                    <a:gd name="T16" fmla="*/ 276 w 519"/>
                    <a:gd name="T17" fmla="*/ 510 h 519"/>
                    <a:gd name="T18" fmla="*/ 476 w 519"/>
                    <a:gd name="T19" fmla="*/ 242 h 519"/>
                    <a:gd name="T20" fmla="*/ 476 w 519"/>
                    <a:gd name="T21" fmla="*/ 276 h 519"/>
                    <a:gd name="T22" fmla="*/ 242 w 519"/>
                    <a:gd name="T23" fmla="*/ 43 h 519"/>
                    <a:gd name="T24" fmla="*/ 276 w 519"/>
                    <a:gd name="T25" fmla="*/ 43 h 519"/>
                    <a:gd name="T26" fmla="*/ 43 w 519"/>
                    <a:gd name="T27" fmla="*/ 276 h 519"/>
                    <a:gd name="T28" fmla="*/ 43 w 519"/>
                    <a:gd name="T29" fmla="*/ 242 h 519"/>
                    <a:gd name="T30" fmla="*/ 276 w 519"/>
                    <a:gd name="T31" fmla="*/ 476 h 519"/>
                    <a:gd name="T32" fmla="*/ 242 w 519"/>
                    <a:gd name="T33" fmla="*/ 476 h 519"/>
                    <a:gd name="T34" fmla="*/ 476 w 519"/>
                    <a:gd name="T35"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9" h="519">
                      <a:moveTo>
                        <a:pt x="276" y="510"/>
                      </a:moveTo>
                      <a:cubicBezTo>
                        <a:pt x="267" y="519"/>
                        <a:pt x="252" y="519"/>
                        <a:pt x="242" y="510"/>
                      </a:cubicBezTo>
                      <a:lnTo>
                        <a:pt x="9" y="276"/>
                      </a:lnTo>
                      <a:cubicBezTo>
                        <a:pt x="0" y="267"/>
                        <a:pt x="0" y="252"/>
                        <a:pt x="9" y="242"/>
                      </a:cubicBezTo>
                      <a:lnTo>
                        <a:pt x="242" y="9"/>
                      </a:lnTo>
                      <a:cubicBezTo>
                        <a:pt x="252" y="0"/>
                        <a:pt x="267" y="0"/>
                        <a:pt x="276" y="9"/>
                      </a:cubicBezTo>
                      <a:lnTo>
                        <a:pt x="510" y="242"/>
                      </a:lnTo>
                      <a:cubicBezTo>
                        <a:pt x="519" y="252"/>
                        <a:pt x="519" y="267"/>
                        <a:pt x="510" y="276"/>
                      </a:cubicBezTo>
                      <a:lnTo>
                        <a:pt x="276" y="510"/>
                      </a:lnTo>
                      <a:close/>
                      <a:moveTo>
                        <a:pt x="476" y="242"/>
                      </a:moveTo>
                      <a:lnTo>
                        <a:pt x="476" y="276"/>
                      </a:lnTo>
                      <a:lnTo>
                        <a:pt x="242" y="43"/>
                      </a:lnTo>
                      <a:lnTo>
                        <a:pt x="276" y="43"/>
                      </a:lnTo>
                      <a:lnTo>
                        <a:pt x="43" y="276"/>
                      </a:lnTo>
                      <a:lnTo>
                        <a:pt x="43" y="242"/>
                      </a:lnTo>
                      <a:lnTo>
                        <a:pt x="276" y="476"/>
                      </a:lnTo>
                      <a:lnTo>
                        <a:pt x="242" y="476"/>
                      </a:lnTo>
                      <a:lnTo>
                        <a:pt x="476"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0" name="Freeform 32"/>
                <p:cNvSpPr>
                  <a:spLocks/>
                </p:cNvSpPr>
                <p:nvPr/>
              </p:nvSpPr>
              <p:spPr bwMode="auto">
                <a:xfrm>
                  <a:off x="2461" y="1090"/>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1" name="Freeform 33"/>
                <p:cNvSpPr>
                  <a:spLocks noEditPoints="1"/>
                </p:cNvSpPr>
                <p:nvPr/>
              </p:nvSpPr>
              <p:spPr bwMode="auto">
                <a:xfrm>
                  <a:off x="2459" y="1088"/>
                  <a:ext cx="48" cy="48"/>
                </a:xfrm>
                <a:custGeom>
                  <a:avLst/>
                  <a:gdLst>
                    <a:gd name="T0" fmla="*/ 277 w 519"/>
                    <a:gd name="T1" fmla="*/ 510 h 519"/>
                    <a:gd name="T2" fmla="*/ 243 w 519"/>
                    <a:gd name="T3" fmla="*/ 510 h 519"/>
                    <a:gd name="T4" fmla="*/ 9 w 519"/>
                    <a:gd name="T5" fmla="*/ 277 h 519"/>
                    <a:gd name="T6" fmla="*/ 9 w 519"/>
                    <a:gd name="T7" fmla="*/ 243 h 519"/>
                    <a:gd name="T8" fmla="*/ 243 w 519"/>
                    <a:gd name="T9" fmla="*/ 9 h 519"/>
                    <a:gd name="T10" fmla="*/ 277 w 519"/>
                    <a:gd name="T11" fmla="*/ 9 h 519"/>
                    <a:gd name="T12" fmla="*/ 510 w 519"/>
                    <a:gd name="T13" fmla="*/ 243 h 519"/>
                    <a:gd name="T14" fmla="*/ 510 w 519"/>
                    <a:gd name="T15" fmla="*/ 277 h 519"/>
                    <a:gd name="T16" fmla="*/ 277 w 519"/>
                    <a:gd name="T17" fmla="*/ 510 h 519"/>
                    <a:gd name="T18" fmla="*/ 476 w 519"/>
                    <a:gd name="T19" fmla="*/ 243 h 519"/>
                    <a:gd name="T20" fmla="*/ 476 w 519"/>
                    <a:gd name="T21" fmla="*/ 277 h 519"/>
                    <a:gd name="T22" fmla="*/ 243 w 519"/>
                    <a:gd name="T23" fmla="*/ 43 h 519"/>
                    <a:gd name="T24" fmla="*/ 277 w 519"/>
                    <a:gd name="T25" fmla="*/ 43 h 519"/>
                    <a:gd name="T26" fmla="*/ 43 w 519"/>
                    <a:gd name="T27" fmla="*/ 277 h 519"/>
                    <a:gd name="T28" fmla="*/ 43 w 519"/>
                    <a:gd name="T29" fmla="*/ 243 h 519"/>
                    <a:gd name="T30" fmla="*/ 277 w 519"/>
                    <a:gd name="T31" fmla="*/ 476 h 519"/>
                    <a:gd name="T32" fmla="*/ 243 w 519"/>
                    <a:gd name="T33" fmla="*/ 476 h 519"/>
                    <a:gd name="T34" fmla="*/ 476 w 519"/>
                    <a:gd name="T35"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9" h="519">
                      <a:moveTo>
                        <a:pt x="277" y="510"/>
                      </a:moveTo>
                      <a:cubicBezTo>
                        <a:pt x="267" y="519"/>
                        <a:pt x="252" y="519"/>
                        <a:pt x="243" y="510"/>
                      </a:cubicBezTo>
                      <a:lnTo>
                        <a:pt x="9" y="277"/>
                      </a:lnTo>
                      <a:cubicBezTo>
                        <a:pt x="0" y="267"/>
                        <a:pt x="0" y="252"/>
                        <a:pt x="9" y="243"/>
                      </a:cubicBezTo>
                      <a:lnTo>
                        <a:pt x="243" y="9"/>
                      </a:lnTo>
                      <a:cubicBezTo>
                        <a:pt x="252" y="0"/>
                        <a:pt x="267" y="0"/>
                        <a:pt x="277" y="9"/>
                      </a:cubicBezTo>
                      <a:lnTo>
                        <a:pt x="510" y="243"/>
                      </a:lnTo>
                      <a:cubicBezTo>
                        <a:pt x="519" y="252"/>
                        <a:pt x="519" y="267"/>
                        <a:pt x="510" y="277"/>
                      </a:cubicBezTo>
                      <a:lnTo>
                        <a:pt x="277" y="510"/>
                      </a:lnTo>
                      <a:close/>
                      <a:moveTo>
                        <a:pt x="476" y="243"/>
                      </a:moveTo>
                      <a:lnTo>
                        <a:pt x="476" y="277"/>
                      </a:lnTo>
                      <a:lnTo>
                        <a:pt x="243" y="43"/>
                      </a:lnTo>
                      <a:lnTo>
                        <a:pt x="277" y="43"/>
                      </a:lnTo>
                      <a:lnTo>
                        <a:pt x="43" y="277"/>
                      </a:lnTo>
                      <a:lnTo>
                        <a:pt x="43" y="243"/>
                      </a:lnTo>
                      <a:lnTo>
                        <a:pt x="277" y="476"/>
                      </a:lnTo>
                      <a:lnTo>
                        <a:pt x="243" y="476"/>
                      </a:lnTo>
                      <a:lnTo>
                        <a:pt x="476"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2" name="Freeform 34"/>
                <p:cNvSpPr>
                  <a:spLocks/>
                </p:cNvSpPr>
                <p:nvPr/>
              </p:nvSpPr>
              <p:spPr bwMode="auto">
                <a:xfrm>
                  <a:off x="2583" y="1091"/>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3" name="Freeform 35"/>
                <p:cNvSpPr>
                  <a:spLocks noEditPoints="1"/>
                </p:cNvSpPr>
                <p:nvPr/>
              </p:nvSpPr>
              <p:spPr bwMode="auto">
                <a:xfrm>
                  <a:off x="2580" y="1089"/>
                  <a:ext cx="48" cy="47"/>
                </a:xfrm>
                <a:custGeom>
                  <a:avLst/>
                  <a:gdLst>
                    <a:gd name="T0" fmla="*/ 277 w 520"/>
                    <a:gd name="T1" fmla="*/ 510 h 519"/>
                    <a:gd name="T2" fmla="*/ 243 w 520"/>
                    <a:gd name="T3" fmla="*/ 510 h 519"/>
                    <a:gd name="T4" fmla="*/ 10 w 520"/>
                    <a:gd name="T5" fmla="*/ 277 h 519"/>
                    <a:gd name="T6" fmla="*/ 10 w 520"/>
                    <a:gd name="T7" fmla="*/ 243 h 519"/>
                    <a:gd name="T8" fmla="*/ 243 w 520"/>
                    <a:gd name="T9" fmla="*/ 9 h 519"/>
                    <a:gd name="T10" fmla="*/ 277 w 520"/>
                    <a:gd name="T11" fmla="*/ 9 h 519"/>
                    <a:gd name="T12" fmla="*/ 510 w 520"/>
                    <a:gd name="T13" fmla="*/ 243 h 519"/>
                    <a:gd name="T14" fmla="*/ 510 w 520"/>
                    <a:gd name="T15" fmla="*/ 277 h 519"/>
                    <a:gd name="T16" fmla="*/ 277 w 520"/>
                    <a:gd name="T17" fmla="*/ 510 h 519"/>
                    <a:gd name="T18" fmla="*/ 476 w 520"/>
                    <a:gd name="T19" fmla="*/ 243 h 519"/>
                    <a:gd name="T20" fmla="*/ 476 w 520"/>
                    <a:gd name="T21" fmla="*/ 277 h 519"/>
                    <a:gd name="T22" fmla="*/ 243 w 520"/>
                    <a:gd name="T23" fmla="*/ 43 h 519"/>
                    <a:gd name="T24" fmla="*/ 277 w 520"/>
                    <a:gd name="T25" fmla="*/ 43 h 519"/>
                    <a:gd name="T26" fmla="*/ 44 w 520"/>
                    <a:gd name="T27" fmla="*/ 277 h 519"/>
                    <a:gd name="T28" fmla="*/ 44 w 520"/>
                    <a:gd name="T29" fmla="*/ 243 h 519"/>
                    <a:gd name="T30" fmla="*/ 277 w 520"/>
                    <a:gd name="T31" fmla="*/ 476 h 519"/>
                    <a:gd name="T32" fmla="*/ 243 w 520"/>
                    <a:gd name="T33" fmla="*/ 476 h 519"/>
                    <a:gd name="T34" fmla="*/ 476 w 520"/>
                    <a:gd name="T35"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9">
                      <a:moveTo>
                        <a:pt x="277" y="510"/>
                      </a:moveTo>
                      <a:cubicBezTo>
                        <a:pt x="268" y="519"/>
                        <a:pt x="253" y="519"/>
                        <a:pt x="243" y="510"/>
                      </a:cubicBezTo>
                      <a:lnTo>
                        <a:pt x="10" y="277"/>
                      </a:lnTo>
                      <a:cubicBezTo>
                        <a:pt x="0" y="267"/>
                        <a:pt x="0" y="252"/>
                        <a:pt x="10" y="243"/>
                      </a:cubicBezTo>
                      <a:lnTo>
                        <a:pt x="243" y="9"/>
                      </a:lnTo>
                      <a:cubicBezTo>
                        <a:pt x="253" y="0"/>
                        <a:pt x="268" y="0"/>
                        <a:pt x="277" y="9"/>
                      </a:cubicBezTo>
                      <a:lnTo>
                        <a:pt x="510" y="243"/>
                      </a:lnTo>
                      <a:cubicBezTo>
                        <a:pt x="520" y="252"/>
                        <a:pt x="520" y="267"/>
                        <a:pt x="510" y="277"/>
                      </a:cubicBezTo>
                      <a:lnTo>
                        <a:pt x="277" y="510"/>
                      </a:lnTo>
                      <a:close/>
                      <a:moveTo>
                        <a:pt x="476" y="243"/>
                      </a:moveTo>
                      <a:lnTo>
                        <a:pt x="476" y="277"/>
                      </a:lnTo>
                      <a:lnTo>
                        <a:pt x="243" y="43"/>
                      </a:lnTo>
                      <a:lnTo>
                        <a:pt x="277" y="43"/>
                      </a:lnTo>
                      <a:lnTo>
                        <a:pt x="44" y="277"/>
                      </a:lnTo>
                      <a:lnTo>
                        <a:pt x="44" y="243"/>
                      </a:lnTo>
                      <a:lnTo>
                        <a:pt x="277" y="476"/>
                      </a:lnTo>
                      <a:lnTo>
                        <a:pt x="243" y="476"/>
                      </a:lnTo>
                      <a:lnTo>
                        <a:pt x="476"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4" name="Freeform 36"/>
                <p:cNvSpPr>
                  <a:spLocks/>
                </p:cNvSpPr>
                <p:nvPr/>
              </p:nvSpPr>
              <p:spPr bwMode="auto">
                <a:xfrm>
                  <a:off x="1379" y="989"/>
                  <a:ext cx="1232" cy="420"/>
                </a:xfrm>
                <a:custGeom>
                  <a:avLst/>
                  <a:gdLst>
                    <a:gd name="T0" fmla="*/ 35 w 13370"/>
                    <a:gd name="T1" fmla="*/ 4417 h 4553"/>
                    <a:gd name="T2" fmla="*/ 1355 w 13370"/>
                    <a:gd name="T3" fmla="*/ 3337 h 4553"/>
                    <a:gd name="T4" fmla="*/ 1374 w 13370"/>
                    <a:gd name="T5" fmla="*/ 3325 h 4553"/>
                    <a:gd name="T6" fmla="*/ 2694 w 13370"/>
                    <a:gd name="T7" fmla="*/ 2813 h 4553"/>
                    <a:gd name="T8" fmla="*/ 4016 w 13370"/>
                    <a:gd name="T9" fmla="*/ 2152 h 4553"/>
                    <a:gd name="T10" fmla="*/ 5337 w 13370"/>
                    <a:gd name="T11" fmla="*/ 1520 h 4553"/>
                    <a:gd name="T12" fmla="*/ 6666 w 13370"/>
                    <a:gd name="T13" fmla="*/ 1092 h 4553"/>
                    <a:gd name="T14" fmla="*/ 6656 w 13370"/>
                    <a:gd name="T15" fmla="*/ 1096 h 4553"/>
                    <a:gd name="T16" fmla="*/ 7976 w 13370"/>
                    <a:gd name="T17" fmla="*/ 432 h 4553"/>
                    <a:gd name="T18" fmla="*/ 7993 w 13370"/>
                    <a:gd name="T19" fmla="*/ 426 h 4553"/>
                    <a:gd name="T20" fmla="*/ 9313 w 13370"/>
                    <a:gd name="T21" fmla="*/ 138 h 4553"/>
                    <a:gd name="T22" fmla="*/ 10650 w 13370"/>
                    <a:gd name="T23" fmla="*/ 25 h 4553"/>
                    <a:gd name="T24" fmla="*/ 11975 w 13370"/>
                    <a:gd name="T25" fmla="*/ 0 h 4553"/>
                    <a:gd name="T26" fmla="*/ 13300 w 13370"/>
                    <a:gd name="T27" fmla="*/ 57 h 4553"/>
                    <a:gd name="T28" fmla="*/ 13368 w 13370"/>
                    <a:gd name="T29" fmla="*/ 132 h 4553"/>
                    <a:gd name="T30" fmla="*/ 13293 w 13370"/>
                    <a:gd name="T31" fmla="*/ 200 h 4553"/>
                    <a:gd name="T32" fmla="*/ 11978 w 13370"/>
                    <a:gd name="T33" fmla="*/ 144 h 4553"/>
                    <a:gd name="T34" fmla="*/ 10663 w 13370"/>
                    <a:gd name="T35" fmla="*/ 168 h 4553"/>
                    <a:gd name="T36" fmla="*/ 9344 w 13370"/>
                    <a:gd name="T37" fmla="*/ 279 h 4553"/>
                    <a:gd name="T38" fmla="*/ 8024 w 13370"/>
                    <a:gd name="T39" fmla="*/ 567 h 4553"/>
                    <a:gd name="T40" fmla="*/ 8041 w 13370"/>
                    <a:gd name="T41" fmla="*/ 561 h 4553"/>
                    <a:gd name="T42" fmla="*/ 6721 w 13370"/>
                    <a:gd name="T43" fmla="*/ 1225 h 4553"/>
                    <a:gd name="T44" fmla="*/ 6710 w 13370"/>
                    <a:gd name="T45" fmla="*/ 1229 h 4553"/>
                    <a:gd name="T46" fmla="*/ 5400 w 13370"/>
                    <a:gd name="T47" fmla="*/ 1649 h 4553"/>
                    <a:gd name="T48" fmla="*/ 4081 w 13370"/>
                    <a:gd name="T49" fmla="*/ 2281 h 4553"/>
                    <a:gd name="T50" fmla="*/ 2747 w 13370"/>
                    <a:gd name="T51" fmla="*/ 2948 h 4553"/>
                    <a:gd name="T52" fmla="*/ 1427 w 13370"/>
                    <a:gd name="T53" fmla="*/ 3460 h 4553"/>
                    <a:gd name="T54" fmla="*/ 1446 w 13370"/>
                    <a:gd name="T55" fmla="*/ 3448 h 4553"/>
                    <a:gd name="T56" fmla="*/ 126 w 13370"/>
                    <a:gd name="T57" fmla="*/ 4528 h 4553"/>
                    <a:gd name="T58" fmla="*/ 25 w 13370"/>
                    <a:gd name="T59" fmla="*/ 4518 h 4553"/>
                    <a:gd name="T60" fmla="*/ 35 w 13370"/>
                    <a:gd name="T61" fmla="*/ 4417 h 4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3370" h="4553">
                      <a:moveTo>
                        <a:pt x="35" y="4417"/>
                      </a:moveTo>
                      <a:lnTo>
                        <a:pt x="1355" y="3337"/>
                      </a:lnTo>
                      <a:cubicBezTo>
                        <a:pt x="1361" y="3332"/>
                        <a:pt x="1367" y="3328"/>
                        <a:pt x="1374" y="3325"/>
                      </a:cubicBezTo>
                      <a:lnTo>
                        <a:pt x="2694" y="2813"/>
                      </a:lnTo>
                      <a:lnTo>
                        <a:pt x="4016" y="2152"/>
                      </a:lnTo>
                      <a:lnTo>
                        <a:pt x="5337" y="1520"/>
                      </a:lnTo>
                      <a:lnTo>
                        <a:pt x="6666" y="1092"/>
                      </a:lnTo>
                      <a:lnTo>
                        <a:pt x="6656" y="1096"/>
                      </a:lnTo>
                      <a:lnTo>
                        <a:pt x="7976" y="432"/>
                      </a:lnTo>
                      <a:cubicBezTo>
                        <a:pt x="7982" y="429"/>
                        <a:pt x="7987" y="427"/>
                        <a:pt x="7993" y="426"/>
                      </a:cubicBezTo>
                      <a:lnTo>
                        <a:pt x="9313" y="138"/>
                      </a:lnTo>
                      <a:lnTo>
                        <a:pt x="10650" y="25"/>
                      </a:lnTo>
                      <a:lnTo>
                        <a:pt x="11975" y="0"/>
                      </a:lnTo>
                      <a:lnTo>
                        <a:pt x="13300" y="57"/>
                      </a:lnTo>
                      <a:cubicBezTo>
                        <a:pt x="13339" y="58"/>
                        <a:pt x="13370" y="92"/>
                        <a:pt x="13368" y="132"/>
                      </a:cubicBezTo>
                      <a:cubicBezTo>
                        <a:pt x="13367" y="171"/>
                        <a:pt x="13333" y="202"/>
                        <a:pt x="13293" y="200"/>
                      </a:cubicBezTo>
                      <a:lnTo>
                        <a:pt x="11978" y="144"/>
                      </a:lnTo>
                      <a:lnTo>
                        <a:pt x="10663" y="168"/>
                      </a:lnTo>
                      <a:lnTo>
                        <a:pt x="9344" y="279"/>
                      </a:lnTo>
                      <a:lnTo>
                        <a:pt x="8024" y="567"/>
                      </a:lnTo>
                      <a:lnTo>
                        <a:pt x="8041" y="561"/>
                      </a:lnTo>
                      <a:lnTo>
                        <a:pt x="6721" y="1225"/>
                      </a:lnTo>
                      <a:cubicBezTo>
                        <a:pt x="6717" y="1226"/>
                        <a:pt x="6714" y="1228"/>
                        <a:pt x="6710" y="1229"/>
                      </a:cubicBezTo>
                      <a:lnTo>
                        <a:pt x="5400" y="1649"/>
                      </a:lnTo>
                      <a:lnTo>
                        <a:pt x="4081" y="2281"/>
                      </a:lnTo>
                      <a:lnTo>
                        <a:pt x="2747" y="2948"/>
                      </a:lnTo>
                      <a:lnTo>
                        <a:pt x="1427" y="3460"/>
                      </a:lnTo>
                      <a:lnTo>
                        <a:pt x="1446" y="3448"/>
                      </a:lnTo>
                      <a:lnTo>
                        <a:pt x="126" y="4528"/>
                      </a:lnTo>
                      <a:cubicBezTo>
                        <a:pt x="95" y="4553"/>
                        <a:pt x="50" y="4549"/>
                        <a:pt x="25" y="4518"/>
                      </a:cubicBezTo>
                      <a:cubicBezTo>
                        <a:pt x="0" y="4487"/>
                        <a:pt x="4" y="4442"/>
                        <a:pt x="35" y="4417"/>
                      </a:cubicBez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5" name="Rectangle 37"/>
                <p:cNvSpPr>
                  <a:spLocks noChangeArrowheads="1"/>
                </p:cNvSpPr>
                <p:nvPr/>
              </p:nvSpPr>
              <p:spPr bwMode="auto">
                <a:xfrm>
                  <a:off x="1365" y="1380"/>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6" name="Freeform 38"/>
                <p:cNvSpPr>
                  <a:spLocks noEditPoints="1"/>
                </p:cNvSpPr>
                <p:nvPr/>
              </p:nvSpPr>
              <p:spPr bwMode="auto">
                <a:xfrm>
                  <a:off x="1363" y="1378"/>
                  <a:ext cx="47" cy="47"/>
                </a:xfrm>
                <a:custGeom>
                  <a:avLst/>
                  <a:gdLst>
                    <a:gd name="T0" fmla="*/ 0 w 1024"/>
                    <a:gd name="T1" fmla="*/ 48 h 1024"/>
                    <a:gd name="T2" fmla="*/ 48 w 1024"/>
                    <a:gd name="T3" fmla="*/ 0 h 1024"/>
                    <a:gd name="T4" fmla="*/ 976 w 1024"/>
                    <a:gd name="T5" fmla="*/ 0 h 1024"/>
                    <a:gd name="T6" fmla="*/ 1024 w 1024"/>
                    <a:gd name="T7" fmla="*/ 48 h 1024"/>
                    <a:gd name="T8" fmla="*/ 1024 w 1024"/>
                    <a:gd name="T9" fmla="*/ 976 h 1024"/>
                    <a:gd name="T10" fmla="*/ 976 w 1024"/>
                    <a:gd name="T11" fmla="*/ 1024 h 1024"/>
                    <a:gd name="T12" fmla="*/ 48 w 1024"/>
                    <a:gd name="T13" fmla="*/ 1024 h 1024"/>
                    <a:gd name="T14" fmla="*/ 0 w 1024"/>
                    <a:gd name="T15" fmla="*/ 976 h 1024"/>
                    <a:gd name="T16" fmla="*/ 0 w 1024"/>
                    <a:gd name="T17" fmla="*/ 48 h 1024"/>
                    <a:gd name="T18" fmla="*/ 96 w 1024"/>
                    <a:gd name="T19" fmla="*/ 976 h 1024"/>
                    <a:gd name="T20" fmla="*/ 48 w 1024"/>
                    <a:gd name="T21" fmla="*/ 928 h 1024"/>
                    <a:gd name="T22" fmla="*/ 976 w 1024"/>
                    <a:gd name="T23" fmla="*/ 928 h 1024"/>
                    <a:gd name="T24" fmla="*/ 928 w 1024"/>
                    <a:gd name="T25" fmla="*/ 976 h 1024"/>
                    <a:gd name="T26" fmla="*/ 928 w 1024"/>
                    <a:gd name="T27" fmla="*/ 48 h 1024"/>
                    <a:gd name="T28" fmla="*/ 976 w 1024"/>
                    <a:gd name="T29" fmla="*/ 96 h 1024"/>
                    <a:gd name="T30" fmla="*/ 48 w 1024"/>
                    <a:gd name="T31" fmla="*/ 96 h 1024"/>
                    <a:gd name="T32" fmla="*/ 96 w 1024"/>
                    <a:gd name="T33" fmla="*/ 48 h 1024"/>
                    <a:gd name="T34" fmla="*/ 96 w 1024"/>
                    <a:gd name="T35" fmla="*/ 976 h 1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4" h="1024">
                      <a:moveTo>
                        <a:pt x="0" y="48"/>
                      </a:moveTo>
                      <a:cubicBezTo>
                        <a:pt x="0" y="22"/>
                        <a:pt x="22" y="0"/>
                        <a:pt x="48" y="0"/>
                      </a:cubicBezTo>
                      <a:lnTo>
                        <a:pt x="976" y="0"/>
                      </a:lnTo>
                      <a:cubicBezTo>
                        <a:pt x="1003" y="0"/>
                        <a:pt x="1024" y="22"/>
                        <a:pt x="1024" y="48"/>
                      </a:cubicBezTo>
                      <a:lnTo>
                        <a:pt x="1024" y="976"/>
                      </a:lnTo>
                      <a:cubicBezTo>
                        <a:pt x="1024" y="1003"/>
                        <a:pt x="1003" y="1024"/>
                        <a:pt x="976" y="1024"/>
                      </a:cubicBezTo>
                      <a:lnTo>
                        <a:pt x="48" y="1024"/>
                      </a:lnTo>
                      <a:cubicBezTo>
                        <a:pt x="22" y="1024"/>
                        <a:pt x="0" y="1003"/>
                        <a:pt x="0" y="976"/>
                      </a:cubicBezTo>
                      <a:lnTo>
                        <a:pt x="0" y="48"/>
                      </a:lnTo>
                      <a:close/>
                      <a:moveTo>
                        <a:pt x="96" y="976"/>
                      </a:moveTo>
                      <a:lnTo>
                        <a:pt x="48" y="928"/>
                      </a:lnTo>
                      <a:lnTo>
                        <a:pt x="976" y="928"/>
                      </a:lnTo>
                      <a:lnTo>
                        <a:pt x="928" y="976"/>
                      </a:lnTo>
                      <a:lnTo>
                        <a:pt x="928" y="48"/>
                      </a:lnTo>
                      <a:lnTo>
                        <a:pt x="976" y="96"/>
                      </a:lnTo>
                      <a:lnTo>
                        <a:pt x="48" y="96"/>
                      </a:lnTo>
                      <a:lnTo>
                        <a:pt x="96" y="48"/>
                      </a:lnTo>
                      <a:lnTo>
                        <a:pt x="96" y="97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7" name="Rectangle 39"/>
                <p:cNvSpPr>
                  <a:spLocks noChangeArrowheads="1"/>
                </p:cNvSpPr>
                <p:nvPr/>
              </p:nvSpPr>
              <p:spPr bwMode="auto">
                <a:xfrm>
                  <a:off x="1486" y="1281"/>
                  <a:ext cx="44" cy="42"/>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58" name="Freeform 40"/>
                <p:cNvSpPr>
                  <a:spLocks noEditPoints="1"/>
                </p:cNvSpPr>
                <p:nvPr/>
              </p:nvSpPr>
              <p:spPr bwMode="auto">
                <a:xfrm>
                  <a:off x="1484" y="1278"/>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59" name="Rectangle 41"/>
                <p:cNvSpPr>
                  <a:spLocks noChangeArrowheads="1"/>
                </p:cNvSpPr>
                <p:nvPr/>
              </p:nvSpPr>
              <p:spPr bwMode="auto">
                <a:xfrm>
                  <a:off x="1608" y="1233"/>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0" name="Freeform 42"/>
                <p:cNvSpPr>
                  <a:spLocks noEditPoints="1"/>
                </p:cNvSpPr>
                <p:nvPr/>
              </p:nvSpPr>
              <p:spPr bwMode="auto">
                <a:xfrm>
                  <a:off x="1606" y="1231"/>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61" name="Rectangle 43"/>
                <p:cNvSpPr>
                  <a:spLocks noChangeArrowheads="1"/>
                </p:cNvSpPr>
                <p:nvPr/>
              </p:nvSpPr>
              <p:spPr bwMode="auto">
                <a:xfrm>
                  <a:off x="1730" y="1172"/>
                  <a:ext cx="43" cy="44"/>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2" name="Freeform 44"/>
                <p:cNvSpPr>
                  <a:spLocks noEditPoints="1"/>
                </p:cNvSpPr>
                <p:nvPr/>
              </p:nvSpPr>
              <p:spPr bwMode="auto">
                <a:xfrm>
                  <a:off x="1728" y="1170"/>
                  <a:ext cx="48" cy="48"/>
                </a:xfrm>
                <a:custGeom>
                  <a:avLst/>
                  <a:gdLst>
                    <a:gd name="T0" fmla="*/ 0 w 520"/>
                    <a:gd name="T1" fmla="*/ 24 h 520"/>
                    <a:gd name="T2" fmla="*/ 24 w 520"/>
                    <a:gd name="T3" fmla="*/ 0 h 520"/>
                    <a:gd name="T4" fmla="*/ 496 w 520"/>
                    <a:gd name="T5" fmla="*/ 0 h 520"/>
                    <a:gd name="T6" fmla="*/ 520 w 520"/>
                    <a:gd name="T7" fmla="*/ 24 h 520"/>
                    <a:gd name="T8" fmla="*/ 520 w 520"/>
                    <a:gd name="T9" fmla="*/ 496 h 520"/>
                    <a:gd name="T10" fmla="*/ 496 w 520"/>
                    <a:gd name="T11" fmla="*/ 520 h 520"/>
                    <a:gd name="T12" fmla="*/ 24 w 520"/>
                    <a:gd name="T13" fmla="*/ 520 h 520"/>
                    <a:gd name="T14" fmla="*/ 0 w 520"/>
                    <a:gd name="T15" fmla="*/ 496 h 520"/>
                    <a:gd name="T16" fmla="*/ 0 w 520"/>
                    <a:gd name="T17" fmla="*/ 24 h 520"/>
                    <a:gd name="T18" fmla="*/ 48 w 520"/>
                    <a:gd name="T19" fmla="*/ 496 h 520"/>
                    <a:gd name="T20" fmla="*/ 24 w 520"/>
                    <a:gd name="T21" fmla="*/ 472 h 520"/>
                    <a:gd name="T22" fmla="*/ 496 w 520"/>
                    <a:gd name="T23" fmla="*/ 472 h 520"/>
                    <a:gd name="T24" fmla="*/ 472 w 520"/>
                    <a:gd name="T25" fmla="*/ 496 h 520"/>
                    <a:gd name="T26" fmla="*/ 472 w 520"/>
                    <a:gd name="T27" fmla="*/ 24 h 520"/>
                    <a:gd name="T28" fmla="*/ 496 w 520"/>
                    <a:gd name="T29" fmla="*/ 48 h 520"/>
                    <a:gd name="T30" fmla="*/ 24 w 520"/>
                    <a:gd name="T31" fmla="*/ 48 h 520"/>
                    <a:gd name="T32" fmla="*/ 48 w 520"/>
                    <a:gd name="T33" fmla="*/ 24 h 520"/>
                    <a:gd name="T34" fmla="*/ 48 w 520"/>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20">
                      <a:moveTo>
                        <a:pt x="0" y="24"/>
                      </a:moveTo>
                      <a:cubicBezTo>
                        <a:pt x="0" y="11"/>
                        <a:pt x="11" y="0"/>
                        <a:pt x="24" y="0"/>
                      </a:cubicBezTo>
                      <a:lnTo>
                        <a:pt x="496" y="0"/>
                      </a:lnTo>
                      <a:cubicBezTo>
                        <a:pt x="510" y="0"/>
                        <a:pt x="520" y="11"/>
                        <a:pt x="520" y="24"/>
                      </a:cubicBezTo>
                      <a:lnTo>
                        <a:pt x="520" y="496"/>
                      </a:lnTo>
                      <a:cubicBezTo>
                        <a:pt x="520" y="510"/>
                        <a:pt x="510" y="520"/>
                        <a:pt x="496" y="520"/>
                      </a:cubicBezTo>
                      <a:lnTo>
                        <a:pt x="24" y="520"/>
                      </a:lnTo>
                      <a:cubicBezTo>
                        <a:pt x="11" y="520"/>
                        <a:pt x="0" y="510"/>
                        <a:pt x="0" y="496"/>
                      </a:cubicBezTo>
                      <a:lnTo>
                        <a:pt x="0" y="24"/>
                      </a:lnTo>
                      <a:close/>
                      <a:moveTo>
                        <a:pt x="48" y="496"/>
                      </a:moveTo>
                      <a:lnTo>
                        <a:pt x="24" y="472"/>
                      </a:lnTo>
                      <a:lnTo>
                        <a:pt x="496" y="472"/>
                      </a:lnTo>
                      <a:lnTo>
                        <a:pt x="472" y="496"/>
                      </a:lnTo>
                      <a:lnTo>
                        <a:pt x="472" y="24"/>
                      </a:lnTo>
                      <a:lnTo>
                        <a:pt x="496"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63" name="Rectangle 45"/>
                <p:cNvSpPr>
                  <a:spLocks noChangeArrowheads="1"/>
                </p:cNvSpPr>
                <p:nvPr/>
              </p:nvSpPr>
              <p:spPr bwMode="auto">
                <a:xfrm>
                  <a:off x="1852" y="1114"/>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4" name="Freeform 46"/>
                <p:cNvSpPr>
                  <a:spLocks noEditPoints="1"/>
                </p:cNvSpPr>
                <p:nvPr/>
              </p:nvSpPr>
              <p:spPr bwMode="auto">
                <a:xfrm>
                  <a:off x="1850" y="1112"/>
                  <a:ext cx="47" cy="48"/>
                </a:xfrm>
                <a:custGeom>
                  <a:avLst/>
                  <a:gdLst>
                    <a:gd name="T0" fmla="*/ 0 w 512"/>
                    <a:gd name="T1" fmla="*/ 24 h 520"/>
                    <a:gd name="T2" fmla="*/ 24 w 512"/>
                    <a:gd name="T3" fmla="*/ 0 h 520"/>
                    <a:gd name="T4" fmla="*/ 488 w 512"/>
                    <a:gd name="T5" fmla="*/ 0 h 520"/>
                    <a:gd name="T6" fmla="*/ 512 w 512"/>
                    <a:gd name="T7" fmla="*/ 24 h 520"/>
                    <a:gd name="T8" fmla="*/ 512 w 512"/>
                    <a:gd name="T9" fmla="*/ 496 h 520"/>
                    <a:gd name="T10" fmla="*/ 488 w 512"/>
                    <a:gd name="T11" fmla="*/ 520 h 520"/>
                    <a:gd name="T12" fmla="*/ 24 w 512"/>
                    <a:gd name="T13" fmla="*/ 520 h 520"/>
                    <a:gd name="T14" fmla="*/ 0 w 512"/>
                    <a:gd name="T15" fmla="*/ 496 h 520"/>
                    <a:gd name="T16" fmla="*/ 0 w 512"/>
                    <a:gd name="T17" fmla="*/ 24 h 520"/>
                    <a:gd name="T18" fmla="*/ 48 w 512"/>
                    <a:gd name="T19" fmla="*/ 496 h 520"/>
                    <a:gd name="T20" fmla="*/ 24 w 512"/>
                    <a:gd name="T21" fmla="*/ 472 h 520"/>
                    <a:gd name="T22" fmla="*/ 488 w 512"/>
                    <a:gd name="T23" fmla="*/ 472 h 520"/>
                    <a:gd name="T24" fmla="*/ 464 w 512"/>
                    <a:gd name="T25" fmla="*/ 496 h 520"/>
                    <a:gd name="T26" fmla="*/ 464 w 512"/>
                    <a:gd name="T27" fmla="*/ 24 h 520"/>
                    <a:gd name="T28" fmla="*/ 488 w 512"/>
                    <a:gd name="T29" fmla="*/ 48 h 520"/>
                    <a:gd name="T30" fmla="*/ 24 w 512"/>
                    <a:gd name="T31" fmla="*/ 48 h 520"/>
                    <a:gd name="T32" fmla="*/ 48 w 512"/>
                    <a:gd name="T33" fmla="*/ 24 h 520"/>
                    <a:gd name="T34" fmla="*/ 48 w 512"/>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20">
                      <a:moveTo>
                        <a:pt x="0" y="24"/>
                      </a:moveTo>
                      <a:cubicBezTo>
                        <a:pt x="0" y="11"/>
                        <a:pt x="11" y="0"/>
                        <a:pt x="24" y="0"/>
                      </a:cubicBezTo>
                      <a:lnTo>
                        <a:pt x="488" y="0"/>
                      </a:lnTo>
                      <a:cubicBezTo>
                        <a:pt x="502" y="0"/>
                        <a:pt x="512" y="11"/>
                        <a:pt x="512" y="24"/>
                      </a:cubicBezTo>
                      <a:lnTo>
                        <a:pt x="512" y="496"/>
                      </a:lnTo>
                      <a:cubicBezTo>
                        <a:pt x="512" y="510"/>
                        <a:pt x="502" y="520"/>
                        <a:pt x="488" y="520"/>
                      </a:cubicBezTo>
                      <a:lnTo>
                        <a:pt x="24" y="520"/>
                      </a:lnTo>
                      <a:cubicBezTo>
                        <a:pt x="11" y="520"/>
                        <a:pt x="0" y="510"/>
                        <a:pt x="0" y="496"/>
                      </a:cubicBezTo>
                      <a:lnTo>
                        <a:pt x="0" y="24"/>
                      </a:lnTo>
                      <a:close/>
                      <a:moveTo>
                        <a:pt x="48" y="496"/>
                      </a:moveTo>
                      <a:lnTo>
                        <a:pt x="24" y="472"/>
                      </a:lnTo>
                      <a:lnTo>
                        <a:pt x="488" y="472"/>
                      </a:lnTo>
                      <a:lnTo>
                        <a:pt x="464" y="496"/>
                      </a:lnTo>
                      <a:lnTo>
                        <a:pt x="464" y="24"/>
                      </a:lnTo>
                      <a:lnTo>
                        <a:pt x="488"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65" name="Rectangle 47"/>
                <p:cNvSpPr>
                  <a:spLocks noChangeArrowheads="1"/>
                </p:cNvSpPr>
                <p:nvPr/>
              </p:nvSpPr>
              <p:spPr bwMode="auto">
                <a:xfrm>
                  <a:off x="1974" y="1074"/>
                  <a:ext cx="43" cy="44"/>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6" name="Freeform 48"/>
                <p:cNvSpPr>
                  <a:spLocks noEditPoints="1"/>
                </p:cNvSpPr>
                <p:nvPr/>
              </p:nvSpPr>
              <p:spPr bwMode="auto">
                <a:xfrm>
                  <a:off x="1972" y="1072"/>
                  <a:ext cx="47" cy="48"/>
                </a:xfrm>
                <a:custGeom>
                  <a:avLst/>
                  <a:gdLst>
                    <a:gd name="T0" fmla="*/ 0 w 512"/>
                    <a:gd name="T1" fmla="*/ 24 h 520"/>
                    <a:gd name="T2" fmla="*/ 24 w 512"/>
                    <a:gd name="T3" fmla="*/ 0 h 520"/>
                    <a:gd name="T4" fmla="*/ 488 w 512"/>
                    <a:gd name="T5" fmla="*/ 0 h 520"/>
                    <a:gd name="T6" fmla="*/ 512 w 512"/>
                    <a:gd name="T7" fmla="*/ 24 h 520"/>
                    <a:gd name="T8" fmla="*/ 512 w 512"/>
                    <a:gd name="T9" fmla="*/ 496 h 520"/>
                    <a:gd name="T10" fmla="*/ 488 w 512"/>
                    <a:gd name="T11" fmla="*/ 520 h 520"/>
                    <a:gd name="T12" fmla="*/ 24 w 512"/>
                    <a:gd name="T13" fmla="*/ 520 h 520"/>
                    <a:gd name="T14" fmla="*/ 0 w 512"/>
                    <a:gd name="T15" fmla="*/ 496 h 520"/>
                    <a:gd name="T16" fmla="*/ 0 w 512"/>
                    <a:gd name="T17" fmla="*/ 24 h 520"/>
                    <a:gd name="T18" fmla="*/ 48 w 512"/>
                    <a:gd name="T19" fmla="*/ 496 h 520"/>
                    <a:gd name="T20" fmla="*/ 24 w 512"/>
                    <a:gd name="T21" fmla="*/ 472 h 520"/>
                    <a:gd name="T22" fmla="*/ 488 w 512"/>
                    <a:gd name="T23" fmla="*/ 472 h 520"/>
                    <a:gd name="T24" fmla="*/ 464 w 512"/>
                    <a:gd name="T25" fmla="*/ 496 h 520"/>
                    <a:gd name="T26" fmla="*/ 464 w 512"/>
                    <a:gd name="T27" fmla="*/ 24 h 520"/>
                    <a:gd name="T28" fmla="*/ 488 w 512"/>
                    <a:gd name="T29" fmla="*/ 48 h 520"/>
                    <a:gd name="T30" fmla="*/ 24 w 512"/>
                    <a:gd name="T31" fmla="*/ 48 h 520"/>
                    <a:gd name="T32" fmla="*/ 48 w 512"/>
                    <a:gd name="T33" fmla="*/ 24 h 520"/>
                    <a:gd name="T34" fmla="*/ 48 w 512"/>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20">
                      <a:moveTo>
                        <a:pt x="0" y="24"/>
                      </a:moveTo>
                      <a:cubicBezTo>
                        <a:pt x="0" y="11"/>
                        <a:pt x="11" y="0"/>
                        <a:pt x="24" y="0"/>
                      </a:cubicBezTo>
                      <a:lnTo>
                        <a:pt x="488" y="0"/>
                      </a:lnTo>
                      <a:cubicBezTo>
                        <a:pt x="502" y="0"/>
                        <a:pt x="512" y="11"/>
                        <a:pt x="512" y="24"/>
                      </a:cubicBezTo>
                      <a:lnTo>
                        <a:pt x="512" y="496"/>
                      </a:lnTo>
                      <a:cubicBezTo>
                        <a:pt x="512" y="510"/>
                        <a:pt x="502" y="520"/>
                        <a:pt x="488" y="520"/>
                      </a:cubicBezTo>
                      <a:lnTo>
                        <a:pt x="24" y="520"/>
                      </a:lnTo>
                      <a:cubicBezTo>
                        <a:pt x="11" y="520"/>
                        <a:pt x="0" y="510"/>
                        <a:pt x="0" y="496"/>
                      </a:cubicBezTo>
                      <a:lnTo>
                        <a:pt x="0" y="24"/>
                      </a:lnTo>
                      <a:close/>
                      <a:moveTo>
                        <a:pt x="48" y="496"/>
                      </a:moveTo>
                      <a:lnTo>
                        <a:pt x="24" y="472"/>
                      </a:lnTo>
                      <a:lnTo>
                        <a:pt x="488" y="472"/>
                      </a:lnTo>
                      <a:lnTo>
                        <a:pt x="464" y="496"/>
                      </a:lnTo>
                      <a:lnTo>
                        <a:pt x="464" y="24"/>
                      </a:lnTo>
                      <a:lnTo>
                        <a:pt x="488"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67" name="Rectangle 49"/>
                <p:cNvSpPr>
                  <a:spLocks noChangeArrowheads="1"/>
                </p:cNvSpPr>
                <p:nvPr/>
              </p:nvSpPr>
              <p:spPr bwMode="auto">
                <a:xfrm>
                  <a:off x="2096" y="1014"/>
                  <a:ext cx="42" cy="42"/>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68" name="Freeform 50"/>
                <p:cNvSpPr>
                  <a:spLocks noEditPoints="1"/>
                </p:cNvSpPr>
                <p:nvPr/>
              </p:nvSpPr>
              <p:spPr bwMode="auto">
                <a:xfrm>
                  <a:off x="2093" y="1011"/>
                  <a:ext cx="48" cy="48"/>
                </a:xfrm>
                <a:custGeom>
                  <a:avLst/>
                  <a:gdLst>
                    <a:gd name="T0" fmla="*/ 0 w 512"/>
                    <a:gd name="T1" fmla="*/ 24 h 512"/>
                    <a:gd name="T2" fmla="*/ 24 w 512"/>
                    <a:gd name="T3" fmla="*/ 0 h 512"/>
                    <a:gd name="T4" fmla="*/ 488 w 512"/>
                    <a:gd name="T5" fmla="*/ 0 h 512"/>
                    <a:gd name="T6" fmla="*/ 512 w 512"/>
                    <a:gd name="T7" fmla="*/ 24 h 512"/>
                    <a:gd name="T8" fmla="*/ 512 w 512"/>
                    <a:gd name="T9" fmla="*/ 488 h 512"/>
                    <a:gd name="T10" fmla="*/ 488 w 512"/>
                    <a:gd name="T11" fmla="*/ 512 h 512"/>
                    <a:gd name="T12" fmla="*/ 24 w 512"/>
                    <a:gd name="T13" fmla="*/ 512 h 512"/>
                    <a:gd name="T14" fmla="*/ 0 w 512"/>
                    <a:gd name="T15" fmla="*/ 488 h 512"/>
                    <a:gd name="T16" fmla="*/ 0 w 512"/>
                    <a:gd name="T17" fmla="*/ 24 h 512"/>
                    <a:gd name="T18" fmla="*/ 48 w 512"/>
                    <a:gd name="T19" fmla="*/ 488 h 512"/>
                    <a:gd name="T20" fmla="*/ 24 w 512"/>
                    <a:gd name="T21" fmla="*/ 464 h 512"/>
                    <a:gd name="T22" fmla="*/ 488 w 512"/>
                    <a:gd name="T23" fmla="*/ 464 h 512"/>
                    <a:gd name="T24" fmla="*/ 464 w 512"/>
                    <a:gd name="T25" fmla="*/ 488 h 512"/>
                    <a:gd name="T26" fmla="*/ 464 w 512"/>
                    <a:gd name="T27" fmla="*/ 24 h 512"/>
                    <a:gd name="T28" fmla="*/ 488 w 512"/>
                    <a:gd name="T29" fmla="*/ 48 h 512"/>
                    <a:gd name="T30" fmla="*/ 24 w 512"/>
                    <a:gd name="T31" fmla="*/ 48 h 512"/>
                    <a:gd name="T32" fmla="*/ 48 w 512"/>
                    <a:gd name="T33" fmla="*/ 24 h 512"/>
                    <a:gd name="T34" fmla="*/ 48 w 512"/>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12">
                      <a:moveTo>
                        <a:pt x="0" y="24"/>
                      </a:moveTo>
                      <a:cubicBezTo>
                        <a:pt x="0" y="11"/>
                        <a:pt x="11" y="0"/>
                        <a:pt x="24" y="0"/>
                      </a:cubicBezTo>
                      <a:lnTo>
                        <a:pt x="488" y="0"/>
                      </a:lnTo>
                      <a:cubicBezTo>
                        <a:pt x="502" y="0"/>
                        <a:pt x="512" y="11"/>
                        <a:pt x="512" y="24"/>
                      </a:cubicBezTo>
                      <a:lnTo>
                        <a:pt x="512" y="488"/>
                      </a:lnTo>
                      <a:cubicBezTo>
                        <a:pt x="512" y="502"/>
                        <a:pt x="502" y="512"/>
                        <a:pt x="488" y="512"/>
                      </a:cubicBezTo>
                      <a:lnTo>
                        <a:pt x="24" y="512"/>
                      </a:lnTo>
                      <a:cubicBezTo>
                        <a:pt x="11" y="512"/>
                        <a:pt x="0" y="502"/>
                        <a:pt x="0" y="488"/>
                      </a:cubicBezTo>
                      <a:lnTo>
                        <a:pt x="0" y="24"/>
                      </a:lnTo>
                      <a:close/>
                      <a:moveTo>
                        <a:pt x="48" y="488"/>
                      </a:moveTo>
                      <a:lnTo>
                        <a:pt x="24" y="464"/>
                      </a:lnTo>
                      <a:lnTo>
                        <a:pt x="488" y="464"/>
                      </a:lnTo>
                      <a:lnTo>
                        <a:pt x="464" y="488"/>
                      </a:lnTo>
                      <a:lnTo>
                        <a:pt x="464" y="24"/>
                      </a:lnTo>
                      <a:lnTo>
                        <a:pt x="488"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69" name="Rectangle 51"/>
                <p:cNvSpPr>
                  <a:spLocks noChangeArrowheads="1"/>
                </p:cNvSpPr>
                <p:nvPr/>
              </p:nvSpPr>
              <p:spPr bwMode="auto">
                <a:xfrm>
                  <a:off x="2217" y="986"/>
                  <a:ext cx="44" cy="44"/>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0" name="Freeform 52"/>
                <p:cNvSpPr>
                  <a:spLocks noEditPoints="1"/>
                </p:cNvSpPr>
                <p:nvPr/>
              </p:nvSpPr>
              <p:spPr bwMode="auto">
                <a:xfrm>
                  <a:off x="2215" y="984"/>
                  <a:ext cx="48" cy="48"/>
                </a:xfrm>
                <a:custGeom>
                  <a:avLst/>
                  <a:gdLst>
                    <a:gd name="T0" fmla="*/ 0 w 520"/>
                    <a:gd name="T1" fmla="*/ 24 h 520"/>
                    <a:gd name="T2" fmla="*/ 24 w 520"/>
                    <a:gd name="T3" fmla="*/ 0 h 520"/>
                    <a:gd name="T4" fmla="*/ 496 w 520"/>
                    <a:gd name="T5" fmla="*/ 0 h 520"/>
                    <a:gd name="T6" fmla="*/ 520 w 520"/>
                    <a:gd name="T7" fmla="*/ 24 h 520"/>
                    <a:gd name="T8" fmla="*/ 520 w 520"/>
                    <a:gd name="T9" fmla="*/ 496 h 520"/>
                    <a:gd name="T10" fmla="*/ 496 w 520"/>
                    <a:gd name="T11" fmla="*/ 520 h 520"/>
                    <a:gd name="T12" fmla="*/ 24 w 520"/>
                    <a:gd name="T13" fmla="*/ 520 h 520"/>
                    <a:gd name="T14" fmla="*/ 0 w 520"/>
                    <a:gd name="T15" fmla="*/ 496 h 520"/>
                    <a:gd name="T16" fmla="*/ 0 w 520"/>
                    <a:gd name="T17" fmla="*/ 24 h 520"/>
                    <a:gd name="T18" fmla="*/ 48 w 520"/>
                    <a:gd name="T19" fmla="*/ 496 h 520"/>
                    <a:gd name="T20" fmla="*/ 24 w 520"/>
                    <a:gd name="T21" fmla="*/ 472 h 520"/>
                    <a:gd name="T22" fmla="*/ 496 w 520"/>
                    <a:gd name="T23" fmla="*/ 472 h 520"/>
                    <a:gd name="T24" fmla="*/ 472 w 520"/>
                    <a:gd name="T25" fmla="*/ 496 h 520"/>
                    <a:gd name="T26" fmla="*/ 472 w 520"/>
                    <a:gd name="T27" fmla="*/ 24 h 520"/>
                    <a:gd name="T28" fmla="*/ 496 w 520"/>
                    <a:gd name="T29" fmla="*/ 48 h 520"/>
                    <a:gd name="T30" fmla="*/ 24 w 520"/>
                    <a:gd name="T31" fmla="*/ 48 h 520"/>
                    <a:gd name="T32" fmla="*/ 48 w 520"/>
                    <a:gd name="T33" fmla="*/ 24 h 520"/>
                    <a:gd name="T34" fmla="*/ 48 w 520"/>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20">
                      <a:moveTo>
                        <a:pt x="0" y="24"/>
                      </a:moveTo>
                      <a:cubicBezTo>
                        <a:pt x="0" y="11"/>
                        <a:pt x="11" y="0"/>
                        <a:pt x="24" y="0"/>
                      </a:cubicBezTo>
                      <a:lnTo>
                        <a:pt x="496" y="0"/>
                      </a:lnTo>
                      <a:cubicBezTo>
                        <a:pt x="510" y="0"/>
                        <a:pt x="520" y="11"/>
                        <a:pt x="520" y="24"/>
                      </a:cubicBezTo>
                      <a:lnTo>
                        <a:pt x="520" y="496"/>
                      </a:lnTo>
                      <a:cubicBezTo>
                        <a:pt x="520" y="510"/>
                        <a:pt x="510" y="520"/>
                        <a:pt x="496" y="520"/>
                      </a:cubicBezTo>
                      <a:lnTo>
                        <a:pt x="24" y="520"/>
                      </a:lnTo>
                      <a:cubicBezTo>
                        <a:pt x="11" y="520"/>
                        <a:pt x="0" y="510"/>
                        <a:pt x="0" y="496"/>
                      </a:cubicBezTo>
                      <a:lnTo>
                        <a:pt x="0" y="24"/>
                      </a:lnTo>
                      <a:close/>
                      <a:moveTo>
                        <a:pt x="48" y="496"/>
                      </a:moveTo>
                      <a:lnTo>
                        <a:pt x="24" y="472"/>
                      </a:lnTo>
                      <a:lnTo>
                        <a:pt x="496" y="472"/>
                      </a:lnTo>
                      <a:lnTo>
                        <a:pt x="472" y="496"/>
                      </a:lnTo>
                      <a:lnTo>
                        <a:pt x="472" y="24"/>
                      </a:lnTo>
                      <a:lnTo>
                        <a:pt x="496"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71" name="Rectangle 53"/>
                <p:cNvSpPr>
                  <a:spLocks noChangeArrowheads="1"/>
                </p:cNvSpPr>
                <p:nvPr/>
              </p:nvSpPr>
              <p:spPr bwMode="auto">
                <a:xfrm>
                  <a:off x="2339" y="977"/>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2" name="Freeform 54"/>
                <p:cNvSpPr>
                  <a:spLocks noEditPoints="1"/>
                </p:cNvSpPr>
                <p:nvPr/>
              </p:nvSpPr>
              <p:spPr bwMode="auto">
                <a:xfrm>
                  <a:off x="2337" y="975"/>
                  <a:ext cx="48" cy="48"/>
                </a:xfrm>
                <a:custGeom>
                  <a:avLst/>
                  <a:gdLst>
                    <a:gd name="T0" fmla="*/ 0 w 520"/>
                    <a:gd name="T1" fmla="*/ 24 h 520"/>
                    <a:gd name="T2" fmla="*/ 24 w 520"/>
                    <a:gd name="T3" fmla="*/ 0 h 520"/>
                    <a:gd name="T4" fmla="*/ 496 w 520"/>
                    <a:gd name="T5" fmla="*/ 0 h 520"/>
                    <a:gd name="T6" fmla="*/ 520 w 520"/>
                    <a:gd name="T7" fmla="*/ 24 h 520"/>
                    <a:gd name="T8" fmla="*/ 520 w 520"/>
                    <a:gd name="T9" fmla="*/ 496 h 520"/>
                    <a:gd name="T10" fmla="*/ 496 w 520"/>
                    <a:gd name="T11" fmla="*/ 520 h 520"/>
                    <a:gd name="T12" fmla="*/ 24 w 520"/>
                    <a:gd name="T13" fmla="*/ 520 h 520"/>
                    <a:gd name="T14" fmla="*/ 0 w 520"/>
                    <a:gd name="T15" fmla="*/ 496 h 520"/>
                    <a:gd name="T16" fmla="*/ 0 w 520"/>
                    <a:gd name="T17" fmla="*/ 24 h 520"/>
                    <a:gd name="T18" fmla="*/ 48 w 520"/>
                    <a:gd name="T19" fmla="*/ 496 h 520"/>
                    <a:gd name="T20" fmla="*/ 24 w 520"/>
                    <a:gd name="T21" fmla="*/ 472 h 520"/>
                    <a:gd name="T22" fmla="*/ 496 w 520"/>
                    <a:gd name="T23" fmla="*/ 472 h 520"/>
                    <a:gd name="T24" fmla="*/ 472 w 520"/>
                    <a:gd name="T25" fmla="*/ 496 h 520"/>
                    <a:gd name="T26" fmla="*/ 472 w 520"/>
                    <a:gd name="T27" fmla="*/ 24 h 520"/>
                    <a:gd name="T28" fmla="*/ 496 w 520"/>
                    <a:gd name="T29" fmla="*/ 48 h 520"/>
                    <a:gd name="T30" fmla="*/ 24 w 520"/>
                    <a:gd name="T31" fmla="*/ 48 h 520"/>
                    <a:gd name="T32" fmla="*/ 48 w 520"/>
                    <a:gd name="T33" fmla="*/ 24 h 520"/>
                    <a:gd name="T34" fmla="*/ 48 w 520"/>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20">
                      <a:moveTo>
                        <a:pt x="0" y="24"/>
                      </a:moveTo>
                      <a:cubicBezTo>
                        <a:pt x="0" y="11"/>
                        <a:pt x="11" y="0"/>
                        <a:pt x="24" y="0"/>
                      </a:cubicBezTo>
                      <a:lnTo>
                        <a:pt x="496" y="0"/>
                      </a:lnTo>
                      <a:cubicBezTo>
                        <a:pt x="510" y="0"/>
                        <a:pt x="520" y="11"/>
                        <a:pt x="520" y="24"/>
                      </a:cubicBezTo>
                      <a:lnTo>
                        <a:pt x="520" y="496"/>
                      </a:lnTo>
                      <a:cubicBezTo>
                        <a:pt x="520" y="510"/>
                        <a:pt x="510" y="520"/>
                        <a:pt x="496" y="520"/>
                      </a:cubicBezTo>
                      <a:lnTo>
                        <a:pt x="24" y="520"/>
                      </a:lnTo>
                      <a:cubicBezTo>
                        <a:pt x="11" y="520"/>
                        <a:pt x="0" y="510"/>
                        <a:pt x="0" y="496"/>
                      </a:cubicBezTo>
                      <a:lnTo>
                        <a:pt x="0" y="24"/>
                      </a:lnTo>
                      <a:close/>
                      <a:moveTo>
                        <a:pt x="48" y="496"/>
                      </a:moveTo>
                      <a:lnTo>
                        <a:pt x="24" y="472"/>
                      </a:lnTo>
                      <a:lnTo>
                        <a:pt x="496" y="472"/>
                      </a:lnTo>
                      <a:lnTo>
                        <a:pt x="472" y="496"/>
                      </a:lnTo>
                      <a:lnTo>
                        <a:pt x="472" y="24"/>
                      </a:lnTo>
                      <a:lnTo>
                        <a:pt x="496"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73" name="Rectangle 55"/>
                <p:cNvSpPr>
                  <a:spLocks noChangeArrowheads="1"/>
                </p:cNvSpPr>
                <p:nvPr/>
              </p:nvSpPr>
              <p:spPr bwMode="auto">
                <a:xfrm>
                  <a:off x="2461" y="975"/>
                  <a:ext cx="43" cy="42"/>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4" name="Freeform 56"/>
                <p:cNvSpPr>
                  <a:spLocks noEditPoints="1"/>
                </p:cNvSpPr>
                <p:nvPr/>
              </p:nvSpPr>
              <p:spPr bwMode="auto">
                <a:xfrm>
                  <a:off x="2458" y="972"/>
                  <a:ext cx="48" cy="48"/>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75" name="Rectangle 57"/>
                <p:cNvSpPr>
                  <a:spLocks noChangeArrowheads="1"/>
                </p:cNvSpPr>
                <p:nvPr/>
              </p:nvSpPr>
              <p:spPr bwMode="auto">
                <a:xfrm>
                  <a:off x="2583" y="980"/>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6" name="Freeform 58"/>
                <p:cNvSpPr>
                  <a:spLocks noEditPoints="1"/>
                </p:cNvSpPr>
                <p:nvPr/>
              </p:nvSpPr>
              <p:spPr bwMode="auto">
                <a:xfrm>
                  <a:off x="2581" y="978"/>
                  <a:ext cx="47" cy="47"/>
                </a:xfrm>
                <a:custGeom>
                  <a:avLst/>
                  <a:gdLst>
                    <a:gd name="T0" fmla="*/ 0 w 512"/>
                    <a:gd name="T1" fmla="*/ 24 h 512"/>
                    <a:gd name="T2" fmla="*/ 24 w 512"/>
                    <a:gd name="T3" fmla="*/ 0 h 512"/>
                    <a:gd name="T4" fmla="*/ 488 w 512"/>
                    <a:gd name="T5" fmla="*/ 0 h 512"/>
                    <a:gd name="T6" fmla="*/ 512 w 512"/>
                    <a:gd name="T7" fmla="*/ 24 h 512"/>
                    <a:gd name="T8" fmla="*/ 512 w 512"/>
                    <a:gd name="T9" fmla="*/ 488 h 512"/>
                    <a:gd name="T10" fmla="*/ 488 w 512"/>
                    <a:gd name="T11" fmla="*/ 512 h 512"/>
                    <a:gd name="T12" fmla="*/ 24 w 512"/>
                    <a:gd name="T13" fmla="*/ 512 h 512"/>
                    <a:gd name="T14" fmla="*/ 0 w 512"/>
                    <a:gd name="T15" fmla="*/ 488 h 512"/>
                    <a:gd name="T16" fmla="*/ 0 w 512"/>
                    <a:gd name="T17" fmla="*/ 24 h 512"/>
                    <a:gd name="T18" fmla="*/ 48 w 512"/>
                    <a:gd name="T19" fmla="*/ 488 h 512"/>
                    <a:gd name="T20" fmla="*/ 24 w 512"/>
                    <a:gd name="T21" fmla="*/ 464 h 512"/>
                    <a:gd name="T22" fmla="*/ 488 w 512"/>
                    <a:gd name="T23" fmla="*/ 464 h 512"/>
                    <a:gd name="T24" fmla="*/ 464 w 512"/>
                    <a:gd name="T25" fmla="*/ 488 h 512"/>
                    <a:gd name="T26" fmla="*/ 464 w 512"/>
                    <a:gd name="T27" fmla="*/ 24 h 512"/>
                    <a:gd name="T28" fmla="*/ 488 w 512"/>
                    <a:gd name="T29" fmla="*/ 48 h 512"/>
                    <a:gd name="T30" fmla="*/ 24 w 512"/>
                    <a:gd name="T31" fmla="*/ 48 h 512"/>
                    <a:gd name="T32" fmla="*/ 48 w 512"/>
                    <a:gd name="T33" fmla="*/ 24 h 512"/>
                    <a:gd name="T34" fmla="*/ 48 w 512"/>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12">
                      <a:moveTo>
                        <a:pt x="0" y="24"/>
                      </a:moveTo>
                      <a:cubicBezTo>
                        <a:pt x="0" y="11"/>
                        <a:pt x="11" y="0"/>
                        <a:pt x="24" y="0"/>
                      </a:cubicBezTo>
                      <a:lnTo>
                        <a:pt x="488" y="0"/>
                      </a:lnTo>
                      <a:cubicBezTo>
                        <a:pt x="502" y="0"/>
                        <a:pt x="512" y="11"/>
                        <a:pt x="512" y="24"/>
                      </a:cubicBezTo>
                      <a:lnTo>
                        <a:pt x="512" y="488"/>
                      </a:lnTo>
                      <a:cubicBezTo>
                        <a:pt x="512" y="502"/>
                        <a:pt x="502" y="512"/>
                        <a:pt x="488" y="512"/>
                      </a:cubicBezTo>
                      <a:lnTo>
                        <a:pt x="24" y="512"/>
                      </a:lnTo>
                      <a:cubicBezTo>
                        <a:pt x="11" y="512"/>
                        <a:pt x="0" y="502"/>
                        <a:pt x="0" y="488"/>
                      </a:cubicBezTo>
                      <a:lnTo>
                        <a:pt x="0" y="24"/>
                      </a:lnTo>
                      <a:close/>
                      <a:moveTo>
                        <a:pt x="48" y="488"/>
                      </a:moveTo>
                      <a:lnTo>
                        <a:pt x="24" y="464"/>
                      </a:lnTo>
                      <a:lnTo>
                        <a:pt x="488" y="464"/>
                      </a:lnTo>
                      <a:lnTo>
                        <a:pt x="464" y="488"/>
                      </a:lnTo>
                      <a:lnTo>
                        <a:pt x="464" y="24"/>
                      </a:lnTo>
                      <a:lnTo>
                        <a:pt x="488"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77" name="Freeform 59"/>
                <p:cNvSpPr>
                  <a:spLocks/>
                </p:cNvSpPr>
                <p:nvPr/>
              </p:nvSpPr>
              <p:spPr bwMode="auto">
                <a:xfrm>
                  <a:off x="1379" y="1067"/>
                  <a:ext cx="1232" cy="380"/>
                </a:xfrm>
                <a:custGeom>
                  <a:avLst/>
                  <a:gdLst>
                    <a:gd name="T0" fmla="*/ 39 w 13370"/>
                    <a:gd name="T1" fmla="*/ 3982 h 4122"/>
                    <a:gd name="T2" fmla="*/ 1359 w 13370"/>
                    <a:gd name="T3" fmla="*/ 3022 h 4122"/>
                    <a:gd name="T4" fmla="*/ 1371 w 13370"/>
                    <a:gd name="T5" fmla="*/ 3015 h 4122"/>
                    <a:gd name="T6" fmla="*/ 2691 w 13370"/>
                    <a:gd name="T7" fmla="*/ 2407 h 4122"/>
                    <a:gd name="T8" fmla="*/ 4023 w 13370"/>
                    <a:gd name="T9" fmla="*/ 1885 h 4122"/>
                    <a:gd name="T10" fmla="*/ 5346 w 13370"/>
                    <a:gd name="T11" fmla="*/ 1421 h 4122"/>
                    <a:gd name="T12" fmla="*/ 6671 w 13370"/>
                    <a:gd name="T13" fmla="*/ 1059 h 4122"/>
                    <a:gd name="T14" fmla="*/ 7989 w 13370"/>
                    <a:gd name="T15" fmla="*/ 660 h 4122"/>
                    <a:gd name="T16" fmla="*/ 9317 w 13370"/>
                    <a:gd name="T17" fmla="*/ 433 h 4122"/>
                    <a:gd name="T18" fmla="*/ 10650 w 13370"/>
                    <a:gd name="T19" fmla="*/ 289 h 4122"/>
                    <a:gd name="T20" fmla="*/ 11963 w 13370"/>
                    <a:gd name="T21" fmla="*/ 10 h 4122"/>
                    <a:gd name="T22" fmla="*/ 11977 w 13370"/>
                    <a:gd name="T23" fmla="*/ 8 h 4122"/>
                    <a:gd name="T24" fmla="*/ 13297 w 13370"/>
                    <a:gd name="T25" fmla="*/ 0 h 4122"/>
                    <a:gd name="T26" fmla="*/ 13369 w 13370"/>
                    <a:gd name="T27" fmla="*/ 72 h 4122"/>
                    <a:gd name="T28" fmla="*/ 13298 w 13370"/>
                    <a:gd name="T29" fmla="*/ 144 h 4122"/>
                    <a:gd name="T30" fmla="*/ 11978 w 13370"/>
                    <a:gd name="T31" fmla="*/ 152 h 4122"/>
                    <a:gd name="T32" fmla="*/ 11992 w 13370"/>
                    <a:gd name="T33" fmla="*/ 151 h 4122"/>
                    <a:gd name="T34" fmla="*/ 10665 w 13370"/>
                    <a:gd name="T35" fmla="*/ 432 h 4122"/>
                    <a:gd name="T36" fmla="*/ 9342 w 13370"/>
                    <a:gd name="T37" fmla="*/ 575 h 4122"/>
                    <a:gd name="T38" fmla="*/ 8030 w 13370"/>
                    <a:gd name="T39" fmla="*/ 797 h 4122"/>
                    <a:gd name="T40" fmla="*/ 6708 w 13370"/>
                    <a:gd name="T41" fmla="*/ 1198 h 4122"/>
                    <a:gd name="T42" fmla="*/ 5393 w 13370"/>
                    <a:gd name="T43" fmla="*/ 1556 h 4122"/>
                    <a:gd name="T44" fmla="*/ 4076 w 13370"/>
                    <a:gd name="T45" fmla="*/ 2020 h 4122"/>
                    <a:gd name="T46" fmla="*/ 2752 w 13370"/>
                    <a:gd name="T47" fmla="*/ 2538 h 4122"/>
                    <a:gd name="T48" fmla="*/ 1432 w 13370"/>
                    <a:gd name="T49" fmla="*/ 3146 h 4122"/>
                    <a:gd name="T50" fmla="*/ 1444 w 13370"/>
                    <a:gd name="T51" fmla="*/ 3139 h 4122"/>
                    <a:gd name="T52" fmla="*/ 124 w 13370"/>
                    <a:gd name="T53" fmla="*/ 4099 h 4122"/>
                    <a:gd name="T54" fmla="*/ 23 w 13370"/>
                    <a:gd name="T55" fmla="*/ 4083 h 4122"/>
                    <a:gd name="T56" fmla="*/ 39 w 13370"/>
                    <a:gd name="T57" fmla="*/ 3982 h 4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370" h="4122">
                      <a:moveTo>
                        <a:pt x="39" y="3982"/>
                      </a:moveTo>
                      <a:lnTo>
                        <a:pt x="1359" y="3022"/>
                      </a:lnTo>
                      <a:cubicBezTo>
                        <a:pt x="1363" y="3019"/>
                        <a:pt x="1367" y="3017"/>
                        <a:pt x="1371" y="3015"/>
                      </a:cubicBezTo>
                      <a:lnTo>
                        <a:pt x="2691" y="2407"/>
                      </a:lnTo>
                      <a:lnTo>
                        <a:pt x="4023" y="1885"/>
                      </a:lnTo>
                      <a:lnTo>
                        <a:pt x="5346" y="1421"/>
                      </a:lnTo>
                      <a:lnTo>
                        <a:pt x="6671" y="1059"/>
                      </a:lnTo>
                      <a:lnTo>
                        <a:pt x="7989" y="660"/>
                      </a:lnTo>
                      <a:lnTo>
                        <a:pt x="9317" y="433"/>
                      </a:lnTo>
                      <a:lnTo>
                        <a:pt x="10650" y="289"/>
                      </a:lnTo>
                      <a:lnTo>
                        <a:pt x="11963" y="10"/>
                      </a:lnTo>
                      <a:cubicBezTo>
                        <a:pt x="11967" y="9"/>
                        <a:pt x="11972" y="8"/>
                        <a:pt x="11977" y="8"/>
                      </a:cubicBezTo>
                      <a:lnTo>
                        <a:pt x="13297" y="0"/>
                      </a:lnTo>
                      <a:cubicBezTo>
                        <a:pt x="13337" y="0"/>
                        <a:pt x="13369" y="32"/>
                        <a:pt x="13369" y="72"/>
                      </a:cubicBezTo>
                      <a:cubicBezTo>
                        <a:pt x="13370" y="112"/>
                        <a:pt x="13338" y="144"/>
                        <a:pt x="13298" y="144"/>
                      </a:cubicBezTo>
                      <a:lnTo>
                        <a:pt x="11978" y="152"/>
                      </a:lnTo>
                      <a:lnTo>
                        <a:pt x="11992" y="151"/>
                      </a:lnTo>
                      <a:lnTo>
                        <a:pt x="10665" y="432"/>
                      </a:lnTo>
                      <a:lnTo>
                        <a:pt x="9342" y="575"/>
                      </a:lnTo>
                      <a:lnTo>
                        <a:pt x="8030" y="797"/>
                      </a:lnTo>
                      <a:lnTo>
                        <a:pt x="6708" y="1198"/>
                      </a:lnTo>
                      <a:lnTo>
                        <a:pt x="5393" y="1556"/>
                      </a:lnTo>
                      <a:lnTo>
                        <a:pt x="4076" y="2020"/>
                      </a:lnTo>
                      <a:lnTo>
                        <a:pt x="2752" y="2538"/>
                      </a:lnTo>
                      <a:lnTo>
                        <a:pt x="1432" y="3146"/>
                      </a:lnTo>
                      <a:lnTo>
                        <a:pt x="1444" y="3139"/>
                      </a:lnTo>
                      <a:lnTo>
                        <a:pt x="124" y="4099"/>
                      </a:lnTo>
                      <a:cubicBezTo>
                        <a:pt x="92" y="4122"/>
                        <a:pt x="47" y="4115"/>
                        <a:pt x="23" y="4083"/>
                      </a:cubicBezTo>
                      <a:cubicBezTo>
                        <a:pt x="0" y="4051"/>
                        <a:pt x="7" y="4006"/>
                        <a:pt x="39" y="3982"/>
                      </a:cubicBez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78" name="Freeform 60"/>
                <p:cNvSpPr>
                  <a:spLocks/>
                </p:cNvSpPr>
                <p:nvPr/>
              </p:nvSpPr>
              <p:spPr bwMode="auto">
                <a:xfrm>
                  <a:off x="1365" y="1417"/>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79" name="Freeform 61"/>
                <p:cNvSpPr>
                  <a:spLocks noEditPoints="1"/>
                </p:cNvSpPr>
                <p:nvPr/>
              </p:nvSpPr>
              <p:spPr bwMode="auto">
                <a:xfrm>
                  <a:off x="1362" y="1415"/>
                  <a:ext cx="48" cy="48"/>
                </a:xfrm>
                <a:custGeom>
                  <a:avLst/>
                  <a:gdLst>
                    <a:gd name="T0" fmla="*/ 474 w 1034"/>
                    <a:gd name="T1" fmla="*/ 26 h 1028"/>
                    <a:gd name="T2" fmla="*/ 517 w 1034"/>
                    <a:gd name="T3" fmla="*/ 0 h 1028"/>
                    <a:gd name="T4" fmla="*/ 560 w 1034"/>
                    <a:gd name="T5" fmla="*/ 26 h 1028"/>
                    <a:gd name="T6" fmla="*/ 1027 w 1034"/>
                    <a:gd name="T7" fmla="*/ 959 h 1028"/>
                    <a:gd name="T8" fmla="*/ 1025 w 1034"/>
                    <a:gd name="T9" fmla="*/ 1006 h 1028"/>
                    <a:gd name="T10" fmla="*/ 984 w 1034"/>
                    <a:gd name="T11" fmla="*/ 1028 h 1028"/>
                    <a:gd name="T12" fmla="*/ 50 w 1034"/>
                    <a:gd name="T13" fmla="*/ 1028 h 1028"/>
                    <a:gd name="T14" fmla="*/ 10 w 1034"/>
                    <a:gd name="T15" fmla="*/ 1006 h 1028"/>
                    <a:gd name="T16" fmla="*/ 8 w 1034"/>
                    <a:gd name="T17" fmla="*/ 959 h 1028"/>
                    <a:gd name="T18" fmla="*/ 474 w 1034"/>
                    <a:gd name="T19" fmla="*/ 26 h 1028"/>
                    <a:gd name="T20" fmla="*/ 93 w 1034"/>
                    <a:gd name="T21" fmla="*/ 1002 h 1028"/>
                    <a:gd name="T22" fmla="*/ 50 w 1034"/>
                    <a:gd name="T23" fmla="*/ 932 h 1028"/>
                    <a:gd name="T24" fmla="*/ 984 w 1034"/>
                    <a:gd name="T25" fmla="*/ 932 h 1028"/>
                    <a:gd name="T26" fmla="*/ 941 w 1034"/>
                    <a:gd name="T27" fmla="*/ 1002 h 1028"/>
                    <a:gd name="T28" fmla="*/ 474 w 1034"/>
                    <a:gd name="T29" fmla="*/ 69 h 1028"/>
                    <a:gd name="T30" fmla="*/ 560 w 1034"/>
                    <a:gd name="T31" fmla="*/ 69 h 1028"/>
                    <a:gd name="T32" fmla="*/ 93 w 1034"/>
                    <a:gd name="T33" fmla="*/ 1002 h 10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34" h="1028">
                      <a:moveTo>
                        <a:pt x="474" y="26"/>
                      </a:moveTo>
                      <a:cubicBezTo>
                        <a:pt x="482" y="10"/>
                        <a:pt x="499" y="0"/>
                        <a:pt x="517" y="0"/>
                      </a:cubicBezTo>
                      <a:cubicBezTo>
                        <a:pt x="535" y="0"/>
                        <a:pt x="552" y="10"/>
                        <a:pt x="560" y="26"/>
                      </a:cubicBezTo>
                      <a:lnTo>
                        <a:pt x="1027" y="959"/>
                      </a:lnTo>
                      <a:cubicBezTo>
                        <a:pt x="1034" y="974"/>
                        <a:pt x="1034" y="992"/>
                        <a:pt x="1025" y="1006"/>
                      </a:cubicBezTo>
                      <a:cubicBezTo>
                        <a:pt x="1016" y="1020"/>
                        <a:pt x="1001" y="1028"/>
                        <a:pt x="984" y="1028"/>
                      </a:cubicBezTo>
                      <a:lnTo>
                        <a:pt x="50" y="1028"/>
                      </a:lnTo>
                      <a:cubicBezTo>
                        <a:pt x="34" y="1028"/>
                        <a:pt x="18" y="1020"/>
                        <a:pt x="10" y="1006"/>
                      </a:cubicBezTo>
                      <a:cubicBezTo>
                        <a:pt x="1" y="992"/>
                        <a:pt x="0" y="974"/>
                        <a:pt x="8" y="959"/>
                      </a:cubicBezTo>
                      <a:lnTo>
                        <a:pt x="474" y="26"/>
                      </a:lnTo>
                      <a:close/>
                      <a:moveTo>
                        <a:pt x="93" y="1002"/>
                      </a:moveTo>
                      <a:lnTo>
                        <a:pt x="50" y="932"/>
                      </a:lnTo>
                      <a:lnTo>
                        <a:pt x="984" y="932"/>
                      </a:lnTo>
                      <a:lnTo>
                        <a:pt x="941" y="1002"/>
                      </a:lnTo>
                      <a:lnTo>
                        <a:pt x="474" y="69"/>
                      </a:lnTo>
                      <a:lnTo>
                        <a:pt x="560" y="69"/>
                      </a:lnTo>
                      <a:lnTo>
                        <a:pt x="93" y="1002"/>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80" name="Freeform 62"/>
                <p:cNvSpPr>
                  <a:spLocks/>
                </p:cNvSpPr>
                <p:nvPr/>
              </p:nvSpPr>
              <p:spPr bwMode="auto">
                <a:xfrm>
                  <a:off x="1487" y="1329"/>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1" name="Freeform 63"/>
                <p:cNvSpPr>
                  <a:spLocks noEditPoints="1"/>
                </p:cNvSpPr>
                <p:nvPr/>
              </p:nvSpPr>
              <p:spPr bwMode="auto">
                <a:xfrm>
                  <a:off x="1484" y="1327"/>
                  <a:ext cx="48" cy="47"/>
                </a:xfrm>
                <a:custGeom>
                  <a:avLst/>
                  <a:gdLst>
                    <a:gd name="T0" fmla="*/ 237 w 517"/>
                    <a:gd name="T1" fmla="*/ 13 h 514"/>
                    <a:gd name="T2" fmla="*/ 258 w 517"/>
                    <a:gd name="T3" fmla="*/ 0 h 514"/>
                    <a:gd name="T4" fmla="*/ 280 w 517"/>
                    <a:gd name="T5" fmla="*/ 13 h 514"/>
                    <a:gd name="T6" fmla="*/ 513 w 517"/>
                    <a:gd name="T7" fmla="*/ 479 h 514"/>
                    <a:gd name="T8" fmla="*/ 512 w 517"/>
                    <a:gd name="T9" fmla="*/ 503 h 514"/>
                    <a:gd name="T10" fmla="*/ 492 w 517"/>
                    <a:gd name="T11" fmla="*/ 514 h 514"/>
                    <a:gd name="T12" fmla="*/ 25 w 517"/>
                    <a:gd name="T13" fmla="*/ 514 h 514"/>
                    <a:gd name="T14" fmla="*/ 4 w 517"/>
                    <a:gd name="T15" fmla="*/ 503 h 514"/>
                    <a:gd name="T16" fmla="*/ 3 w 517"/>
                    <a:gd name="T17" fmla="*/ 479 h 514"/>
                    <a:gd name="T18" fmla="*/ 237 w 517"/>
                    <a:gd name="T19" fmla="*/ 13 h 514"/>
                    <a:gd name="T20" fmla="*/ 46 w 517"/>
                    <a:gd name="T21" fmla="*/ 501 h 514"/>
                    <a:gd name="T22" fmla="*/ 25 w 517"/>
                    <a:gd name="T23" fmla="*/ 466 h 514"/>
                    <a:gd name="T24" fmla="*/ 492 w 517"/>
                    <a:gd name="T25" fmla="*/ 466 h 514"/>
                    <a:gd name="T26" fmla="*/ 470 w 517"/>
                    <a:gd name="T27" fmla="*/ 501 h 514"/>
                    <a:gd name="T28" fmla="*/ 237 w 517"/>
                    <a:gd name="T29" fmla="*/ 34 h 514"/>
                    <a:gd name="T30" fmla="*/ 280 w 517"/>
                    <a:gd name="T31" fmla="*/ 34 h 514"/>
                    <a:gd name="T32" fmla="*/ 46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49" y="0"/>
                        <a:pt x="258" y="0"/>
                      </a:cubicBezTo>
                      <a:cubicBezTo>
                        <a:pt x="267" y="0"/>
                        <a:pt x="276" y="5"/>
                        <a:pt x="280" y="13"/>
                      </a:cubicBezTo>
                      <a:lnTo>
                        <a:pt x="513" y="479"/>
                      </a:lnTo>
                      <a:cubicBezTo>
                        <a:pt x="517" y="487"/>
                        <a:pt x="516" y="496"/>
                        <a:pt x="512" y="503"/>
                      </a:cubicBezTo>
                      <a:cubicBezTo>
                        <a:pt x="508" y="510"/>
                        <a:pt x="500" y="514"/>
                        <a:pt x="492" y="514"/>
                      </a:cubicBezTo>
                      <a:lnTo>
                        <a:pt x="25" y="514"/>
                      </a:lnTo>
                      <a:cubicBezTo>
                        <a:pt x="16" y="514"/>
                        <a:pt x="9" y="510"/>
                        <a:pt x="4" y="503"/>
                      </a:cubicBezTo>
                      <a:cubicBezTo>
                        <a:pt x="0" y="496"/>
                        <a:pt x="0" y="487"/>
                        <a:pt x="3" y="479"/>
                      </a:cubicBezTo>
                      <a:lnTo>
                        <a:pt x="237" y="13"/>
                      </a:lnTo>
                      <a:close/>
                      <a:moveTo>
                        <a:pt x="46" y="501"/>
                      </a:moveTo>
                      <a:lnTo>
                        <a:pt x="25" y="466"/>
                      </a:lnTo>
                      <a:lnTo>
                        <a:pt x="492" y="466"/>
                      </a:lnTo>
                      <a:lnTo>
                        <a:pt x="470" y="501"/>
                      </a:lnTo>
                      <a:lnTo>
                        <a:pt x="237" y="34"/>
                      </a:lnTo>
                      <a:lnTo>
                        <a:pt x="280" y="34"/>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82" name="Freeform 64"/>
                <p:cNvSpPr>
                  <a:spLocks/>
                </p:cNvSpPr>
                <p:nvPr/>
              </p:nvSpPr>
              <p:spPr bwMode="auto">
                <a:xfrm>
                  <a:off x="1608" y="1273"/>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3" name="Freeform 65"/>
                <p:cNvSpPr>
                  <a:spLocks noEditPoints="1"/>
                </p:cNvSpPr>
                <p:nvPr/>
              </p:nvSpPr>
              <p:spPr bwMode="auto">
                <a:xfrm>
                  <a:off x="1606" y="1271"/>
                  <a:ext cx="48" cy="47"/>
                </a:xfrm>
                <a:custGeom>
                  <a:avLst/>
                  <a:gdLst>
                    <a:gd name="T0" fmla="*/ 237 w 517"/>
                    <a:gd name="T1" fmla="*/ 14 h 515"/>
                    <a:gd name="T2" fmla="*/ 258 w 517"/>
                    <a:gd name="T3" fmla="*/ 0 h 515"/>
                    <a:gd name="T4" fmla="*/ 280 w 517"/>
                    <a:gd name="T5" fmla="*/ 14 h 515"/>
                    <a:gd name="T6" fmla="*/ 513 w 517"/>
                    <a:gd name="T7" fmla="*/ 480 h 515"/>
                    <a:gd name="T8" fmla="*/ 512 w 517"/>
                    <a:gd name="T9" fmla="*/ 504 h 515"/>
                    <a:gd name="T10" fmla="*/ 492 w 517"/>
                    <a:gd name="T11" fmla="*/ 515 h 515"/>
                    <a:gd name="T12" fmla="*/ 25 w 517"/>
                    <a:gd name="T13" fmla="*/ 515 h 515"/>
                    <a:gd name="T14" fmla="*/ 5 w 517"/>
                    <a:gd name="T15" fmla="*/ 504 h 515"/>
                    <a:gd name="T16" fmla="*/ 4 w 517"/>
                    <a:gd name="T17" fmla="*/ 480 h 515"/>
                    <a:gd name="T18" fmla="*/ 237 w 517"/>
                    <a:gd name="T19" fmla="*/ 14 h 515"/>
                    <a:gd name="T20" fmla="*/ 47 w 517"/>
                    <a:gd name="T21" fmla="*/ 502 h 515"/>
                    <a:gd name="T22" fmla="*/ 25 w 517"/>
                    <a:gd name="T23" fmla="*/ 467 h 515"/>
                    <a:gd name="T24" fmla="*/ 492 w 517"/>
                    <a:gd name="T25" fmla="*/ 467 h 515"/>
                    <a:gd name="T26" fmla="*/ 470 w 517"/>
                    <a:gd name="T27" fmla="*/ 502 h 515"/>
                    <a:gd name="T28" fmla="*/ 237 w 517"/>
                    <a:gd name="T29" fmla="*/ 35 h 515"/>
                    <a:gd name="T30" fmla="*/ 280 w 517"/>
                    <a:gd name="T31" fmla="*/ 35 h 515"/>
                    <a:gd name="T32" fmla="*/ 47 w 517"/>
                    <a:gd name="T33" fmla="*/ 50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4"/>
                      </a:moveTo>
                      <a:cubicBezTo>
                        <a:pt x="241" y="6"/>
                        <a:pt x="249" y="0"/>
                        <a:pt x="258" y="0"/>
                      </a:cubicBezTo>
                      <a:cubicBezTo>
                        <a:pt x="268" y="0"/>
                        <a:pt x="276" y="6"/>
                        <a:pt x="280" y="14"/>
                      </a:cubicBezTo>
                      <a:lnTo>
                        <a:pt x="513" y="480"/>
                      </a:lnTo>
                      <a:cubicBezTo>
                        <a:pt x="517" y="488"/>
                        <a:pt x="517" y="496"/>
                        <a:pt x="512" y="504"/>
                      </a:cubicBezTo>
                      <a:cubicBezTo>
                        <a:pt x="508" y="511"/>
                        <a:pt x="500" y="515"/>
                        <a:pt x="492" y="515"/>
                      </a:cubicBezTo>
                      <a:lnTo>
                        <a:pt x="25" y="515"/>
                      </a:lnTo>
                      <a:cubicBezTo>
                        <a:pt x="17" y="515"/>
                        <a:pt x="9" y="511"/>
                        <a:pt x="5" y="504"/>
                      </a:cubicBezTo>
                      <a:cubicBezTo>
                        <a:pt x="0" y="496"/>
                        <a:pt x="0" y="488"/>
                        <a:pt x="4" y="480"/>
                      </a:cubicBezTo>
                      <a:lnTo>
                        <a:pt x="237" y="14"/>
                      </a:lnTo>
                      <a:close/>
                      <a:moveTo>
                        <a:pt x="47" y="502"/>
                      </a:moveTo>
                      <a:lnTo>
                        <a:pt x="25" y="467"/>
                      </a:lnTo>
                      <a:lnTo>
                        <a:pt x="492" y="467"/>
                      </a:lnTo>
                      <a:lnTo>
                        <a:pt x="470" y="502"/>
                      </a:lnTo>
                      <a:lnTo>
                        <a:pt x="237" y="35"/>
                      </a:lnTo>
                      <a:lnTo>
                        <a:pt x="280" y="35"/>
                      </a:lnTo>
                      <a:lnTo>
                        <a:pt x="47" y="502"/>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84" name="Freeform 66"/>
                <p:cNvSpPr>
                  <a:spLocks/>
                </p:cNvSpPr>
                <p:nvPr/>
              </p:nvSpPr>
              <p:spPr bwMode="auto">
                <a:xfrm>
                  <a:off x="1730" y="1225"/>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5" name="Freeform 67"/>
                <p:cNvSpPr>
                  <a:spLocks noEditPoints="1"/>
                </p:cNvSpPr>
                <p:nvPr/>
              </p:nvSpPr>
              <p:spPr bwMode="auto">
                <a:xfrm>
                  <a:off x="1728" y="1223"/>
                  <a:ext cx="48" cy="47"/>
                </a:xfrm>
                <a:custGeom>
                  <a:avLst/>
                  <a:gdLst>
                    <a:gd name="T0" fmla="*/ 237 w 517"/>
                    <a:gd name="T1" fmla="*/ 13 h 514"/>
                    <a:gd name="T2" fmla="*/ 259 w 517"/>
                    <a:gd name="T3" fmla="*/ 0 h 514"/>
                    <a:gd name="T4" fmla="*/ 280 w 517"/>
                    <a:gd name="T5" fmla="*/ 13 h 514"/>
                    <a:gd name="T6" fmla="*/ 514 w 517"/>
                    <a:gd name="T7" fmla="*/ 479 h 514"/>
                    <a:gd name="T8" fmla="*/ 513 w 517"/>
                    <a:gd name="T9" fmla="*/ 503 h 514"/>
                    <a:gd name="T10" fmla="*/ 492 w 517"/>
                    <a:gd name="T11" fmla="*/ 514 h 514"/>
                    <a:gd name="T12" fmla="*/ 25 w 517"/>
                    <a:gd name="T13" fmla="*/ 514 h 514"/>
                    <a:gd name="T14" fmla="*/ 5 w 517"/>
                    <a:gd name="T15" fmla="*/ 503 h 514"/>
                    <a:gd name="T16" fmla="*/ 4 w 517"/>
                    <a:gd name="T17" fmla="*/ 479 h 514"/>
                    <a:gd name="T18" fmla="*/ 237 w 517"/>
                    <a:gd name="T19" fmla="*/ 13 h 514"/>
                    <a:gd name="T20" fmla="*/ 47 w 517"/>
                    <a:gd name="T21" fmla="*/ 501 h 514"/>
                    <a:gd name="T22" fmla="*/ 25 w 517"/>
                    <a:gd name="T23" fmla="*/ 466 h 514"/>
                    <a:gd name="T24" fmla="*/ 492 w 517"/>
                    <a:gd name="T25" fmla="*/ 466 h 514"/>
                    <a:gd name="T26" fmla="*/ 471 w 517"/>
                    <a:gd name="T27" fmla="*/ 501 h 514"/>
                    <a:gd name="T28" fmla="*/ 237 w 517"/>
                    <a:gd name="T29" fmla="*/ 34 h 514"/>
                    <a:gd name="T30" fmla="*/ 280 w 517"/>
                    <a:gd name="T31" fmla="*/ 34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50" y="0"/>
                        <a:pt x="259" y="0"/>
                      </a:cubicBezTo>
                      <a:cubicBezTo>
                        <a:pt x="268" y="0"/>
                        <a:pt x="276" y="5"/>
                        <a:pt x="280" y="13"/>
                      </a:cubicBezTo>
                      <a:lnTo>
                        <a:pt x="514" y="479"/>
                      </a:lnTo>
                      <a:cubicBezTo>
                        <a:pt x="517" y="487"/>
                        <a:pt x="517" y="496"/>
                        <a:pt x="513" y="503"/>
                      </a:cubicBezTo>
                      <a:cubicBezTo>
                        <a:pt x="508" y="510"/>
                        <a:pt x="500" y="514"/>
                        <a:pt x="492" y="514"/>
                      </a:cubicBezTo>
                      <a:lnTo>
                        <a:pt x="25" y="514"/>
                      </a:lnTo>
                      <a:cubicBezTo>
                        <a:pt x="17" y="514"/>
                        <a:pt x="9" y="510"/>
                        <a:pt x="5" y="503"/>
                      </a:cubicBezTo>
                      <a:cubicBezTo>
                        <a:pt x="1" y="496"/>
                        <a:pt x="0" y="487"/>
                        <a:pt x="4" y="479"/>
                      </a:cubicBezTo>
                      <a:lnTo>
                        <a:pt x="237" y="13"/>
                      </a:lnTo>
                      <a:close/>
                      <a:moveTo>
                        <a:pt x="47" y="501"/>
                      </a:moveTo>
                      <a:lnTo>
                        <a:pt x="25" y="466"/>
                      </a:lnTo>
                      <a:lnTo>
                        <a:pt x="492" y="466"/>
                      </a:lnTo>
                      <a:lnTo>
                        <a:pt x="471" y="501"/>
                      </a:lnTo>
                      <a:lnTo>
                        <a:pt x="237" y="34"/>
                      </a:lnTo>
                      <a:lnTo>
                        <a:pt x="280" y="34"/>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86" name="Freeform 68"/>
                <p:cNvSpPr>
                  <a:spLocks/>
                </p:cNvSpPr>
                <p:nvPr/>
              </p:nvSpPr>
              <p:spPr bwMode="auto">
                <a:xfrm>
                  <a:off x="1852" y="1183"/>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7" name="Freeform 69"/>
                <p:cNvSpPr>
                  <a:spLocks noEditPoints="1"/>
                </p:cNvSpPr>
                <p:nvPr/>
              </p:nvSpPr>
              <p:spPr bwMode="auto">
                <a:xfrm>
                  <a:off x="1850" y="1180"/>
                  <a:ext cx="47" cy="48"/>
                </a:xfrm>
                <a:custGeom>
                  <a:avLst/>
                  <a:gdLst>
                    <a:gd name="T0" fmla="*/ 237 w 517"/>
                    <a:gd name="T1" fmla="*/ 13 h 515"/>
                    <a:gd name="T2" fmla="*/ 258 w 517"/>
                    <a:gd name="T3" fmla="*/ 0 h 515"/>
                    <a:gd name="T4" fmla="*/ 280 w 517"/>
                    <a:gd name="T5" fmla="*/ 13 h 515"/>
                    <a:gd name="T6" fmla="*/ 513 w 517"/>
                    <a:gd name="T7" fmla="*/ 480 h 515"/>
                    <a:gd name="T8" fmla="*/ 512 w 517"/>
                    <a:gd name="T9" fmla="*/ 503 h 515"/>
                    <a:gd name="T10" fmla="*/ 492 w 517"/>
                    <a:gd name="T11" fmla="*/ 515 h 515"/>
                    <a:gd name="T12" fmla="*/ 25 w 517"/>
                    <a:gd name="T13" fmla="*/ 515 h 515"/>
                    <a:gd name="T14" fmla="*/ 4 w 517"/>
                    <a:gd name="T15" fmla="*/ 503 h 515"/>
                    <a:gd name="T16" fmla="*/ 3 w 517"/>
                    <a:gd name="T17" fmla="*/ 480 h 515"/>
                    <a:gd name="T18" fmla="*/ 237 w 517"/>
                    <a:gd name="T19" fmla="*/ 13 h 515"/>
                    <a:gd name="T20" fmla="*/ 46 w 517"/>
                    <a:gd name="T21" fmla="*/ 501 h 515"/>
                    <a:gd name="T22" fmla="*/ 25 w 517"/>
                    <a:gd name="T23" fmla="*/ 467 h 515"/>
                    <a:gd name="T24" fmla="*/ 492 w 517"/>
                    <a:gd name="T25" fmla="*/ 467 h 515"/>
                    <a:gd name="T26" fmla="*/ 470 w 517"/>
                    <a:gd name="T27" fmla="*/ 501 h 515"/>
                    <a:gd name="T28" fmla="*/ 237 w 517"/>
                    <a:gd name="T29" fmla="*/ 35 h 515"/>
                    <a:gd name="T30" fmla="*/ 280 w 517"/>
                    <a:gd name="T31" fmla="*/ 35 h 515"/>
                    <a:gd name="T32" fmla="*/ 46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3"/>
                      </a:moveTo>
                      <a:cubicBezTo>
                        <a:pt x="241" y="5"/>
                        <a:pt x="249" y="0"/>
                        <a:pt x="258" y="0"/>
                      </a:cubicBezTo>
                      <a:cubicBezTo>
                        <a:pt x="267" y="0"/>
                        <a:pt x="276" y="5"/>
                        <a:pt x="280" y="13"/>
                      </a:cubicBezTo>
                      <a:lnTo>
                        <a:pt x="513" y="480"/>
                      </a:lnTo>
                      <a:cubicBezTo>
                        <a:pt x="517" y="487"/>
                        <a:pt x="516" y="496"/>
                        <a:pt x="512" y="503"/>
                      </a:cubicBezTo>
                      <a:cubicBezTo>
                        <a:pt x="508" y="510"/>
                        <a:pt x="500" y="515"/>
                        <a:pt x="492" y="515"/>
                      </a:cubicBezTo>
                      <a:lnTo>
                        <a:pt x="25" y="515"/>
                      </a:lnTo>
                      <a:cubicBezTo>
                        <a:pt x="16" y="515"/>
                        <a:pt x="9" y="510"/>
                        <a:pt x="4" y="503"/>
                      </a:cubicBezTo>
                      <a:cubicBezTo>
                        <a:pt x="0" y="496"/>
                        <a:pt x="0" y="487"/>
                        <a:pt x="3" y="480"/>
                      </a:cubicBezTo>
                      <a:lnTo>
                        <a:pt x="237" y="13"/>
                      </a:lnTo>
                      <a:close/>
                      <a:moveTo>
                        <a:pt x="46" y="501"/>
                      </a:moveTo>
                      <a:lnTo>
                        <a:pt x="25" y="467"/>
                      </a:lnTo>
                      <a:lnTo>
                        <a:pt x="492" y="467"/>
                      </a:lnTo>
                      <a:lnTo>
                        <a:pt x="470" y="501"/>
                      </a:lnTo>
                      <a:lnTo>
                        <a:pt x="237" y="35"/>
                      </a:lnTo>
                      <a:lnTo>
                        <a:pt x="280" y="35"/>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88" name="Freeform 70"/>
                <p:cNvSpPr>
                  <a:spLocks/>
                </p:cNvSpPr>
                <p:nvPr/>
              </p:nvSpPr>
              <p:spPr bwMode="auto">
                <a:xfrm>
                  <a:off x="1974" y="1149"/>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89" name="Freeform 71"/>
                <p:cNvSpPr>
                  <a:spLocks noEditPoints="1"/>
                </p:cNvSpPr>
                <p:nvPr/>
              </p:nvSpPr>
              <p:spPr bwMode="auto">
                <a:xfrm>
                  <a:off x="1972" y="1147"/>
                  <a:ext cx="47" cy="48"/>
                </a:xfrm>
                <a:custGeom>
                  <a:avLst/>
                  <a:gdLst>
                    <a:gd name="T0" fmla="*/ 237 w 517"/>
                    <a:gd name="T1" fmla="*/ 13 h 515"/>
                    <a:gd name="T2" fmla="*/ 258 w 517"/>
                    <a:gd name="T3" fmla="*/ 0 h 515"/>
                    <a:gd name="T4" fmla="*/ 280 w 517"/>
                    <a:gd name="T5" fmla="*/ 13 h 515"/>
                    <a:gd name="T6" fmla="*/ 513 w 517"/>
                    <a:gd name="T7" fmla="*/ 480 h 515"/>
                    <a:gd name="T8" fmla="*/ 512 w 517"/>
                    <a:gd name="T9" fmla="*/ 503 h 515"/>
                    <a:gd name="T10" fmla="*/ 492 w 517"/>
                    <a:gd name="T11" fmla="*/ 515 h 515"/>
                    <a:gd name="T12" fmla="*/ 25 w 517"/>
                    <a:gd name="T13" fmla="*/ 515 h 515"/>
                    <a:gd name="T14" fmla="*/ 5 w 517"/>
                    <a:gd name="T15" fmla="*/ 503 h 515"/>
                    <a:gd name="T16" fmla="*/ 4 w 517"/>
                    <a:gd name="T17" fmla="*/ 480 h 515"/>
                    <a:gd name="T18" fmla="*/ 237 w 517"/>
                    <a:gd name="T19" fmla="*/ 13 h 515"/>
                    <a:gd name="T20" fmla="*/ 47 w 517"/>
                    <a:gd name="T21" fmla="*/ 501 h 515"/>
                    <a:gd name="T22" fmla="*/ 25 w 517"/>
                    <a:gd name="T23" fmla="*/ 467 h 515"/>
                    <a:gd name="T24" fmla="*/ 492 w 517"/>
                    <a:gd name="T25" fmla="*/ 467 h 515"/>
                    <a:gd name="T26" fmla="*/ 470 w 517"/>
                    <a:gd name="T27" fmla="*/ 501 h 515"/>
                    <a:gd name="T28" fmla="*/ 237 w 517"/>
                    <a:gd name="T29" fmla="*/ 35 h 515"/>
                    <a:gd name="T30" fmla="*/ 280 w 517"/>
                    <a:gd name="T31" fmla="*/ 35 h 515"/>
                    <a:gd name="T32" fmla="*/ 47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3"/>
                      </a:moveTo>
                      <a:cubicBezTo>
                        <a:pt x="241" y="5"/>
                        <a:pt x="249" y="0"/>
                        <a:pt x="258" y="0"/>
                      </a:cubicBezTo>
                      <a:cubicBezTo>
                        <a:pt x="268" y="0"/>
                        <a:pt x="276" y="5"/>
                        <a:pt x="280" y="13"/>
                      </a:cubicBezTo>
                      <a:lnTo>
                        <a:pt x="513" y="480"/>
                      </a:lnTo>
                      <a:cubicBezTo>
                        <a:pt x="517" y="487"/>
                        <a:pt x="517" y="496"/>
                        <a:pt x="512" y="503"/>
                      </a:cubicBezTo>
                      <a:cubicBezTo>
                        <a:pt x="508" y="510"/>
                        <a:pt x="500" y="515"/>
                        <a:pt x="492" y="515"/>
                      </a:cubicBezTo>
                      <a:lnTo>
                        <a:pt x="25" y="515"/>
                      </a:lnTo>
                      <a:cubicBezTo>
                        <a:pt x="17" y="515"/>
                        <a:pt x="9" y="510"/>
                        <a:pt x="5" y="503"/>
                      </a:cubicBezTo>
                      <a:cubicBezTo>
                        <a:pt x="0" y="496"/>
                        <a:pt x="0" y="487"/>
                        <a:pt x="4" y="480"/>
                      </a:cubicBezTo>
                      <a:lnTo>
                        <a:pt x="237" y="13"/>
                      </a:lnTo>
                      <a:close/>
                      <a:moveTo>
                        <a:pt x="47" y="501"/>
                      </a:moveTo>
                      <a:lnTo>
                        <a:pt x="25" y="467"/>
                      </a:lnTo>
                      <a:lnTo>
                        <a:pt x="492" y="467"/>
                      </a:lnTo>
                      <a:lnTo>
                        <a:pt x="470"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90" name="Freeform 72"/>
                <p:cNvSpPr>
                  <a:spLocks/>
                </p:cNvSpPr>
                <p:nvPr/>
              </p:nvSpPr>
              <p:spPr bwMode="auto">
                <a:xfrm>
                  <a:off x="2096" y="1112"/>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1" name="Freeform 73"/>
                <p:cNvSpPr>
                  <a:spLocks noEditPoints="1"/>
                </p:cNvSpPr>
                <p:nvPr/>
              </p:nvSpPr>
              <p:spPr bwMode="auto">
                <a:xfrm>
                  <a:off x="2093" y="1110"/>
                  <a:ext cx="48" cy="47"/>
                </a:xfrm>
                <a:custGeom>
                  <a:avLst/>
                  <a:gdLst>
                    <a:gd name="T0" fmla="*/ 237 w 517"/>
                    <a:gd name="T1" fmla="*/ 14 h 515"/>
                    <a:gd name="T2" fmla="*/ 259 w 517"/>
                    <a:gd name="T3" fmla="*/ 0 h 515"/>
                    <a:gd name="T4" fmla="*/ 280 w 517"/>
                    <a:gd name="T5" fmla="*/ 14 h 515"/>
                    <a:gd name="T6" fmla="*/ 514 w 517"/>
                    <a:gd name="T7" fmla="*/ 480 h 515"/>
                    <a:gd name="T8" fmla="*/ 513 w 517"/>
                    <a:gd name="T9" fmla="*/ 503 h 515"/>
                    <a:gd name="T10" fmla="*/ 492 w 517"/>
                    <a:gd name="T11" fmla="*/ 515 h 515"/>
                    <a:gd name="T12" fmla="*/ 25 w 517"/>
                    <a:gd name="T13" fmla="*/ 515 h 515"/>
                    <a:gd name="T14" fmla="*/ 5 w 517"/>
                    <a:gd name="T15" fmla="*/ 503 h 515"/>
                    <a:gd name="T16" fmla="*/ 4 w 517"/>
                    <a:gd name="T17" fmla="*/ 480 h 515"/>
                    <a:gd name="T18" fmla="*/ 237 w 517"/>
                    <a:gd name="T19" fmla="*/ 14 h 515"/>
                    <a:gd name="T20" fmla="*/ 47 w 517"/>
                    <a:gd name="T21" fmla="*/ 501 h 515"/>
                    <a:gd name="T22" fmla="*/ 25 w 517"/>
                    <a:gd name="T23" fmla="*/ 467 h 515"/>
                    <a:gd name="T24" fmla="*/ 492 w 517"/>
                    <a:gd name="T25" fmla="*/ 467 h 515"/>
                    <a:gd name="T26" fmla="*/ 471 w 517"/>
                    <a:gd name="T27" fmla="*/ 501 h 515"/>
                    <a:gd name="T28" fmla="*/ 237 w 517"/>
                    <a:gd name="T29" fmla="*/ 35 h 515"/>
                    <a:gd name="T30" fmla="*/ 280 w 517"/>
                    <a:gd name="T31" fmla="*/ 35 h 515"/>
                    <a:gd name="T32" fmla="*/ 47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4"/>
                      </a:moveTo>
                      <a:cubicBezTo>
                        <a:pt x="241" y="5"/>
                        <a:pt x="250" y="0"/>
                        <a:pt x="259" y="0"/>
                      </a:cubicBezTo>
                      <a:cubicBezTo>
                        <a:pt x="268" y="0"/>
                        <a:pt x="276" y="5"/>
                        <a:pt x="280" y="14"/>
                      </a:cubicBezTo>
                      <a:lnTo>
                        <a:pt x="514" y="480"/>
                      </a:lnTo>
                      <a:cubicBezTo>
                        <a:pt x="517" y="487"/>
                        <a:pt x="517" y="496"/>
                        <a:pt x="513" y="503"/>
                      </a:cubicBezTo>
                      <a:cubicBezTo>
                        <a:pt x="508" y="510"/>
                        <a:pt x="500" y="515"/>
                        <a:pt x="492" y="515"/>
                      </a:cubicBezTo>
                      <a:lnTo>
                        <a:pt x="25" y="515"/>
                      </a:lnTo>
                      <a:cubicBezTo>
                        <a:pt x="17" y="515"/>
                        <a:pt x="9" y="510"/>
                        <a:pt x="5" y="503"/>
                      </a:cubicBezTo>
                      <a:cubicBezTo>
                        <a:pt x="1" y="496"/>
                        <a:pt x="0" y="487"/>
                        <a:pt x="4" y="480"/>
                      </a:cubicBezTo>
                      <a:lnTo>
                        <a:pt x="237" y="14"/>
                      </a:lnTo>
                      <a:close/>
                      <a:moveTo>
                        <a:pt x="47" y="501"/>
                      </a:moveTo>
                      <a:lnTo>
                        <a:pt x="25" y="467"/>
                      </a:lnTo>
                      <a:lnTo>
                        <a:pt x="492" y="467"/>
                      </a:lnTo>
                      <a:lnTo>
                        <a:pt x="471"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92" name="Freeform 74"/>
                <p:cNvSpPr>
                  <a:spLocks/>
                </p:cNvSpPr>
                <p:nvPr/>
              </p:nvSpPr>
              <p:spPr bwMode="auto">
                <a:xfrm>
                  <a:off x="2218" y="1092"/>
                  <a:ext cx="42" cy="43"/>
                </a:xfrm>
                <a:custGeom>
                  <a:avLst/>
                  <a:gdLst>
                    <a:gd name="T0" fmla="*/ 21 w 42"/>
                    <a:gd name="T1" fmla="*/ 0 h 43"/>
                    <a:gd name="T2" fmla="*/ 42 w 42"/>
                    <a:gd name="T3" fmla="*/ 43 h 43"/>
                    <a:gd name="T4" fmla="*/ 0 w 42"/>
                    <a:gd name="T5" fmla="*/ 43 h 43"/>
                    <a:gd name="T6" fmla="*/ 21 w 42"/>
                    <a:gd name="T7" fmla="*/ 0 h 43"/>
                  </a:gdLst>
                  <a:ahLst/>
                  <a:cxnLst>
                    <a:cxn ang="0">
                      <a:pos x="T0" y="T1"/>
                    </a:cxn>
                    <a:cxn ang="0">
                      <a:pos x="T2" y="T3"/>
                    </a:cxn>
                    <a:cxn ang="0">
                      <a:pos x="T4" y="T5"/>
                    </a:cxn>
                    <a:cxn ang="0">
                      <a:pos x="T6" y="T7"/>
                    </a:cxn>
                  </a:cxnLst>
                  <a:rect l="0" t="0" r="r" b="b"/>
                  <a:pathLst>
                    <a:path w="42" h="43">
                      <a:moveTo>
                        <a:pt x="21" y="0"/>
                      </a:moveTo>
                      <a:lnTo>
                        <a:pt x="42"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3" name="Freeform 75"/>
                <p:cNvSpPr>
                  <a:spLocks noEditPoints="1"/>
                </p:cNvSpPr>
                <p:nvPr/>
              </p:nvSpPr>
              <p:spPr bwMode="auto">
                <a:xfrm>
                  <a:off x="2215" y="1090"/>
                  <a:ext cx="48" cy="47"/>
                </a:xfrm>
                <a:custGeom>
                  <a:avLst/>
                  <a:gdLst>
                    <a:gd name="T0" fmla="*/ 237 w 517"/>
                    <a:gd name="T1" fmla="*/ 13 h 515"/>
                    <a:gd name="T2" fmla="*/ 258 w 517"/>
                    <a:gd name="T3" fmla="*/ 0 h 515"/>
                    <a:gd name="T4" fmla="*/ 280 w 517"/>
                    <a:gd name="T5" fmla="*/ 13 h 515"/>
                    <a:gd name="T6" fmla="*/ 513 w 517"/>
                    <a:gd name="T7" fmla="*/ 480 h 515"/>
                    <a:gd name="T8" fmla="*/ 512 w 517"/>
                    <a:gd name="T9" fmla="*/ 503 h 515"/>
                    <a:gd name="T10" fmla="*/ 491 w 517"/>
                    <a:gd name="T11" fmla="*/ 515 h 515"/>
                    <a:gd name="T12" fmla="*/ 25 w 517"/>
                    <a:gd name="T13" fmla="*/ 515 h 515"/>
                    <a:gd name="T14" fmla="*/ 4 w 517"/>
                    <a:gd name="T15" fmla="*/ 503 h 515"/>
                    <a:gd name="T16" fmla="*/ 3 w 517"/>
                    <a:gd name="T17" fmla="*/ 480 h 515"/>
                    <a:gd name="T18" fmla="*/ 237 w 517"/>
                    <a:gd name="T19" fmla="*/ 13 h 515"/>
                    <a:gd name="T20" fmla="*/ 46 w 517"/>
                    <a:gd name="T21" fmla="*/ 501 h 515"/>
                    <a:gd name="T22" fmla="*/ 25 w 517"/>
                    <a:gd name="T23" fmla="*/ 467 h 515"/>
                    <a:gd name="T24" fmla="*/ 491 w 517"/>
                    <a:gd name="T25" fmla="*/ 467 h 515"/>
                    <a:gd name="T26" fmla="*/ 470 w 517"/>
                    <a:gd name="T27" fmla="*/ 501 h 515"/>
                    <a:gd name="T28" fmla="*/ 237 w 517"/>
                    <a:gd name="T29" fmla="*/ 35 h 515"/>
                    <a:gd name="T30" fmla="*/ 280 w 517"/>
                    <a:gd name="T31" fmla="*/ 35 h 515"/>
                    <a:gd name="T32" fmla="*/ 46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3"/>
                      </a:moveTo>
                      <a:cubicBezTo>
                        <a:pt x="241" y="5"/>
                        <a:pt x="249" y="0"/>
                        <a:pt x="258" y="0"/>
                      </a:cubicBezTo>
                      <a:cubicBezTo>
                        <a:pt x="267" y="0"/>
                        <a:pt x="276" y="5"/>
                        <a:pt x="280" y="13"/>
                      </a:cubicBezTo>
                      <a:lnTo>
                        <a:pt x="513" y="480"/>
                      </a:lnTo>
                      <a:cubicBezTo>
                        <a:pt x="517" y="487"/>
                        <a:pt x="516" y="496"/>
                        <a:pt x="512" y="503"/>
                      </a:cubicBezTo>
                      <a:cubicBezTo>
                        <a:pt x="508" y="510"/>
                        <a:pt x="500" y="515"/>
                        <a:pt x="491" y="515"/>
                      </a:cubicBezTo>
                      <a:lnTo>
                        <a:pt x="25" y="515"/>
                      </a:lnTo>
                      <a:cubicBezTo>
                        <a:pt x="16" y="515"/>
                        <a:pt x="9" y="510"/>
                        <a:pt x="4" y="503"/>
                      </a:cubicBezTo>
                      <a:cubicBezTo>
                        <a:pt x="0" y="496"/>
                        <a:pt x="0" y="487"/>
                        <a:pt x="3" y="480"/>
                      </a:cubicBezTo>
                      <a:lnTo>
                        <a:pt x="237" y="13"/>
                      </a:lnTo>
                      <a:close/>
                      <a:moveTo>
                        <a:pt x="46" y="501"/>
                      </a:moveTo>
                      <a:lnTo>
                        <a:pt x="25" y="467"/>
                      </a:lnTo>
                      <a:lnTo>
                        <a:pt x="491" y="467"/>
                      </a:lnTo>
                      <a:lnTo>
                        <a:pt x="470" y="501"/>
                      </a:lnTo>
                      <a:lnTo>
                        <a:pt x="237" y="35"/>
                      </a:lnTo>
                      <a:lnTo>
                        <a:pt x="280" y="35"/>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94" name="Freeform 76"/>
                <p:cNvSpPr>
                  <a:spLocks/>
                </p:cNvSpPr>
                <p:nvPr/>
              </p:nvSpPr>
              <p:spPr bwMode="auto">
                <a:xfrm>
                  <a:off x="2339" y="1079"/>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5" name="Freeform 77"/>
                <p:cNvSpPr>
                  <a:spLocks noEditPoints="1"/>
                </p:cNvSpPr>
                <p:nvPr/>
              </p:nvSpPr>
              <p:spPr bwMode="auto">
                <a:xfrm>
                  <a:off x="2337" y="1077"/>
                  <a:ext cx="48" cy="47"/>
                </a:xfrm>
                <a:custGeom>
                  <a:avLst/>
                  <a:gdLst>
                    <a:gd name="T0" fmla="*/ 237 w 517"/>
                    <a:gd name="T1" fmla="*/ 13 h 515"/>
                    <a:gd name="T2" fmla="*/ 258 w 517"/>
                    <a:gd name="T3" fmla="*/ 0 h 515"/>
                    <a:gd name="T4" fmla="*/ 280 w 517"/>
                    <a:gd name="T5" fmla="*/ 13 h 515"/>
                    <a:gd name="T6" fmla="*/ 513 w 517"/>
                    <a:gd name="T7" fmla="*/ 480 h 515"/>
                    <a:gd name="T8" fmla="*/ 512 w 517"/>
                    <a:gd name="T9" fmla="*/ 503 h 515"/>
                    <a:gd name="T10" fmla="*/ 492 w 517"/>
                    <a:gd name="T11" fmla="*/ 515 h 515"/>
                    <a:gd name="T12" fmla="*/ 25 w 517"/>
                    <a:gd name="T13" fmla="*/ 515 h 515"/>
                    <a:gd name="T14" fmla="*/ 5 w 517"/>
                    <a:gd name="T15" fmla="*/ 503 h 515"/>
                    <a:gd name="T16" fmla="*/ 4 w 517"/>
                    <a:gd name="T17" fmla="*/ 480 h 515"/>
                    <a:gd name="T18" fmla="*/ 237 w 517"/>
                    <a:gd name="T19" fmla="*/ 13 h 515"/>
                    <a:gd name="T20" fmla="*/ 47 w 517"/>
                    <a:gd name="T21" fmla="*/ 501 h 515"/>
                    <a:gd name="T22" fmla="*/ 25 w 517"/>
                    <a:gd name="T23" fmla="*/ 467 h 515"/>
                    <a:gd name="T24" fmla="*/ 492 w 517"/>
                    <a:gd name="T25" fmla="*/ 467 h 515"/>
                    <a:gd name="T26" fmla="*/ 470 w 517"/>
                    <a:gd name="T27" fmla="*/ 501 h 515"/>
                    <a:gd name="T28" fmla="*/ 237 w 517"/>
                    <a:gd name="T29" fmla="*/ 35 h 515"/>
                    <a:gd name="T30" fmla="*/ 280 w 517"/>
                    <a:gd name="T31" fmla="*/ 35 h 515"/>
                    <a:gd name="T32" fmla="*/ 47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3"/>
                      </a:moveTo>
                      <a:cubicBezTo>
                        <a:pt x="241" y="5"/>
                        <a:pt x="249" y="0"/>
                        <a:pt x="258" y="0"/>
                      </a:cubicBezTo>
                      <a:cubicBezTo>
                        <a:pt x="268" y="0"/>
                        <a:pt x="276" y="5"/>
                        <a:pt x="280" y="13"/>
                      </a:cubicBezTo>
                      <a:lnTo>
                        <a:pt x="513" y="480"/>
                      </a:lnTo>
                      <a:cubicBezTo>
                        <a:pt x="517" y="487"/>
                        <a:pt x="517" y="496"/>
                        <a:pt x="512" y="503"/>
                      </a:cubicBezTo>
                      <a:cubicBezTo>
                        <a:pt x="508" y="510"/>
                        <a:pt x="500" y="515"/>
                        <a:pt x="492" y="515"/>
                      </a:cubicBezTo>
                      <a:lnTo>
                        <a:pt x="25" y="515"/>
                      </a:lnTo>
                      <a:cubicBezTo>
                        <a:pt x="17" y="515"/>
                        <a:pt x="9" y="510"/>
                        <a:pt x="5" y="503"/>
                      </a:cubicBezTo>
                      <a:cubicBezTo>
                        <a:pt x="0" y="496"/>
                        <a:pt x="0" y="487"/>
                        <a:pt x="4" y="480"/>
                      </a:cubicBezTo>
                      <a:lnTo>
                        <a:pt x="237" y="13"/>
                      </a:lnTo>
                      <a:close/>
                      <a:moveTo>
                        <a:pt x="47" y="501"/>
                      </a:moveTo>
                      <a:lnTo>
                        <a:pt x="25" y="467"/>
                      </a:lnTo>
                      <a:lnTo>
                        <a:pt x="492" y="467"/>
                      </a:lnTo>
                      <a:lnTo>
                        <a:pt x="470"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96" name="Freeform 78"/>
                <p:cNvSpPr>
                  <a:spLocks/>
                </p:cNvSpPr>
                <p:nvPr/>
              </p:nvSpPr>
              <p:spPr bwMode="auto">
                <a:xfrm>
                  <a:off x="2461" y="1053"/>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7" name="Freeform 79"/>
                <p:cNvSpPr>
                  <a:spLocks noEditPoints="1"/>
                </p:cNvSpPr>
                <p:nvPr/>
              </p:nvSpPr>
              <p:spPr bwMode="auto">
                <a:xfrm>
                  <a:off x="2459" y="1050"/>
                  <a:ext cx="47" cy="48"/>
                </a:xfrm>
                <a:custGeom>
                  <a:avLst/>
                  <a:gdLst>
                    <a:gd name="T0" fmla="*/ 237 w 517"/>
                    <a:gd name="T1" fmla="*/ 14 h 515"/>
                    <a:gd name="T2" fmla="*/ 259 w 517"/>
                    <a:gd name="T3" fmla="*/ 0 h 515"/>
                    <a:gd name="T4" fmla="*/ 280 w 517"/>
                    <a:gd name="T5" fmla="*/ 14 h 515"/>
                    <a:gd name="T6" fmla="*/ 514 w 517"/>
                    <a:gd name="T7" fmla="*/ 480 h 515"/>
                    <a:gd name="T8" fmla="*/ 513 w 517"/>
                    <a:gd name="T9" fmla="*/ 503 h 515"/>
                    <a:gd name="T10" fmla="*/ 492 w 517"/>
                    <a:gd name="T11" fmla="*/ 515 h 515"/>
                    <a:gd name="T12" fmla="*/ 25 w 517"/>
                    <a:gd name="T13" fmla="*/ 515 h 515"/>
                    <a:gd name="T14" fmla="*/ 5 w 517"/>
                    <a:gd name="T15" fmla="*/ 503 h 515"/>
                    <a:gd name="T16" fmla="*/ 4 w 517"/>
                    <a:gd name="T17" fmla="*/ 480 h 515"/>
                    <a:gd name="T18" fmla="*/ 237 w 517"/>
                    <a:gd name="T19" fmla="*/ 14 h 515"/>
                    <a:gd name="T20" fmla="*/ 47 w 517"/>
                    <a:gd name="T21" fmla="*/ 502 h 515"/>
                    <a:gd name="T22" fmla="*/ 25 w 517"/>
                    <a:gd name="T23" fmla="*/ 467 h 515"/>
                    <a:gd name="T24" fmla="*/ 492 w 517"/>
                    <a:gd name="T25" fmla="*/ 467 h 515"/>
                    <a:gd name="T26" fmla="*/ 471 w 517"/>
                    <a:gd name="T27" fmla="*/ 502 h 515"/>
                    <a:gd name="T28" fmla="*/ 237 w 517"/>
                    <a:gd name="T29" fmla="*/ 35 h 515"/>
                    <a:gd name="T30" fmla="*/ 280 w 517"/>
                    <a:gd name="T31" fmla="*/ 35 h 515"/>
                    <a:gd name="T32" fmla="*/ 47 w 517"/>
                    <a:gd name="T33" fmla="*/ 50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4"/>
                      </a:moveTo>
                      <a:cubicBezTo>
                        <a:pt x="241" y="6"/>
                        <a:pt x="250" y="0"/>
                        <a:pt x="259" y="0"/>
                      </a:cubicBezTo>
                      <a:cubicBezTo>
                        <a:pt x="268" y="0"/>
                        <a:pt x="276" y="6"/>
                        <a:pt x="280" y="14"/>
                      </a:cubicBezTo>
                      <a:lnTo>
                        <a:pt x="514" y="480"/>
                      </a:lnTo>
                      <a:cubicBezTo>
                        <a:pt x="517" y="488"/>
                        <a:pt x="517" y="496"/>
                        <a:pt x="513" y="503"/>
                      </a:cubicBezTo>
                      <a:cubicBezTo>
                        <a:pt x="508" y="511"/>
                        <a:pt x="500" y="515"/>
                        <a:pt x="492" y="515"/>
                      </a:cubicBezTo>
                      <a:lnTo>
                        <a:pt x="25" y="515"/>
                      </a:lnTo>
                      <a:cubicBezTo>
                        <a:pt x="17" y="515"/>
                        <a:pt x="9" y="511"/>
                        <a:pt x="5" y="503"/>
                      </a:cubicBezTo>
                      <a:cubicBezTo>
                        <a:pt x="1" y="496"/>
                        <a:pt x="0" y="488"/>
                        <a:pt x="4" y="480"/>
                      </a:cubicBezTo>
                      <a:lnTo>
                        <a:pt x="237" y="14"/>
                      </a:lnTo>
                      <a:close/>
                      <a:moveTo>
                        <a:pt x="47" y="502"/>
                      </a:moveTo>
                      <a:lnTo>
                        <a:pt x="25" y="467"/>
                      </a:lnTo>
                      <a:lnTo>
                        <a:pt x="492" y="467"/>
                      </a:lnTo>
                      <a:lnTo>
                        <a:pt x="471" y="502"/>
                      </a:lnTo>
                      <a:lnTo>
                        <a:pt x="237" y="35"/>
                      </a:lnTo>
                      <a:lnTo>
                        <a:pt x="280" y="35"/>
                      </a:lnTo>
                      <a:lnTo>
                        <a:pt x="47" y="502"/>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098" name="Freeform 80"/>
                <p:cNvSpPr>
                  <a:spLocks/>
                </p:cNvSpPr>
                <p:nvPr/>
              </p:nvSpPr>
              <p:spPr bwMode="auto">
                <a:xfrm>
                  <a:off x="2583" y="1052"/>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99" name="Freeform 81"/>
                <p:cNvSpPr>
                  <a:spLocks noEditPoints="1"/>
                </p:cNvSpPr>
                <p:nvPr/>
              </p:nvSpPr>
              <p:spPr bwMode="auto">
                <a:xfrm>
                  <a:off x="2581" y="1050"/>
                  <a:ext cx="47" cy="47"/>
                </a:xfrm>
                <a:custGeom>
                  <a:avLst/>
                  <a:gdLst>
                    <a:gd name="T0" fmla="*/ 237 w 517"/>
                    <a:gd name="T1" fmla="*/ 14 h 515"/>
                    <a:gd name="T2" fmla="*/ 258 w 517"/>
                    <a:gd name="T3" fmla="*/ 0 h 515"/>
                    <a:gd name="T4" fmla="*/ 280 w 517"/>
                    <a:gd name="T5" fmla="*/ 14 h 515"/>
                    <a:gd name="T6" fmla="*/ 513 w 517"/>
                    <a:gd name="T7" fmla="*/ 480 h 515"/>
                    <a:gd name="T8" fmla="*/ 512 w 517"/>
                    <a:gd name="T9" fmla="*/ 504 h 515"/>
                    <a:gd name="T10" fmla="*/ 491 w 517"/>
                    <a:gd name="T11" fmla="*/ 515 h 515"/>
                    <a:gd name="T12" fmla="*/ 25 w 517"/>
                    <a:gd name="T13" fmla="*/ 515 h 515"/>
                    <a:gd name="T14" fmla="*/ 4 w 517"/>
                    <a:gd name="T15" fmla="*/ 504 h 515"/>
                    <a:gd name="T16" fmla="*/ 3 w 517"/>
                    <a:gd name="T17" fmla="*/ 480 h 515"/>
                    <a:gd name="T18" fmla="*/ 237 w 517"/>
                    <a:gd name="T19" fmla="*/ 14 h 515"/>
                    <a:gd name="T20" fmla="*/ 46 w 517"/>
                    <a:gd name="T21" fmla="*/ 502 h 515"/>
                    <a:gd name="T22" fmla="*/ 25 w 517"/>
                    <a:gd name="T23" fmla="*/ 467 h 515"/>
                    <a:gd name="T24" fmla="*/ 491 w 517"/>
                    <a:gd name="T25" fmla="*/ 467 h 515"/>
                    <a:gd name="T26" fmla="*/ 470 w 517"/>
                    <a:gd name="T27" fmla="*/ 502 h 515"/>
                    <a:gd name="T28" fmla="*/ 237 w 517"/>
                    <a:gd name="T29" fmla="*/ 35 h 515"/>
                    <a:gd name="T30" fmla="*/ 280 w 517"/>
                    <a:gd name="T31" fmla="*/ 35 h 515"/>
                    <a:gd name="T32" fmla="*/ 46 w 517"/>
                    <a:gd name="T33" fmla="*/ 502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4"/>
                      </a:moveTo>
                      <a:cubicBezTo>
                        <a:pt x="241" y="6"/>
                        <a:pt x="249" y="0"/>
                        <a:pt x="258" y="0"/>
                      </a:cubicBezTo>
                      <a:cubicBezTo>
                        <a:pt x="267" y="0"/>
                        <a:pt x="275" y="6"/>
                        <a:pt x="280" y="14"/>
                      </a:cubicBezTo>
                      <a:lnTo>
                        <a:pt x="513" y="480"/>
                      </a:lnTo>
                      <a:cubicBezTo>
                        <a:pt x="517" y="488"/>
                        <a:pt x="516" y="496"/>
                        <a:pt x="512" y="504"/>
                      </a:cubicBezTo>
                      <a:cubicBezTo>
                        <a:pt x="508" y="511"/>
                        <a:pt x="500" y="515"/>
                        <a:pt x="491" y="515"/>
                      </a:cubicBezTo>
                      <a:lnTo>
                        <a:pt x="25" y="515"/>
                      </a:lnTo>
                      <a:cubicBezTo>
                        <a:pt x="16" y="515"/>
                        <a:pt x="9" y="511"/>
                        <a:pt x="4" y="504"/>
                      </a:cubicBezTo>
                      <a:cubicBezTo>
                        <a:pt x="0" y="496"/>
                        <a:pt x="0" y="488"/>
                        <a:pt x="3" y="480"/>
                      </a:cubicBezTo>
                      <a:lnTo>
                        <a:pt x="237" y="14"/>
                      </a:lnTo>
                      <a:close/>
                      <a:moveTo>
                        <a:pt x="46" y="502"/>
                      </a:moveTo>
                      <a:lnTo>
                        <a:pt x="25" y="467"/>
                      </a:lnTo>
                      <a:lnTo>
                        <a:pt x="491" y="467"/>
                      </a:lnTo>
                      <a:lnTo>
                        <a:pt x="470" y="502"/>
                      </a:lnTo>
                      <a:lnTo>
                        <a:pt x="237" y="35"/>
                      </a:lnTo>
                      <a:lnTo>
                        <a:pt x="280" y="35"/>
                      </a:lnTo>
                      <a:lnTo>
                        <a:pt x="46" y="502"/>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00" name="Freeform 82"/>
                <p:cNvSpPr>
                  <a:spLocks/>
                </p:cNvSpPr>
                <p:nvPr/>
              </p:nvSpPr>
              <p:spPr bwMode="auto">
                <a:xfrm>
                  <a:off x="1379" y="1068"/>
                  <a:ext cx="1233" cy="383"/>
                </a:xfrm>
                <a:custGeom>
                  <a:avLst/>
                  <a:gdLst>
                    <a:gd name="T0" fmla="*/ 46 w 13376"/>
                    <a:gd name="T1" fmla="*/ 4015 h 4160"/>
                    <a:gd name="T2" fmla="*/ 1366 w 13376"/>
                    <a:gd name="T3" fmla="*/ 3239 h 4160"/>
                    <a:gd name="T4" fmla="*/ 2691 w 13376"/>
                    <a:gd name="T5" fmla="*/ 2605 h 4160"/>
                    <a:gd name="T6" fmla="*/ 4028 w 13376"/>
                    <a:gd name="T7" fmla="*/ 2161 h 4160"/>
                    <a:gd name="T8" fmla="*/ 5353 w 13376"/>
                    <a:gd name="T9" fmla="*/ 1832 h 4160"/>
                    <a:gd name="T10" fmla="*/ 6671 w 13376"/>
                    <a:gd name="T11" fmla="*/ 1464 h 4160"/>
                    <a:gd name="T12" fmla="*/ 7999 w 13376"/>
                    <a:gd name="T13" fmla="*/ 1246 h 4160"/>
                    <a:gd name="T14" fmla="*/ 7987 w 13376"/>
                    <a:gd name="T15" fmla="*/ 1249 h 4160"/>
                    <a:gd name="T16" fmla="*/ 9307 w 13376"/>
                    <a:gd name="T17" fmla="*/ 793 h 4160"/>
                    <a:gd name="T18" fmla="*/ 10640 w 13376"/>
                    <a:gd name="T19" fmla="*/ 432 h 4160"/>
                    <a:gd name="T20" fmla="*/ 11967 w 13376"/>
                    <a:gd name="T21" fmla="*/ 214 h 4160"/>
                    <a:gd name="T22" fmla="*/ 13287 w 13376"/>
                    <a:gd name="T23" fmla="*/ 6 h 4160"/>
                    <a:gd name="T24" fmla="*/ 13370 w 13376"/>
                    <a:gd name="T25" fmla="*/ 66 h 4160"/>
                    <a:gd name="T26" fmla="*/ 13310 w 13376"/>
                    <a:gd name="T27" fmla="*/ 149 h 4160"/>
                    <a:gd name="T28" fmla="*/ 11990 w 13376"/>
                    <a:gd name="T29" fmla="*/ 357 h 4160"/>
                    <a:gd name="T30" fmla="*/ 10677 w 13376"/>
                    <a:gd name="T31" fmla="*/ 571 h 4160"/>
                    <a:gd name="T32" fmla="*/ 9354 w 13376"/>
                    <a:gd name="T33" fmla="*/ 930 h 4160"/>
                    <a:gd name="T34" fmla="*/ 8034 w 13376"/>
                    <a:gd name="T35" fmla="*/ 1386 h 4160"/>
                    <a:gd name="T36" fmla="*/ 8022 w 13376"/>
                    <a:gd name="T37" fmla="*/ 1389 h 4160"/>
                    <a:gd name="T38" fmla="*/ 6710 w 13376"/>
                    <a:gd name="T39" fmla="*/ 1603 h 4160"/>
                    <a:gd name="T40" fmla="*/ 5388 w 13376"/>
                    <a:gd name="T41" fmla="*/ 1971 h 4160"/>
                    <a:gd name="T42" fmla="*/ 4073 w 13376"/>
                    <a:gd name="T43" fmla="*/ 2298 h 4160"/>
                    <a:gd name="T44" fmla="*/ 2754 w 13376"/>
                    <a:gd name="T45" fmla="*/ 2734 h 4160"/>
                    <a:gd name="T46" fmla="*/ 1439 w 13376"/>
                    <a:gd name="T47" fmla="*/ 3364 h 4160"/>
                    <a:gd name="T48" fmla="*/ 119 w 13376"/>
                    <a:gd name="T49" fmla="*/ 4140 h 4160"/>
                    <a:gd name="T50" fmla="*/ 20 w 13376"/>
                    <a:gd name="T51" fmla="*/ 4114 h 4160"/>
                    <a:gd name="T52" fmla="*/ 46 w 13376"/>
                    <a:gd name="T53" fmla="*/ 4015 h 4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76" h="4160">
                      <a:moveTo>
                        <a:pt x="46" y="4015"/>
                      </a:moveTo>
                      <a:lnTo>
                        <a:pt x="1366" y="3239"/>
                      </a:lnTo>
                      <a:lnTo>
                        <a:pt x="2691" y="2605"/>
                      </a:lnTo>
                      <a:lnTo>
                        <a:pt x="4028" y="2161"/>
                      </a:lnTo>
                      <a:lnTo>
                        <a:pt x="5353" y="1832"/>
                      </a:lnTo>
                      <a:lnTo>
                        <a:pt x="6671" y="1464"/>
                      </a:lnTo>
                      <a:lnTo>
                        <a:pt x="7999" y="1246"/>
                      </a:lnTo>
                      <a:lnTo>
                        <a:pt x="7987" y="1249"/>
                      </a:lnTo>
                      <a:lnTo>
                        <a:pt x="9307" y="793"/>
                      </a:lnTo>
                      <a:lnTo>
                        <a:pt x="10640" y="432"/>
                      </a:lnTo>
                      <a:lnTo>
                        <a:pt x="11967" y="214"/>
                      </a:lnTo>
                      <a:lnTo>
                        <a:pt x="13287" y="6"/>
                      </a:lnTo>
                      <a:cubicBezTo>
                        <a:pt x="13327" y="0"/>
                        <a:pt x="13363" y="27"/>
                        <a:pt x="13370" y="66"/>
                      </a:cubicBezTo>
                      <a:cubicBezTo>
                        <a:pt x="13376" y="106"/>
                        <a:pt x="13349" y="142"/>
                        <a:pt x="13310" y="149"/>
                      </a:cubicBezTo>
                      <a:lnTo>
                        <a:pt x="11990" y="357"/>
                      </a:lnTo>
                      <a:lnTo>
                        <a:pt x="10677" y="571"/>
                      </a:lnTo>
                      <a:lnTo>
                        <a:pt x="9354" y="930"/>
                      </a:lnTo>
                      <a:lnTo>
                        <a:pt x="8034" y="1386"/>
                      </a:lnTo>
                      <a:cubicBezTo>
                        <a:pt x="8030" y="1387"/>
                        <a:pt x="8026" y="1388"/>
                        <a:pt x="8022" y="1389"/>
                      </a:cubicBezTo>
                      <a:lnTo>
                        <a:pt x="6710" y="1603"/>
                      </a:lnTo>
                      <a:lnTo>
                        <a:pt x="5388" y="1971"/>
                      </a:lnTo>
                      <a:lnTo>
                        <a:pt x="4073" y="2298"/>
                      </a:lnTo>
                      <a:lnTo>
                        <a:pt x="2754" y="2734"/>
                      </a:lnTo>
                      <a:lnTo>
                        <a:pt x="1439" y="3364"/>
                      </a:lnTo>
                      <a:lnTo>
                        <a:pt x="119" y="4140"/>
                      </a:lnTo>
                      <a:cubicBezTo>
                        <a:pt x="85" y="4160"/>
                        <a:pt x="41" y="4148"/>
                        <a:pt x="20" y="4114"/>
                      </a:cubicBezTo>
                      <a:cubicBezTo>
                        <a:pt x="0" y="4080"/>
                        <a:pt x="12" y="4036"/>
                        <a:pt x="46" y="4015"/>
                      </a:cubicBez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01" name="Freeform 83"/>
                <p:cNvSpPr>
                  <a:spLocks noEditPoints="1"/>
                </p:cNvSpPr>
                <p:nvPr/>
              </p:nvSpPr>
              <p:spPr bwMode="auto">
                <a:xfrm>
                  <a:off x="1365" y="1053"/>
                  <a:ext cx="1261" cy="412"/>
                </a:xfrm>
                <a:custGeom>
                  <a:avLst/>
                  <a:gdLst>
                    <a:gd name="T0" fmla="*/ 0 w 1261"/>
                    <a:gd name="T1" fmla="*/ 369 h 412"/>
                    <a:gd name="T2" fmla="*/ 0 w 1261"/>
                    <a:gd name="T3" fmla="*/ 412 h 412"/>
                    <a:gd name="T4" fmla="*/ 0 w 1261"/>
                    <a:gd name="T5" fmla="*/ 412 h 412"/>
                    <a:gd name="T6" fmla="*/ 121 w 1261"/>
                    <a:gd name="T7" fmla="*/ 298 h 412"/>
                    <a:gd name="T8" fmla="*/ 121 w 1261"/>
                    <a:gd name="T9" fmla="*/ 340 h 412"/>
                    <a:gd name="T10" fmla="*/ 121 w 1261"/>
                    <a:gd name="T11" fmla="*/ 340 h 412"/>
                    <a:gd name="T12" fmla="*/ 243 w 1261"/>
                    <a:gd name="T13" fmla="*/ 239 h 412"/>
                    <a:gd name="T14" fmla="*/ 243 w 1261"/>
                    <a:gd name="T15" fmla="*/ 282 h 412"/>
                    <a:gd name="T16" fmla="*/ 243 w 1261"/>
                    <a:gd name="T17" fmla="*/ 282 h 412"/>
                    <a:gd name="T18" fmla="*/ 365 w 1261"/>
                    <a:gd name="T19" fmla="*/ 199 h 412"/>
                    <a:gd name="T20" fmla="*/ 365 w 1261"/>
                    <a:gd name="T21" fmla="*/ 242 h 412"/>
                    <a:gd name="T22" fmla="*/ 365 w 1261"/>
                    <a:gd name="T23" fmla="*/ 242 h 412"/>
                    <a:gd name="T24" fmla="*/ 487 w 1261"/>
                    <a:gd name="T25" fmla="*/ 169 h 412"/>
                    <a:gd name="T26" fmla="*/ 487 w 1261"/>
                    <a:gd name="T27" fmla="*/ 211 h 412"/>
                    <a:gd name="T28" fmla="*/ 487 w 1261"/>
                    <a:gd name="T29" fmla="*/ 211 h 412"/>
                    <a:gd name="T30" fmla="*/ 609 w 1261"/>
                    <a:gd name="T31" fmla="*/ 135 h 412"/>
                    <a:gd name="T32" fmla="*/ 609 w 1261"/>
                    <a:gd name="T33" fmla="*/ 177 h 412"/>
                    <a:gd name="T34" fmla="*/ 609 w 1261"/>
                    <a:gd name="T35" fmla="*/ 177 h 412"/>
                    <a:gd name="T36" fmla="*/ 731 w 1261"/>
                    <a:gd name="T37" fmla="*/ 115 h 412"/>
                    <a:gd name="T38" fmla="*/ 731 w 1261"/>
                    <a:gd name="T39" fmla="*/ 157 h 412"/>
                    <a:gd name="T40" fmla="*/ 731 w 1261"/>
                    <a:gd name="T41" fmla="*/ 157 h 412"/>
                    <a:gd name="T42" fmla="*/ 852 w 1261"/>
                    <a:gd name="T43" fmla="*/ 73 h 412"/>
                    <a:gd name="T44" fmla="*/ 852 w 1261"/>
                    <a:gd name="T45" fmla="*/ 115 h 412"/>
                    <a:gd name="T46" fmla="*/ 852 w 1261"/>
                    <a:gd name="T47" fmla="*/ 115 h 412"/>
                    <a:gd name="T48" fmla="*/ 974 w 1261"/>
                    <a:gd name="T49" fmla="*/ 40 h 412"/>
                    <a:gd name="T50" fmla="*/ 974 w 1261"/>
                    <a:gd name="T51" fmla="*/ 82 h 412"/>
                    <a:gd name="T52" fmla="*/ 974 w 1261"/>
                    <a:gd name="T53" fmla="*/ 82 h 412"/>
                    <a:gd name="T54" fmla="*/ 1096 w 1261"/>
                    <a:gd name="T55" fmla="*/ 20 h 412"/>
                    <a:gd name="T56" fmla="*/ 1096 w 1261"/>
                    <a:gd name="T57" fmla="*/ 63 h 412"/>
                    <a:gd name="T58" fmla="*/ 1096 w 1261"/>
                    <a:gd name="T59" fmla="*/ 63 h 412"/>
                    <a:gd name="T60" fmla="*/ 1218 w 1261"/>
                    <a:gd name="T61" fmla="*/ 0 h 412"/>
                    <a:gd name="T62" fmla="*/ 1218 w 1261"/>
                    <a:gd name="T63" fmla="*/ 43 h 412"/>
                    <a:gd name="T64" fmla="*/ 1218 w 1261"/>
                    <a:gd name="T65" fmla="*/ 43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1" h="412">
                      <a:moveTo>
                        <a:pt x="43" y="412"/>
                      </a:moveTo>
                      <a:lnTo>
                        <a:pt x="0" y="369"/>
                      </a:lnTo>
                      <a:lnTo>
                        <a:pt x="43" y="412"/>
                      </a:lnTo>
                      <a:close/>
                      <a:moveTo>
                        <a:pt x="0" y="412"/>
                      </a:moveTo>
                      <a:lnTo>
                        <a:pt x="43" y="369"/>
                      </a:lnTo>
                      <a:lnTo>
                        <a:pt x="0" y="412"/>
                      </a:lnTo>
                      <a:close/>
                      <a:moveTo>
                        <a:pt x="165" y="340"/>
                      </a:moveTo>
                      <a:lnTo>
                        <a:pt x="121" y="298"/>
                      </a:lnTo>
                      <a:lnTo>
                        <a:pt x="165" y="340"/>
                      </a:lnTo>
                      <a:close/>
                      <a:moveTo>
                        <a:pt x="121" y="340"/>
                      </a:moveTo>
                      <a:lnTo>
                        <a:pt x="165" y="298"/>
                      </a:lnTo>
                      <a:lnTo>
                        <a:pt x="121" y="340"/>
                      </a:lnTo>
                      <a:close/>
                      <a:moveTo>
                        <a:pt x="287" y="282"/>
                      </a:moveTo>
                      <a:lnTo>
                        <a:pt x="243" y="239"/>
                      </a:lnTo>
                      <a:lnTo>
                        <a:pt x="287" y="282"/>
                      </a:lnTo>
                      <a:close/>
                      <a:moveTo>
                        <a:pt x="243" y="282"/>
                      </a:moveTo>
                      <a:lnTo>
                        <a:pt x="287" y="239"/>
                      </a:lnTo>
                      <a:lnTo>
                        <a:pt x="243" y="282"/>
                      </a:lnTo>
                      <a:close/>
                      <a:moveTo>
                        <a:pt x="408" y="242"/>
                      </a:moveTo>
                      <a:lnTo>
                        <a:pt x="365" y="199"/>
                      </a:lnTo>
                      <a:lnTo>
                        <a:pt x="408" y="242"/>
                      </a:lnTo>
                      <a:close/>
                      <a:moveTo>
                        <a:pt x="365" y="242"/>
                      </a:moveTo>
                      <a:lnTo>
                        <a:pt x="408" y="199"/>
                      </a:lnTo>
                      <a:lnTo>
                        <a:pt x="365" y="242"/>
                      </a:lnTo>
                      <a:close/>
                      <a:moveTo>
                        <a:pt x="530" y="211"/>
                      </a:moveTo>
                      <a:lnTo>
                        <a:pt x="487" y="169"/>
                      </a:lnTo>
                      <a:lnTo>
                        <a:pt x="530" y="211"/>
                      </a:lnTo>
                      <a:close/>
                      <a:moveTo>
                        <a:pt x="487" y="211"/>
                      </a:moveTo>
                      <a:lnTo>
                        <a:pt x="530" y="169"/>
                      </a:lnTo>
                      <a:lnTo>
                        <a:pt x="487" y="211"/>
                      </a:lnTo>
                      <a:close/>
                      <a:moveTo>
                        <a:pt x="652" y="177"/>
                      </a:moveTo>
                      <a:lnTo>
                        <a:pt x="609" y="135"/>
                      </a:lnTo>
                      <a:lnTo>
                        <a:pt x="652" y="177"/>
                      </a:lnTo>
                      <a:close/>
                      <a:moveTo>
                        <a:pt x="609" y="177"/>
                      </a:moveTo>
                      <a:lnTo>
                        <a:pt x="652" y="135"/>
                      </a:lnTo>
                      <a:lnTo>
                        <a:pt x="609" y="177"/>
                      </a:lnTo>
                      <a:close/>
                      <a:moveTo>
                        <a:pt x="773" y="157"/>
                      </a:moveTo>
                      <a:lnTo>
                        <a:pt x="731" y="115"/>
                      </a:lnTo>
                      <a:lnTo>
                        <a:pt x="773" y="157"/>
                      </a:lnTo>
                      <a:close/>
                      <a:moveTo>
                        <a:pt x="731" y="157"/>
                      </a:moveTo>
                      <a:lnTo>
                        <a:pt x="773" y="115"/>
                      </a:lnTo>
                      <a:lnTo>
                        <a:pt x="731" y="157"/>
                      </a:lnTo>
                      <a:close/>
                      <a:moveTo>
                        <a:pt x="896" y="115"/>
                      </a:moveTo>
                      <a:lnTo>
                        <a:pt x="852" y="73"/>
                      </a:lnTo>
                      <a:lnTo>
                        <a:pt x="896" y="115"/>
                      </a:lnTo>
                      <a:close/>
                      <a:moveTo>
                        <a:pt x="852" y="115"/>
                      </a:moveTo>
                      <a:lnTo>
                        <a:pt x="896" y="73"/>
                      </a:lnTo>
                      <a:lnTo>
                        <a:pt x="852" y="115"/>
                      </a:lnTo>
                      <a:close/>
                      <a:moveTo>
                        <a:pt x="1018" y="82"/>
                      </a:moveTo>
                      <a:lnTo>
                        <a:pt x="974" y="40"/>
                      </a:lnTo>
                      <a:lnTo>
                        <a:pt x="1018" y="82"/>
                      </a:lnTo>
                      <a:close/>
                      <a:moveTo>
                        <a:pt x="974" y="82"/>
                      </a:moveTo>
                      <a:lnTo>
                        <a:pt x="1018" y="40"/>
                      </a:lnTo>
                      <a:lnTo>
                        <a:pt x="974" y="82"/>
                      </a:lnTo>
                      <a:close/>
                      <a:moveTo>
                        <a:pt x="1139" y="63"/>
                      </a:moveTo>
                      <a:lnTo>
                        <a:pt x="1096" y="20"/>
                      </a:lnTo>
                      <a:lnTo>
                        <a:pt x="1139" y="63"/>
                      </a:lnTo>
                      <a:close/>
                      <a:moveTo>
                        <a:pt x="1096" y="63"/>
                      </a:moveTo>
                      <a:lnTo>
                        <a:pt x="1139" y="20"/>
                      </a:lnTo>
                      <a:lnTo>
                        <a:pt x="1096" y="63"/>
                      </a:lnTo>
                      <a:close/>
                      <a:moveTo>
                        <a:pt x="1261" y="43"/>
                      </a:moveTo>
                      <a:lnTo>
                        <a:pt x="1218" y="0"/>
                      </a:lnTo>
                      <a:lnTo>
                        <a:pt x="1261" y="43"/>
                      </a:lnTo>
                      <a:close/>
                      <a:moveTo>
                        <a:pt x="1218" y="43"/>
                      </a:moveTo>
                      <a:lnTo>
                        <a:pt x="1261" y="0"/>
                      </a:lnTo>
                      <a:lnTo>
                        <a:pt x="1218" y="43"/>
                      </a:lnTo>
                      <a:close/>
                    </a:path>
                  </a:pathLst>
                </a:custGeom>
                <a:solidFill>
                  <a:srgbClr val="80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02" name="Freeform 84"/>
                <p:cNvSpPr>
                  <a:spLocks noEditPoints="1"/>
                </p:cNvSpPr>
                <p:nvPr/>
              </p:nvSpPr>
              <p:spPr bwMode="auto">
                <a:xfrm>
                  <a:off x="1363" y="1052"/>
                  <a:ext cx="1264" cy="414"/>
                </a:xfrm>
                <a:custGeom>
                  <a:avLst/>
                  <a:gdLst>
                    <a:gd name="T0" fmla="*/ 0 w 1264"/>
                    <a:gd name="T1" fmla="*/ 372 h 414"/>
                    <a:gd name="T2" fmla="*/ 46 w 1264"/>
                    <a:gd name="T3" fmla="*/ 411 h 414"/>
                    <a:gd name="T4" fmla="*/ 0 w 1264"/>
                    <a:gd name="T5" fmla="*/ 411 h 414"/>
                    <a:gd name="T6" fmla="*/ 46 w 1264"/>
                    <a:gd name="T7" fmla="*/ 372 h 414"/>
                    <a:gd name="T8" fmla="*/ 0 w 1264"/>
                    <a:gd name="T9" fmla="*/ 411 h 414"/>
                    <a:gd name="T10" fmla="*/ 122 w 1264"/>
                    <a:gd name="T11" fmla="*/ 300 h 414"/>
                    <a:gd name="T12" fmla="*/ 169 w 1264"/>
                    <a:gd name="T13" fmla="*/ 340 h 414"/>
                    <a:gd name="T14" fmla="*/ 122 w 1264"/>
                    <a:gd name="T15" fmla="*/ 340 h 414"/>
                    <a:gd name="T16" fmla="*/ 169 w 1264"/>
                    <a:gd name="T17" fmla="*/ 300 h 414"/>
                    <a:gd name="T18" fmla="*/ 122 w 1264"/>
                    <a:gd name="T19" fmla="*/ 340 h 414"/>
                    <a:gd name="T20" fmla="*/ 244 w 1264"/>
                    <a:gd name="T21" fmla="*/ 242 h 414"/>
                    <a:gd name="T22" fmla="*/ 290 w 1264"/>
                    <a:gd name="T23" fmla="*/ 282 h 414"/>
                    <a:gd name="T24" fmla="*/ 244 w 1264"/>
                    <a:gd name="T25" fmla="*/ 282 h 414"/>
                    <a:gd name="T26" fmla="*/ 290 w 1264"/>
                    <a:gd name="T27" fmla="*/ 242 h 414"/>
                    <a:gd name="T28" fmla="*/ 244 w 1264"/>
                    <a:gd name="T29" fmla="*/ 282 h 414"/>
                    <a:gd name="T30" fmla="*/ 365 w 1264"/>
                    <a:gd name="T31" fmla="*/ 201 h 414"/>
                    <a:gd name="T32" fmla="*/ 412 w 1264"/>
                    <a:gd name="T33" fmla="*/ 241 h 414"/>
                    <a:gd name="T34" fmla="*/ 365 w 1264"/>
                    <a:gd name="T35" fmla="*/ 241 h 414"/>
                    <a:gd name="T36" fmla="*/ 412 w 1264"/>
                    <a:gd name="T37" fmla="*/ 201 h 414"/>
                    <a:gd name="T38" fmla="*/ 365 w 1264"/>
                    <a:gd name="T39" fmla="*/ 241 h 414"/>
                    <a:gd name="T40" fmla="*/ 488 w 1264"/>
                    <a:gd name="T41" fmla="*/ 171 h 414"/>
                    <a:gd name="T42" fmla="*/ 534 w 1264"/>
                    <a:gd name="T43" fmla="*/ 211 h 414"/>
                    <a:gd name="T44" fmla="*/ 488 w 1264"/>
                    <a:gd name="T45" fmla="*/ 211 h 414"/>
                    <a:gd name="T46" fmla="*/ 534 w 1264"/>
                    <a:gd name="T47" fmla="*/ 171 h 414"/>
                    <a:gd name="T48" fmla="*/ 488 w 1264"/>
                    <a:gd name="T49" fmla="*/ 211 h 414"/>
                    <a:gd name="T50" fmla="*/ 609 w 1264"/>
                    <a:gd name="T51" fmla="*/ 137 h 414"/>
                    <a:gd name="T52" fmla="*/ 655 w 1264"/>
                    <a:gd name="T53" fmla="*/ 177 h 414"/>
                    <a:gd name="T54" fmla="*/ 609 w 1264"/>
                    <a:gd name="T55" fmla="*/ 177 h 414"/>
                    <a:gd name="T56" fmla="*/ 655 w 1264"/>
                    <a:gd name="T57" fmla="*/ 137 h 414"/>
                    <a:gd name="T58" fmla="*/ 609 w 1264"/>
                    <a:gd name="T59" fmla="*/ 177 h 414"/>
                    <a:gd name="T60" fmla="*/ 731 w 1264"/>
                    <a:gd name="T61" fmla="*/ 117 h 414"/>
                    <a:gd name="T62" fmla="*/ 777 w 1264"/>
                    <a:gd name="T63" fmla="*/ 157 h 414"/>
                    <a:gd name="T64" fmla="*/ 731 w 1264"/>
                    <a:gd name="T65" fmla="*/ 157 h 414"/>
                    <a:gd name="T66" fmla="*/ 777 w 1264"/>
                    <a:gd name="T67" fmla="*/ 117 h 414"/>
                    <a:gd name="T68" fmla="*/ 731 w 1264"/>
                    <a:gd name="T69" fmla="*/ 157 h 414"/>
                    <a:gd name="T70" fmla="*/ 853 w 1264"/>
                    <a:gd name="T71" fmla="*/ 75 h 414"/>
                    <a:gd name="T72" fmla="*/ 899 w 1264"/>
                    <a:gd name="T73" fmla="*/ 115 h 414"/>
                    <a:gd name="T74" fmla="*/ 853 w 1264"/>
                    <a:gd name="T75" fmla="*/ 115 h 414"/>
                    <a:gd name="T76" fmla="*/ 899 w 1264"/>
                    <a:gd name="T77" fmla="*/ 75 h 414"/>
                    <a:gd name="T78" fmla="*/ 853 w 1264"/>
                    <a:gd name="T79" fmla="*/ 115 h 414"/>
                    <a:gd name="T80" fmla="*/ 975 w 1264"/>
                    <a:gd name="T81" fmla="*/ 42 h 414"/>
                    <a:gd name="T82" fmla="*/ 1021 w 1264"/>
                    <a:gd name="T83" fmla="*/ 82 h 414"/>
                    <a:gd name="T84" fmla="*/ 975 w 1264"/>
                    <a:gd name="T85" fmla="*/ 82 h 414"/>
                    <a:gd name="T86" fmla="*/ 1021 w 1264"/>
                    <a:gd name="T87" fmla="*/ 42 h 414"/>
                    <a:gd name="T88" fmla="*/ 975 w 1264"/>
                    <a:gd name="T89" fmla="*/ 82 h 414"/>
                    <a:gd name="T90" fmla="*/ 1096 w 1264"/>
                    <a:gd name="T91" fmla="*/ 22 h 414"/>
                    <a:gd name="T92" fmla="*/ 1143 w 1264"/>
                    <a:gd name="T93" fmla="*/ 63 h 414"/>
                    <a:gd name="T94" fmla="*/ 1096 w 1264"/>
                    <a:gd name="T95" fmla="*/ 63 h 414"/>
                    <a:gd name="T96" fmla="*/ 1143 w 1264"/>
                    <a:gd name="T97" fmla="*/ 22 h 414"/>
                    <a:gd name="T98" fmla="*/ 1096 w 1264"/>
                    <a:gd name="T99" fmla="*/ 63 h 414"/>
                    <a:gd name="T100" fmla="*/ 1219 w 1264"/>
                    <a:gd name="T101" fmla="*/ 3 h 414"/>
                    <a:gd name="T102" fmla="*/ 1264 w 1264"/>
                    <a:gd name="T103" fmla="*/ 43 h 414"/>
                    <a:gd name="T104" fmla="*/ 1219 w 1264"/>
                    <a:gd name="T105" fmla="*/ 43 h 414"/>
                    <a:gd name="T106" fmla="*/ 1264 w 1264"/>
                    <a:gd name="T107" fmla="*/ 3 h 414"/>
                    <a:gd name="T108" fmla="*/ 1219 w 1264"/>
                    <a:gd name="T109" fmla="*/ 43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4" h="414">
                      <a:moveTo>
                        <a:pt x="43" y="414"/>
                      </a:moveTo>
                      <a:lnTo>
                        <a:pt x="0" y="372"/>
                      </a:lnTo>
                      <a:lnTo>
                        <a:pt x="3" y="368"/>
                      </a:lnTo>
                      <a:lnTo>
                        <a:pt x="46" y="411"/>
                      </a:lnTo>
                      <a:lnTo>
                        <a:pt x="43" y="414"/>
                      </a:lnTo>
                      <a:close/>
                      <a:moveTo>
                        <a:pt x="0" y="411"/>
                      </a:moveTo>
                      <a:lnTo>
                        <a:pt x="43" y="368"/>
                      </a:lnTo>
                      <a:lnTo>
                        <a:pt x="46" y="372"/>
                      </a:lnTo>
                      <a:lnTo>
                        <a:pt x="3" y="414"/>
                      </a:lnTo>
                      <a:lnTo>
                        <a:pt x="0" y="411"/>
                      </a:lnTo>
                      <a:close/>
                      <a:moveTo>
                        <a:pt x="165" y="343"/>
                      </a:moveTo>
                      <a:lnTo>
                        <a:pt x="122" y="300"/>
                      </a:lnTo>
                      <a:lnTo>
                        <a:pt x="125" y="297"/>
                      </a:lnTo>
                      <a:lnTo>
                        <a:pt x="169" y="340"/>
                      </a:lnTo>
                      <a:lnTo>
                        <a:pt x="165" y="343"/>
                      </a:lnTo>
                      <a:close/>
                      <a:moveTo>
                        <a:pt x="122" y="340"/>
                      </a:moveTo>
                      <a:lnTo>
                        <a:pt x="165" y="297"/>
                      </a:lnTo>
                      <a:lnTo>
                        <a:pt x="169" y="300"/>
                      </a:lnTo>
                      <a:lnTo>
                        <a:pt x="125" y="343"/>
                      </a:lnTo>
                      <a:lnTo>
                        <a:pt x="122" y="340"/>
                      </a:lnTo>
                      <a:close/>
                      <a:moveTo>
                        <a:pt x="287" y="285"/>
                      </a:moveTo>
                      <a:lnTo>
                        <a:pt x="244" y="242"/>
                      </a:lnTo>
                      <a:lnTo>
                        <a:pt x="247" y="239"/>
                      </a:lnTo>
                      <a:lnTo>
                        <a:pt x="290" y="282"/>
                      </a:lnTo>
                      <a:lnTo>
                        <a:pt x="287" y="285"/>
                      </a:lnTo>
                      <a:close/>
                      <a:moveTo>
                        <a:pt x="244" y="282"/>
                      </a:moveTo>
                      <a:lnTo>
                        <a:pt x="287" y="239"/>
                      </a:lnTo>
                      <a:lnTo>
                        <a:pt x="290" y="242"/>
                      </a:lnTo>
                      <a:lnTo>
                        <a:pt x="247" y="285"/>
                      </a:lnTo>
                      <a:lnTo>
                        <a:pt x="244" y="282"/>
                      </a:lnTo>
                      <a:close/>
                      <a:moveTo>
                        <a:pt x="409" y="244"/>
                      </a:moveTo>
                      <a:lnTo>
                        <a:pt x="365" y="201"/>
                      </a:lnTo>
                      <a:lnTo>
                        <a:pt x="368" y="198"/>
                      </a:lnTo>
                      <a:lnTo>
                        <a:pt x="412" y="241"/>
                      </a:lnTo>
                      <a:lnTo>
                        <a:pt x="409" y="244"/>
                      </a:lnTo>
                      <a:close/>
                      <a:moveTo>
                        <a:pt x="365" y="241"/>
                      </a:moveTo>
                      <a:lnTo>
                        <a:pt x="409" y="198"/>
                      </a:lnTo>
                      <a:lnTo>
                        <a:pt x="412" y="201"/>
                      </a:lnTo>
                      <a:lnTo>
                        <a:pt x="368" y="244"/>
                      </a:lnTo>
                      <a:lnTo>
                        <a:pt x="365" y="241"/>
                      </a:lnTo>
                      <a:close/>
                      <a:moveTo>
                        <a:pt x="530" y="214"/>
                      </a:moveTo>
                      <a:lnTo>
                        <a:pt x="488" y="171"/>
                      </a:lnTo>
                      <a:lnTo>
                        <a:pt x="491" y="168"/>
                      </a:lnTo>
                      <a:lnTo>
                        <a:pt x="534" y="211"/>
                      </a:lnTo>
                      <a:lnTo>
                        <a:pt x="530" y="214"/>
                      </a:lnTo>
                      <a:close/>
                      <a:moveTo>
                        <a:pt x="488" y="211"/>
                      </a:moveTo>
                      <a:lnTo>
                        <a:pt x="530" y="168"/>
                      </a:lnTo>
                      <a:lnTo>
                        <a:pt x="534" y="171"/>
                      </a:lnTo>
                      <a:lnTo>
                        <a:pt x="491" y="214"/>
                      </a:lnTo>
                      <a:lnTo>
                        <a:pt x="488" y="211"/>
                      </a:lnTo>
                      <a:close/>
                      <a:moveTo>
                        <a:pt x="652" y="180"/>
                      </a:moveTo>
                      <a:lnTo>
                        <a:pt x="609" y="137"/>
                      </a:lnTo>
                      <a:lnTo>
                        <a:pt x="613" y="134"/>
                      </a:lnTo>
                      <a:lnTo>
                        <a:pt x="655" y="177"/>
                      </a:lnTo>
                      <a:lnTo>
                        <a:pt x="652" y="180"/>
                      </a:lnTo>
                      <a:close/>
                      <a:moveTo>
                        <a:pt x="609" y="177"/>
                      </a:moveTo>
                      <a:lnTo>
                        <a:pt x="652" y="134"/>
                      </a:lnTo>
                      <a:lnTo>
                        <a:pt x="655" y="137"/>
                      </a:lnTo>
                      <a:lnTo>
                        <a:pt x="613" y="180"/>
                      </a:lnTo>
                      <a:lnTo>
                        <a:pt x="609" y="177"/>
                      </a:lnTo>
                      <a:close/>
                      <a:moveTo>
                        <a:pt x="774" y="160"/>
                      </a:moveTo>
                      <a:lnTo>
                        <a:pt x="731" y="117"/>
                      </a:lnTo>
                      <a:lnTo>
                        <a:pt x="734" y="114"/>
                      </a:lnTo>
                      <a:lnTo>
                        <a:pt x="777" y="157"/>
                      </a:lnTo>
                      <a:lnTo>
                        <a:pt x="774" y="160"/>
                      </a:lnTo>
                      <a:close/>
                      <a:moveTo>
                        <a:pt x="731" y="157"/>
                      </a:moveTo>
                      <a:lnTo>
                        <a:pt x="774" y="114"/>
                      </a:lnTo>
                      <a:lnTo>
                        <a:pt x="777" y="117"/>
                      </a:lnTo>
                      <a:lnTo>
                        <a:pt x="734" y="160"/>
                      </a:lnTo>
                      <a:lnTo>
                        <a:pt x="731" y="157"/>
                      </a:lnTo>
                      <a:close/>
                      <a:moveTo>
                        <a:pt x="896" y="118"/>
                      </a:moveTo>
                      <a:lnTo>
                        <a:pt x="853" y="75"/>
                      </a:lnTo>
                      <a:lnTo>
                        <a:pt x="856" y="72"/>
                      </a:lnTo>
                      <a:lnTo>
                        <a:pt x="899" y="115"/>
                      </a:lnTo>
                      <a:lnTo>
                        <a:pt x="896" y="118"/>
                      </a:lnTo>
                      <a:close/>
                      <a:moveTo>
                        <a:pt x="853" y="115"/>
                      </a:moveTo>
                      <a:lnTo>
                        <a:pt x="896" y="72"/>
                      </a:lnTo>
                      <a:lnTo>
                        <a:pt x="899" y="75"/>
                      </a:lnTo>
                      <a:lnTo>
                        <a:pt x="856" y="118"/>
                      </a:lnTo>
                      <a:lnTo>
                        <a:pt x="853" y="115"/>
                      </a:lnTo>
                      <a:close/>
                      <a:moveTo>
                        <a:pt x="1018" y="85"/>
                      </a:moveTo>
                      <a:lnTo>
                        <a:pt x="975" y="42"/>
                      </a:lnTo>
                      <a:lnTo>
                        <a:pt x="978" y="39"/>
                      </a:lnTo>
                      <a:lnTo>
                        <a:pt x="1021" y="82"/>
                      </a:lnTo>
                      <a:lnTo>
                        <a:pt x="1018" y="85"/>
                      </a:lnTo>
                      <a:close/>
                      <a:moveTo>
                        <a:pt x="975" y="82"/>
                      </a:moveTo>
                      <a:lnTo>
                        <a:pt x="1018" y="39"/>
                      </a:lnTo>
                      <a:lnTo>
                        <a:pt x="1021" y="42"/>
                      </a:lnTo>
                      <a:lnTo>
                        <a:pt x="978" y="85"/>
                      </a:lnTo>
                      <a:lnTo>
                        <a:pt x="975" y="82"/>
                      </a:lnTo>
                      <a:close/>
                      <a:moveTo>
                        <a:pt x="1140" y="66"/>
                      </a:moveTo>
                      <a:lnTo>
                        <a:pt x="1096" y="22"/>
                      </a:lnTo>
                      <a:lnTo>
                        <a:pt x="1099" y="19"/>
                      </a:lnTo>
                      <a:lnTo>
                        <a:pt x="1143" y="63"/>
                      </a:lnTo>
                      <a:lnTo>
                        <a:pt x="1140" y="66"/>
                      </a:lnTo>
                      <a:close/>
                      <a:moveTo>
                        <a:pt x="1096" y="63"/>
                      </a:moveTo>
                      <a:lnTo>
                        <a:pt x="1140" y="19"/>
                      </a:lnTo>
                      <a:lnTo>
                        <a:pt x="1143" y="22"/>
                      </a:lnTo>
                      <a:lnTo>
                        <a:pt x="1099" y="66"/>
                      </a:lnTo>
                      <a:lnTo>
                        <a:pt x="1096" y="63"/>
                      </a:lnTo>
                      <a:close/>
                      <a:moveTo>
                        <a:pt x="1261" y="46"/>
                      </a:moveTo>
                      <a:lnTo>
                        <a:pt x="1219" y="3"/>
                      </a:lnTo>
                      <a:lnTo>
                        <a:pt x="1222" y="0"/>
                      </a:lnTo>
                      <a:lnTo>
                        <a:pt x="1264" y="43"/>
                      </a:lnTo>
                      <a:lnTo>
                        <a:pt x="1261" y="46"/>
                      </a:lnTo>
                      <a:close/>
                      <a:moveTo>
                        <a:pt x="1219" y="43"/>
                      </a:moveTo>
                      <a:lnTo>
                        <a:pt x="1261" y="0"/>
                      </a:lnTo>
                      <a:lnTo>
                        <a:pt x="1264" y="3"/>
                      </a:lnTo>
                      <a:lnTo>
                        <a:pt x="1222" y="46"/>
                      </a:lnTo>
                      <a:lnTo>
                        <a:pt x="1219" y="43"/>
                      </a:ln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03" name="Rectangle 85"/>
                <p:cNvSpPr>
                  <a:spLocks noChangeArrowheads="1"/>
                </p:cNvSpPr>
                <p:nvPr/>
              </p:nvSpPr>
              <p:spPr bwMode="auto">
                <a:xfrm>
                  <a:off x="643" y="2199"/>
                  <a:ext cx="115"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4" name="Rectangle 86"/>
                <p:cNvSpPr>
                  <a:spLocks noChangeArrowheads="1"/>
                </p:cNvSpPr>
                <p:nvPr/>
              </p:nvSpPr>
              <p:spPr bwMode="auto">
                <a:xfrm>
                  <a:off x="643" y="1975"/>
                  <a:ext cx="115"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Rectangle 87"/>
                <p:cNvSpPr>
                  <a:spLocks noChangeArrowheads="1"/>
                </p:cNvSpPr>
                <p:nvPr/>
              </p:nvSpPr>
              <p:spPr bwMode="auto">
                <a:xfrm>
                  <a:off x="612" y="1751"/>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6" name="Rectangle 88"/>
                <p:cNvSpPr>
                  <a:spLocks noChangeArrowheads="1"/>
                </p:cNvSpPr>
                <p:nvPr/>
              </p:nvSpPr>
              <p:spPr bwMode="auto">
                <a:xfrm>
                  <a:off x="612" y="1527"/>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7" name="Rectangle 89"/>
                <p:cNvSpPr>
                  <a:spLocks noChangeArrowheads="1"/>
                </p:cNvSpPr>
                <p:nvPr/>
              </p:nvSpPr>
              <p:spPr bwMode="auto">
                <a:xfrm>
                  <a:off x="612" y="1303"/>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8" name="Rectangle 90"/>
                <p:cNvSpPr>
                  <a:spLocks noChangeArrowheads="1"/>
                </p:cNvSpPr>
                <p:nvPr/>
              </p:nvSpPr>
              <p:spPr bwMode="auto">
                <a:xfrm>
                  <a:off x="612" y="1079"/>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9" name="Rectangle 91"/>
                <p:cNvSpPr>
                  <a:spLocks noChangeArrowheads="1"/>
                </p:cNvSpPr>
                <p:nvPr/>
              </p:nvSpPr>
              <p:spPr bwMode="auto">
                <a:xfrm>
                  <a:off x="612" y="855"/>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30.0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0" name="Rectangle 92"/>
                <p:cNvSpPr>
                  <a:spLocks noChangeArrowheads="1"/>
                </p:cNvSpPr>
                <p:nvPr/>
              </p:nvSpPr>
              <p:spPr bwMode="auto">
                <a:xfrm>
                  <a:off x="762" y="2297"/>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1" name="Rectangle 93"/>
                <p:cNvSpPr>
                  <a:spLocks noChangeArrowheads="1"/>
                </p:cNvSpPr>
                <p:nvPr/>
              </p:nvSpPr>
              <p:spPr bwMode="auto">
                <a:xfrm>
                  <a:off x="1006" y="2297"/>
                  <a:ext cx="6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2" name="Rectangle 94"/>
                <p:cNvSpPr>
                  <a:spLocks noChangeArrowheads="1"/>
                </p:cNvSpPr>
                <p:nvPr/>
              </p:nvSpPr>
              <p:spPr bwMode="auto">
                <a:xfrm>
                  <a:off x="1249" y="2297"/>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Rectangle 95"/>
                <p:cNvSpPr>
                  <a:spLocks noChangeArrowheads="1"/>
                </p:cNvSpPr>
                <p:nvPr/>
              </p:nvSpPr>
              <p:spPr bwMode="auto">
                <a:xfrm>
                  <a:off x="1493" y="2297"/>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4" name="Rectangle 96"/>
                <p:cNvSpPr>
                  <a:spLocks noChangeArrowheads="1"/>
                </p:cNvSpPr>
                <p:nvPr/>
              </p:nvSpPr>
              <p:spPr bwMode="auto">
                <a:xfrm>
                  <a:off x="1736" y="2297"/>
                  <a:ext cx="6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5" name="Rectangle 97"/>
                <p:cNvSpPr>
                  <a:spLocks noChangeArrowheads="1"/>
                </p:cNvSpPr>
                <p:nvPr/>
              </p:nvSpPr>
              <p:spPr bwMode="auto">
                <a:xfrm>
                  <a:off x="1965" y="2297"/>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6" name="Rectangle 98"/>
                <p:cNvSpPr>
                  <a:spLocks noChangeArrowheads="1"/>
                </p:cNvSpPr>
                <p:nvPr/>
              </p:nvSpPr>
              <p:spPr bwMode="auto">
                <a:xfrm>
                  <a:off x="2208" y="2297"/>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7" name="Rectangle 99"/>
                <p:cNvSpPr>
                  <a:spLocks noChangeArrowheads="1"/>
                </p:cNvSpPr>
                <p:nvPr/>
              </p:nvSpPr>
              <p:spPr bwMode="auto">
                <a:xfrm>
                  <a:off x="2452" y="2297"/>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8" name="Rectangle 100"/>
                <p:cNvSpPr>
                  <a:spLocks noChangeArrowheads="1"/>
                </p:cNvSpPr>
                <p:nvPr/>
              </p:nvSpPr>
              <p:spPr bwMode="auto">
                <a:xfrm>
                  <a:off x="2695" y="2297"/>
                  <a:ext cx="98"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9" name="Freeform 101"/>
                <p:cNvSpPr>
                  <a:spLocks/>
                </p:cNvSpPr>
                <p:nvPr/>
              </p:nvSpPr>
              <p:spPr bwMode="auto">
                <a:xfrm>
                  <a:off x="2848" y="1461"/>
                  <a:ext cx="130" cy="12"/>
                </a:xfrm>
                <a:custGeom>
                  <a:avLst/>
                  <a:gdLst>
                    <a:gd name="T0" fmla="*/ 64 w 1408"/>
                    <a:gd name="T1" fmla="*/ 0 h 128"/>
                    <a:gd name="T2" fmla="*/ 1344 w 1408"/>
                    <a:gd name="T3" fmla="*/ 0 h 128"/>
                    <a:gd name="T4" fmla="*/ 1408 w 1408"/>
                    <a:gd name="T5" fmla="*/ 64 h 128"/>
                    <a:gd name="T6" fmla="*/ 1344 w 1408"/>
                    <a:gd name="T7" fmla="*/ 128 h 128"/>
                    <a:gd name="T8" fmla="*/ 64 w 1408"/>
                    <a:gd name="T9" fmla="*/ 128 h 128"/>
                    <a:gd name="T10" fmla="*/ 0 w 1408"/>
                    <a:gd name="T11" fmla="*/ 64 h 128"/>
                    <a:gd name="T12" fmla="*/ 64 w 140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408" h="128">
                      <a:moveTo>
                        <a:pt x="64" y="0"/>
                      </a:moveTo>
                      <a:lnTo>
                        <a:pt x="1344" y="0"/>
                      </a:lnTo>
                      <a:cubicBezTo>
                        <a:pt x="1380" y="0"/>
                        <a:pt x="1408" y="29"/>
                        <a:pt x="1408" y="64"/>
                      </a:cubicBezTo>
                      <a:cubicBezTo>
                        <a:pt x="1408" y="100"/>
                        <a:pt x="1380" y="128"/>
                        <a:pt x="1344" y="128"/>
                      </a:cubicBezTo>
                      <a:lnTo>
                        <a:pt x="64" y="128"/>
                      </a:lnTo>
                      <a:cubicBezTo>
                        <a:pt x="29" y="128"/>
                        <a:pt x="0" y="100"/>
                        <a:pt x="0" y="64"/>
                      </a:cubicBezTo>
                      <a:cubicBezTo>
                        <a:pt x="0" y="29"/>
                        <a:pt x="29" y="0"/>
                        <a:pt x="64" y="0"/>
                      </a:cubicBez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20" name="Freeform 102"/>
                <p:cNvSpPr>
                  <a:spLocks/>
                </p:cNvSpPr>
                <p:nvPr/>
              </p:nvSpPr>
              <p:spPr bwMode="auto">
                <a:xfrm>
                  <a:off x="2894" y="1449"/>
                  <a:ext cx="37" cy="36"/>
                </a:xfrm>
                <a:custGeom>
                  <a:avLst/>
                  <a:gdLst>
                    <a:gd name="T0" fmla="*/ 19 w 37"/>
                    <a:gd name="T1" fmla="*/ 36 h 36"/>
                    <a:gd name="T2" fmla="*/ 0 w 37"/>
                    <a:gd name="T3" fmla="*/ 18 h 36"/>
                    <a:gd name="T4" fmla="*/ 19 w 37"/>
                    <a:gd name="T5" fmla="*/ 0 h 36"/>
                    <a:gd name="T6" fmla="*/ 37 w 37"/>
                    <a:gd name="T7" fmla="*/ 18 h 36"/>
                    <a:gd name="T8" fmla="*/ 19 w 37"/>
                    <a:gd name="T9" fmla="*/ 36 h 36"/>
                  </a:gdLst>
                  <a:ahLst/>
                  <a:cxnLst>
                    <a:cxn ang="0">
                      <a:pos x="T0" y="T1"/>
                    </a:cxn>
                    <a:cxn ang="0">
                      <a:pos x="T2" y="T3"/>
                    </a:cxn>
                    <a:cxn ang="0">
                      <a:pos x="T4" y="T5"/>
                    </a:cxn>
                    <a:cxn ang="0">
                      <a:pos x="T6" y="T7"/>
                    </a:cxn>
                    <a:cxn ang="0">
                      <a:pos x="T8" y="T9"/>
                    </a:cxn>
                  </a:cxnLst>
                  <a:rect l="0" t="0" r="r" b="b"/>
                  <a:pathLst>
                    <a:path w="37" h="36">
                      <a:moveTo>
                        <a:pt x="19" y="36"/>
                      </a:moveTo>
                      <a:lnTo>
                        <a:pt x="0" y="18"/>
                      </a:lnTo>
                      <a:lnTo>
                        <a:pt x="19" y="0"/>
                      </a:lnTo>
                      <a:lnTo>
                        <a:pt x="37" y="18"/>
                      </a:lnTo>
                      <a:lnTo>
                        <a:pt x="19" y="36"/>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1" name="Freeform 103"/>
                <p:cNvSpPr>
                  <a:spLocks noEditPoints="1"/>
                </p:cNvSpPr>
                <p:nvPr/>
              </p:nvSpPr>
              <p:spPr bwMode="auto">
                <a:xfrm>
                  <a:off x="2892" y="1446"/>
                  <a:ext cx="42" cy="42"/>
                </a:xfrm>
                <a:custGeom>
                  <a:avLst/>
                  <a:gdLst>
                    <a:gd name="T0" fmla="*/ 243 w 453"/>
                    <a:gd name="T1" fmla="*/ 443 h 453"/>
                    <a:gd name="T2" fmla="*/ 209 w 453"/>
                    <a:gd name="T3" fmla="*/ 443 h 453"/>
                    <a:gd name="T4" fmla="*/ 9 w 453"/>
                    <a:gd name="T5" fmla="*/ 243 h 453"/>
                    <a:gd name="T6" fmla="*/ 9 w 453"/>
                    <a:gd name="T7" fmla="*/ 209 h 453"/>
                    <a:gd name="T8" fmla="*/ 209 w 453"/>
                    <a:gd name="T9" fmla="*/ 9 h 453"/>
                    <a:gd name="T10" fmla="*/ 243 w 453"/>
                    <a:gd name="T11" fmla="*/ 9 h 453"/>
                    <a:gd name="T12" fmla="*/ 443 w 453"/>
                    <a:gd name="T13" fmla="*/ 209 h 453"/>
                    <a:gd name="T14" fmla="*/ 443 w 453"/>
                    <a:gd name="T15" fmla="*/ 243 h 453"/>
                    <a:gd name="T16" fmla="*/ 243 w 453"/>
                    <a:gd name="T17" fmla="*/ 443 h 453"/>
                    <a:gd name="T18" fmla="*/ 409 w 453"/>
                    <a:gd name="T19" fmla="*/ 209 h 453"/>
                    <a:gd name="T20" fmla="*/ 409 w 453"/>
                    <a:gd name="T21" fmla="*/ 243 h 453"/>
                    <a:gd name="T22" fmla="*/ 209 w 453"/>
                    <a:gd name="T23" fmla="*/ 43 h 453"/>
                    <a:gd name="T24" fmla="*/ 243 w 453"/>
                    <a:gd name="T25" fmla="*/ 43 h 453"/>
                    <a:gd name="T26" fmla="*/ 43 w 453"/>
                    <a:gd name="T27" fmla="*/ 243 h 453"/>
                    <a:gd name="T28" fmla="*/ 43 w 453"/>
                    <a:gd name="T29" fmla="*/ 209 h 453"/>
                    <a:gd name="T30" fmla="*/ 243 w 453"/>
                    <a:gd name="T31" fmla="*/ 409 h 453"/>
                    <a:gd name="T32" fmla="*/ 209 w 453"/>
                    <a:gd name="T33" fmla="*/ 409 h 453"/>
                    <a:gd name="T34" fmla="*/ 409 w 453"/>
                    <a:gd name="T35" fmla="*/ 209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3" h="453">
                      <a:moveTo>
                        <a:pt x="243" y="443"/>
                      </a:moveTo>
                      <a:cubicBezTo>
                        <a:pt x="234" y="453"/>
                        <a:pt x="219" y="453"/>
                        <a:pt x="209" y="443"/>
                      </a:cubicBezTo>
                      <a:lnTo>
                        <a:pt x="9" y="243"/>
                      </a:lnTo>
                      <a:cubicBezTo>
                        <a:pt x="0" y="234"/>
                        <a:pt x="0" y="219"/>
                        <a:pt x="9" y="209"/>
                      </a:cubicBezTo>
                      <a:lnTo>
                        <a:pt x="209" y="9"/>
                      </a:lnTo>
                      <a:cubicBezTo>
                        <a:pt x="219" y="0"/>
                        <a:pt x="234" y="0"/>
                        <a:pt x="243" y="9"/>
                      </a:cubicBezTo>
                      <a:lnTo>
                        <a:pt x="443" y="209"/>
                      </a:lnTo>
                      <a:cubicBezTo>
                        <a:pt x="453" y="219"/>
                        <a:pt x="453" y="234"/>
                        <a:pt x="443" y="243"/>
                      </a:cubicBezTo>
                      <a:lnTo>
                        <a:pt x="243" y="443"/>
                      </a:lnTo>
                      <a:close/>
                      <a:moveTo>
                        <a:pt x="409" y="209"/>
                      </a:moveTo>
                      <a:lnTo>
                        <a:pt x="409" y="243"/>
                      </a:lnTo>
                      <a:lnTo>
                        <a:pt x="209" y="43"/>
                      </a:lnTo>
                      <a:lnTo>
                        <a:pt x="243" y="43"/>
                      </a:lnTo>
                      <a:lnTo>
                        <a:pt x="43" y="243"/>
                      </a:lnTo>
                      <a:lnTo>
                        <a:pt x="43" y="209"/>
                      </a:lnTo>
                      <a:lnTo>
                        <a:pt x="243" y="409"/>
                      </a:lnTo>
                      <a:lnTo>
                        <a:pt x="209" y="409"/>
                      </a:lnTo>
                      <a:lnTo>
                        <a:pt x="409" y="209"/>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22" name="Rectangle 104"/>
                <p:cNvSpPr>
                  <a:spLocks noChangeArrowheads="1"/>
                </p:cNvSpPr>
                <p:nvPr/>
              </p:nvSpPr>
              <p:spPr bwMode="auto">
                <a:xfrm>
                  <a:off x="2984" y="1426"/>
                  <a:ext cx="228"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Control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3" name="Freeform 105"/>
                <p:cNvSpPr>
                  <a:spLocks/>
                </p:cNvSpPr>
                <p:nvPr/>
              </p:nvSpPr>
              <p:spPr bwMode="auto">
                <a:xfrm>
                  <a:off x="2848" y="1572"/>
                  <a:ext cx="130" cy="11"/>
                </a:xfrm>
                <a:custGeom>
                  <a:avLst/>
                  <a:gdLst>
                    <a:gd name="T0" fmla="*/ 64 w 1408"/>
                    <a:gd name="T1" fmla="*/ 0 h 128"/>
                    <a:gd name="T2" fmla="*/ 1344 w 1408"/>
                    <a:gd name="T3" fmla="*/ 0 h 128"/>
                    <a:gd name="T4" fmla="*/ 1408 w 1408"/>
                    <a:gd name="T5" fmla="*/ 64 h 128"/>
                    <a:gd name="T6" fmla="*/ 1344 w 1408"/>
                    <a:gd name="T7" fmla="*/ 128 h 128"/>
                    <a:gd name="T8" fmla="*/ 64 w 1408"/>
                    <a:gd name="T9" fmla="*/ 128 h 128"/>
                    <a:gd name="T10" fmla="*/ 0 w 1408"/>
                    <a:gd name="T11" fmla="*/ 64 h 128"/>
                    <a:gd name="T12" fmla="*/ 64 w 140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408" h="128">
                      <a:moveTo>
                        <a:pt x="64" y="0"/>
                      </a:moveTo>
                      <a:lnTo>
                        <a:pt x="1344" y="0"/>
                      </a:lnTo>
                      <a:cubicBezTo>
                        <a:pt x="1380" y="0"/>
                        <a:pt x="1408" y="29"/>
                        <a:pt x="1408" y="64"/>
                      </a:cubicBezTo>
                      <a:cubicBezTo>
                        <a:pt x="1408" y="100"/>
                        <a:pt x="1380" y="128"/>
                        <a:pt x="1344" y="128"/>
                      </a:cubicBezTo>
                      <a:lnTo>
                        <a:pt x="64" y="128"/>
                      </a:lnTo>
                      <a:cubicBezTo>
                        <a:pt x="29" y="128"/>
                        <a:pt x="0" y="100"/>
                        <a:pt x="0" y="64"/>
                      </a:cubicBezTo>
                      <a:cubicBezTo>
                        <a:pt x="0" y="29"/>
                        <a:pt x="29" y="0"/>
                        <a:pt x="64" y="0"/>
                      </a:cubicBez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24" name="Rectangle 106"/>
                <p:cNvSpPr>
                  <a:spLocks noChangeArrowheads="1"/>
                </p:cNvSpPr>
                <p:nvPr/>
              </p:nvSpPr>
              <p:spPr bwMode="auto">
                <a:xfrm>
                  <a:off x="2894" y="1559"/>
                  <a:ext cx="37" cy="37"/>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5" name="Freeform 107"/>
                <p:cNvSpPr>
                  <a:spLocks noEditPoints="1"/>
                </p:cNvSpPr>
                <p:nvPr/>
              </p:nvSpPr>
              <p:spPr bwMode="auto">
                <a:xfrm>
                  <a:off x="2892" y="1557"/>
                  <a:ext cx="41" cy="41"/>
                </a:xfrm>
                <a:custGeom>
                  <a:avLst/>
                  <a:gdLst>
                    <a:gd name="T0" fmla="*/ 0 w 448"/>
                    <a:gd name="T1" fmla="*/ 24 h 448"/>
                    <a:gd name="T2" fmla="*/ 24 w 448"/>
                    <a:gd name="T3" fmla="*/ 0 h 448"/>
                    <a:gd name="T4" fmla="*/ 424 w 448"/>
                    <a:gd name="T5" fmla="*/ 0 h 448"/>
                    <a:gd name="T6" fmla="*/ 448 w 448"/>
                    <a:gd name="T7" fmla="*/ 24 h 448"/>
                    <a:gd name="T8" fmla="*/ 448 w 448"/>
                    <a:gd name="T9" fmla="*/ 424 h 448"/>
                    <a:gd name="T10" fmla="*/ 424 w 448"/>
                    <a:gd name="T11" fmla="*/ 448 h 448"/>
                    <a:gd name="T12" fmla="*/ 24 w 448"/>
                    <a:gd name="T13" fmla="*/ 448 h 448"/>
                    <a:gd name="T14" fmla="*/ 0 w 448"/>
                    <a:gd name="T15" fmla="*/ 424 h 448"/>
                    <a:gd name="T16" fmla="*/ 0 w 448"/>
                    <a:gd name="T17" fmla="*/ 24 h 448"/>
                    <a:gd name="T18" fmla="*/ 48 w 448"/>
                    <a:gd name="T19" fmla="*/ 424 h 448"/>
                    <a:gd name="T20" fmla="*/ 24 w 448"/>
                    <a:gd name="T21" fmla="*/ 400 h 448"/>
                    <a:gd name="T22" fmla="*/ 424 w 448"/>
                    <a:gd name="T23" fmla="*/ 400 h 448"/>
                    <a:gd name="T24" fmla="*/ 400 w 448"/>
                    <a:gd name="T25" fmla="*/ 424 h 448"/>
                    <a:gd name="T26" fmla="*/ 400 w 448"/>
                    <a:gd name="T27" fmla="*/ 24 h 448"/>
                    <a:gd name="T28" fmla="*/ 424 w 448"/>
                    <a:gd name="T29" fmla="*/ 48 h 448"/>
                    <a:gd name="T30" fmla="*/ 24 w 448"/>
                    <a:gd name="T31" fmla="*/ 48 h 448"/>
                    <a:gd name="T32" fmla="*/ 48 w 448"/>
                    <a:gd name="T33" fmla="*/ 24 h 448"/>
                    <a:gd name="T34" fmla="*/ 48 w 448"/>
                    <a:gd name="T35" fmla="*/ 424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8" h="448">
                      <a:moveTo>
                        <a:pt x="0" y="24"/>
                      </a:moveTo>
                      <a:cubicBezTo>
                        <a:pt x="0" y="11"/>
                        <a:pt x="11" y="0"/>
                        <a:pt x="24" y="0"/>
                      </a:cubicBezTo>
                      <a:lnTo>
                        <a:pt x="424" y="0"/>
                      </a:lnTo>
                      <a:cubicBezTo>
                        <a:pt x="438" y="0"/>
                        <a:pt x="448" y="11"/>
                        <a:pt x="448" y="24"/>
                      </a:cubicBezTo>
                      <a:lnTo>
                        <a:pt x="448" y="424"/>
                      </a:lnTo>
                      <a:cubicBezTo>
                        <a:pt x="448" y="438"/>
                        <a:pt x="438" y="448"/>
                        <a:pt x="424" y="448"/>
                      </a:cubicBezTo>
                      <a:lnTo>
                        <a:pt x="24" y="448"/>
                      </a:lnTo>
                      <a:cubicBezTo>
                        <a:pt x="11" y="448"/>
                        <a:pt x="0" y="438"/>
                        <a:pt x="0" y="424"/>
                      </a:cubicBezTo>
                      <a:lnTo>
                        <a:pt x="0" y="24"/>
                      </a:lnTo>
                      <a:close/>
                      <a:moveTo>
                        <a:pt x="48" y="424"/>
                      </a:moveTo>
                      <a:lnTo>
                        <a:pt x="24" y="400"/>
                      </a:lnTo>
                      <a:lnTo>
                        <a:pt x="424" y="400"/>
                      </a:lnTo>
                      <a:lnTo>
                        <a:pt x="400" y="424"/>
                      </a:lnTo>
                      <a:lnTo>
                        <a:pt x="400" y="24"/>
                      </a:lnTo>
                      <a:lnTo>
                        <a:pt x="424" y="48"/>
                      </a:lnTo>
                      <a:lnTo>
                        <a:pt x="24" y="48"/>
                      </a:lnTo>
                      <a:lnTo>
                        <a:pt x="48" y="24"/>
                      </a:lnTo>
                      <a:lnTo>
                        <a:pt x="48" y="424"/>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26" name="Rectangle 108"/>
                <p:cNvSpPr>
                  <a:spLocks noChangeArrowheads="1"/>
                </p:cNvSpPr>
                <p:nvPr/>
              </p:nvSpPr>
              <p:spPr bwMode="auto">
                <a:xfrm>
                  <a:off x="2984" y="1537"/>
                  <a:ext cx="113"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27" name="Freeform 109"/>
                <p:cNvSpPr>
                  <a:spLocks/>
                </p:cNvSpPr>
                <p:nvPr/>
              </p:nvSpPr>
              <p:spPr bwMode="auto">
                <a:xfrm>
                  <a:off x="2848" y="1683"/>
                  <a:ext cx="130" cy="12"/>
                </a:xfrm>
                <a:custGeom>
                  <a:avLst/>
                  <a:gdLst>
                    <a:gd name="T0" fmla="*/ 64 w 1408"/>
                    <a:gd name="T1" fmla="*/ 0 h 128"/>
                    <a:gd name="T2" fmla="*/ 1344 w 1408"/>
                    <a:gd name="T3" fmla="*/ 0 h 128"/>
                    <a:gd name="T4" fmla="*/ 1408 w 1408"/>
                    <a:gd name="T5" fmla="*/ 64 h 128"/>
                    <a:gd name="T6" fmla="*/ 1344 w 1408"/>
                    <a:gd name="T7" fmla="*/ 128 h 128"/>
                    <a:gd name="T8" fmla="*/ 64 w 1408"/>
                    <a:gd name="T9" fmla="*/ 128 h 128"/>
                    <a:gd name="T10" fmla="*/ 0 w 1408"/>
                    <a:gd name="T11" fmla="*/ 64 h 128"/>
                    <a:gd name="T12" fmla="*/ 64 w 140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408" h="128">
                      <a:moveTo>
                        <a:pt x="64" y="0"/>
                      </a:moveTo>
                      <a:lnTo>
                        <a:pt x="1344" y="0"/>
                      </a:lnTo>
                      <a:cubicBezTo>
                        <a:pt x="1380" y="0"/>
                        <a:pt x="1408" y="29"/>
                        <a:pt x="1408" y="64"/>
                      </a:cubicBezTo>
                      <a:cubicBezTo>
                        <a:pt x="1408" y="100"/>
                        <a:pt x="1380" y="128"/>
                        <a:pt x="1344" y="128"/>
                      </a:cubicBezTo>
                      <a:lnTo>
                        <a:pt x="64" y="128"/>
                      </a:lnTo>
                      <a:cubicBezTo>
                        <a:pt x="29" y="128"/>
                        <a:pt x="0" y="100"/>
                        <a:pt x="0" y="64"/>
                      </a:cubicBezTo>
                      <a:cubicBezTo>
                        <a:pt x="0" y="29"/>
                        <a:pt x="29" y="0"/>
                        <a:pt x="64" y="0"/>
                      </a:cubicBez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28" name="Freeform 110"/>
                <p:cNvSpPr>
                  <a:spLocks/>
                </p:cNvSpPr>
                <p:nvPr/>
              </p:nvSpPr>
              <p:spPr bwMode="auto">
                <a:xfrm>
                  <a:off x="2894" y="1670"/>
                  <a:ext cx="37" cy="37"/>
                </a:xfrm>
                <a:custGeom>
                  <a:avLst/>
                  <a:gdLst>
                    <a:gd name="T0" fmla="*/ 19 w 37"/>
                    <a:gd name="T1" fmla="*/ 0 h 37"/>
                    <a:gd name="T2" fmla="*/ 37 w 37"/>
                    <a:gd name="T3" fmla="*/ 37 h 37"/>
                    <a:gd name="T4" fmla="*/ 0 w 37"/>
                    <a:gd name="T5" fmla="*/ 37 h 37"/>
                    <a:gd name="T6" fmla="*/ 19 w 37"/>
                    <a:gd name="T7" fmla="*/ 0 h 37"/>
                  </a:gdLst>
                  <a:ahLst/>
                  <a:cxnLst>
                    <a:cxn ang="0">
                      <a:pos x="T0" y="T1"/>
                    </a:cxn>
                    <a:cxn ang="0">
                      <a:pos x="T2" y="T3"/>
                    </a:cxn>
                    <a:cxn ang="0">
                      <a:pos x="T4" y="T5"/>
                    </a:cxn>
                    <a:cxn ang="0">
                      <a:pos x="T6" y="T7"/>
                    </a:cxn>
                  </a:cxnLst>
                  <a:rect l="0" t="0" r="r" b="b"/>
                  <a:pathLst>
                    <a:path w="37" h="37">
                      <a:moveTo>
                        <a:pt x="19" y="0"/>
                      </a:moveTo>
                      <a:lnTo>
                        <a:pt x="37" y="37"/>
                      </a:lnTo>
                      <a:lnTo>
                        <a:pt x="0" y="37"/>
                      </a:lnTo>
                      <a:lnTo>
                        <a:pt x="19"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29" name="Freeform 111"/>
                <p:cNvSpPr>
                  <a:spLocks noEditPoints="1"/>
                </p:cNvSpPr>
                <p:nvPr/>
              </p:nvSpPr>
              <p:spPr bwMode="auto">
                <a:xfrm>
                  <a:off x="2892" y="1668"/>
                  <a:ext cx="42" cy="42"/>
                </a:xfrm>
                <a:custGeom>
                  <a:avLst/>
                  <a:gdLst>
                    <a:gd name="T0" fmla="*/ 204 w 451"/>
                    <a:gd name="T1" fmla="*/ 14 h 448"/>
                    <a:gd name="T2" fmla="*/ 225 w 451"/>
                    <a:gd name="T3" fmla="*/ 0 h 448"/>
                    <a:gd name="T4" fmla="*/ 247 w 451"/>
                    <a:gd name="T5" fmla="*/ 14 h 448"/>
                    <a:gd name="T6" fmla="*/ 447 w 451"/>
                    <a:gd name="T7" fmla="*/ 414 h 448"/>
                    <a:gd name="T8" fmla="*/ 446 w 451"/>
                    <a:gd name="T9" fmla="*/ 437 h 448"/>
                    <a:gd name="T10" fmla="*/ 425 w 451"/>
                    <a:gd name="T11" fmla="*/ 448 h 448"/>
                    <a:gd name="T12" fmla="*/ 25 w 451"/>
                    <a:gd name="T13" fmla="*/ 448 h 448"/>
                    <a:gd name="T14" fmla="*/ 5 w 451"/>
                    <a:gd name="T15" fmla="*/ 437 h 448"/>
                    <a:gd name="T16" fmla="*/ 4 w 451"/>
                    <a:gd name="T17" fmla="*/ 414 h 448"/>
                    <a:gd name="T18" fmla="*/ 204 w 451"/>
                    <a:gd name="T19" fmla="*/ 14 h 448"/>
                    <a:gd name="T20" fmla="*/ 47 w 451"/>
                    <a:gd name="T21" fmla="*/ 435 h 448"/>
                    <a:gd name="T22" fmla="*/ 25 w 451"/>
                    <a:gd name="T23" fmla="*/ 400 h 448"/>
                    <a:gd name="T24" fmla="*/ 425 w 451"/>
                    <a:gd name="T25" fmla="*/ 400 h 448"/>
                    <a:gd name="T26" fmla="*/ 404 w 451"/>
                    <a:gd name="T27" fmla="*/ 435 h 448"/>
                    <a:gd name="T28" fmla="*/ 204 w 451"/>
                    <a:gd name="T29" fmla="*/ 35 h 448"/>
                    <a:gd name="T30" fmla="*/ 247 w 451"/>
                    <a:gd name="T31" fmla="*/ 35 h 448"/>
                    <a:gd name="T32" fmla="*/ 47 w 451"/>
                    <a:gd name="T33" fmla="*/ 435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51" h="448">
                      <a:moveTo>
                        <a:pt x="204" y="14"/>
                      </a:moveTo>
                      <a:cubicBezTo>
                        <a:pt x="208" y="6"/>
                        <a:pt x="216" y="0"/>
                        <a:pt x="225" y="0"/>
                      </a:cubicBezTo>
                      <a:cubicBezTo>
                        <a:pt x="235" y="0"/>
                        <a:pt x="243" y="6"/>
                        <a:pt x="247" y="14"/>
                      </a:cubicBezTo>
                      <a:lnTo>
                        <a:pt x="447" y="414"/>
                      </a:lnTo>
                      <a:cubicBezTo>
                        <a:pt x="451" y="421"/>
                        <a:pt x="450" y="430"/>
                        <a:pt x="446" y="437"/>
                      </a:cubicBezTo>
                      <a:cubicBezTo>
                        <a:pt x="442" y="444"/>
                        <a:pt x="434" y="448"/>
                        <a:pt x="425" y="448"/>
                      </a:cubicBezTo>
                      <a:lnTo>
                        <a:pt x="25" y="448"/>
                      </a:lnTo>
                      <a:cubicBezTo>
                        <a:pt x="17" y="448"/>
                        <a:pt x="9" y="444"/>
                        <a:pt x="5" y="437"/>
                      </a:cubicBezTo>
                      <a:cubicBezTo>
                        <a:pt x="1" y="430"/>
                        <a:pt x="0" y="421"/>
                        <a:pt x="4" y="414"/>
                      </a:cubicBezTo>
                      <a:lnTo>
                        <a:pt x="204" y="14"/>
                      </a:lnTo>
                      <a:close/>
                      <a:moveTo>
                        <a:pt x="47" y="435"/>
                      </a:moveTo>
                      <a:lnTo>
                        <a:pt x="25" y="400"/>
                      </a:lnTo>
                      <a:lnTo>
                        <a:pt x="425" y="400"/>
                      </a:lnTo>
                      <a:lnTo>
                        <a:pt x="404" y="435"/>
                      </a:lnTo>
                      <a:lnTo>
                        <a:pt x="204" y="35"/>
                      </a:lnTo>
                      <a:lnTo>
                        <a:pt x="247" y="35"/>
                      </a:lnTo>
                      <a:lnTo>
                        <a:pt x="47" y="435"/>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0" name="Rectangle 112"/>
                <p:cNvSpPr>
                  <a:spLocks noChangeArrowheads="1"/>
                </p:cNvSpPr>
                <p:nvPr/>
              </p:nvSpPr>
              <p:spPr bwMode="auto">
                <a:xfrm>
                  <a:off x="2984" y="1648"/>
                  <a:ext cx="14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1" name="Freeform 113"/>
                <p:cNvSpPr>
                  <a:spLocks/>
                </p:cNvSpPr>
                <p:nvPr/>
              </p:nvSpPr>
              <p:spPr bwMode="auto">
                <a:xfrm>
                  <a:off x="2848" y="1794"/>
                  <a:ext cx="130" cy="12"/>
                </a:xfrm>
                <a:custGeom>
                  <a:avLst/>
                  <a:gdLst>
                    <a:gd name="T0" fmla="*/ 64 w 1408"/>
                    <a:gd name="T1" fmla="*/ 0 h 128"/>
                    <a:gd name="T2" fmla="*/ 1344 w 1408"/>
                    <a:gd name="T3" fmla="*/ 0 h 128"/>
                    <a:gd name="T4" fmla="*/ 1408 w 1408"/>
                    <a:gd name="T5" fmla="*/ 64 h 128"/>
                    <a:gd name="T6" fmla="*/ 1344 w 1408"/>
                    <a:gd name="T7" fmla="*/ 128 h 128"/>
                    <a:gd name="T8" fmla="*/ 64 w 1408"/>
                    <a:gd name="T9" fmla="*/ 128 h 128"/>
                    <a:gd name="T10" fmla="*/ 0 w 1408"/>
                    <a:gd name="T11" fmla="*/ 64 h 128"/>
                    <a:gd name="T12" fmla="*/ 64 w 140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1408" h="128">
                      <a:moveTo>
                        <a:pt x="64" y="0"/>
                      </a:moveTo>
                      <a:lnTo>
                        <a:pt x="1344" y="0"/>
                      </a:lnTo>
                      <a:cubicBezTo>
                        <a:pt x="1380" y="0"/>
                        <a:pt x="1408" y="29"/>
                        <a:pt x="1408" y="64"/>
                      </a:cubicBezTo>
                      <a:cubicBezTo>
                        <a:pt x="1408" y="100"/>
                        <a:pt x="1380" y="128"/>
                        <a:pt x="1344" y="128"/>
                      </a:cubicBezTo>
                      <a:lnTo>
                        <a:pt x="64" y="128"/>
                      </a:lnTo>
                      <a:cubicBezTo>
                        <a:pt x="29" y="128"/>
                        <a:pt x="0" y="100"/>
                        <a:pt x="0" y="64"/>
                      </a:cubicBezTo>
                      <a:cubicBezTo>
                        <a:pt x="0" y="29"/>
                        <a:pt x="29" y="0"/>
                        <a:pt x="64" y="0"/>
                      </a:cubicBez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2" name="Freeform 114"/>
                <p:cNvSpPr>
                  <a:spLocks noEditPoints="1"/>
                </p:cNvSpPr>
                <p:nvPr/>
              </p:nvSpPr>
              <p:spPr bwMode="auto">
                <a:xfrm>
                  <a:off x="2894" y="1782"/>
                  <a:ext cx="37" cy="37"/>
                </a:xfrm>
                <a:custGeom>
                  <a:avLst/>
                  <a:gdLst>
                    <a:gd name="T0" fmla="*/ 37 w 37"/>
                    <a:gd name="T1" fmla="*/ 37 h 37"/>
                    <a:gd name="T2" fmla="*/ 0 w 37"/>
                    <a:gd name="T3" fmla="*/ 0 h 37"/>
                    <a:gd name="T4" fmla="*/ 37 w 37"/>
                    <a:gd name="T5" fmla="*/ 37 h 37"/>
                    <a:gd name="T6" fmla="*/ 0 w 37"/>
                    <a:gd name="T7" fmla="*/ 37 h 37"/>
                    <a:gd name="T8" fmla="*/ 37 w 37"/>
                    <a:gd name="T9" fmla="*/ 0 h 37"/>
                    <a:gd name="T10" fmla="*/ 0 w 37"/>
                    <a:gd name="T11" fmla="*/ 37 h 37"/>
                  </a:gdLst>
                  <a:ahLst/>
                  <a:cxnLst>
                    <a:cxn ang="0">
                      <a:pos x="T0" y="T1"/>
                    </a:cxn>
                    <a:cxn ang="0">
                      <a:pos x="T2" y="T3"/>
                    </a:cxn>
                    <a:cxn ang="0">
                      <a:pos x="T4" y="T5"/>
                    </a:cxn>
                    <a:cxn ang="0">
                      <a:pos x="T6" y="T7"/>
                    </a:cxn>
                    <a:cxn ang="0">
                      <a:pos x="T8" y="T9"/>
                    </a:cxn>
                    <a:cxn ang="0">
                      <a:pos x="T10" y="T11"/>
                    </a:cxn>
                  </a:cxnLst>
                  <a:rect l="0" t="0" r="r" b="b"/>
                  <a:pathLst>
                    <a:path w="37" h="37">
                      <a:moveTo>
                        <a:pt x="37" y="37"/>
                      </a:moveTo>
                      <a:lnTo>
                        <a:pt x="0" y="0"/>
                      </a:lnTo>
                      <a:lnTo>
                        <a:pt x="37" y="37"/>
                      </a:lnTo>
                      <a:close/>
                      <a:moveTo>
                        <a:pt x="0" y="37"/>
                      </a:moveTo>
                      <a:lnTo>
                        <a:pt x="37" y="0"/>
                      </a:lnTo>
                      <a:lnTo>
                        <a:pt x="0" y="37"/>
                      </a:lnTo>
                      <a:close/>
                    </a:path>
                  </a:pathLst>
                </a:custGeom>
                <a:solidFill>
                  <a:srgbClr val="80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33" name="Freeform 115"/>
                <p:cNvSpPr>
                  <a:spLocks noEditPoints="1"/>
                </p:cNvSpPr>
                <p:nvPr/>
              </p:nvSpPr>
              <p:spPr bwMode="auto">
                <a:xfrm>
                  <a:off x="2893" y="1780"/>
                  <a:ext cx="40" cy="40"/>
                </a:xfrm>
                <a:custGeom>
                  <a:avLst/>
                  <a:gdLst>
                    <a:gd name="T0" fmla="*/ 37 w 40"/>
                    <a:gd name="T1" fmla="*/ 40 h 40"/>
                    <a:gd name="T2" fmla="*/ 0 w 40"/>
                    <a:gd name="T3" fmla="*/ 3 h 40"/>
                    <a:gd name="T4" fmla="*/ 3 w 40"/>
                    <a:gd name="T5" fmla="*/ 0 h 40"/>
                    <a:gd name="T6" fmla="*/ 40 w 40"/>
                    <a:gd name="T7" fmla="*/ 37 h 40"/>
                    <a:gd name="T8" fmla="*/ 37 w 40"/>
                    <a:gd name="T9" fmla="*/ 40 h 40"/>
                    <a:gd name="T10" fmla="*/ 0 w 40"/>
                    <a:gd name="T11" fmla="*/ 37 h 40"/>
                    <a:gd name="T12" fmla="*/ 37 w 40"/>
                    <a:gd name="T13" fmla="*/ 0 h 40"/>
                    <a:gd name="T14" fmla="*/ 40 w 40"/>
                    <a:gd name="T15" fmla="*/ 3 h 40"/>
                    <a:gd name="T16" fmla="*/ 3 w 40"/>
                    <a:gd name="T17" fmla="*/ 40 h 40"/>
                    <a:gd name="T18" fmla="*/ 0 w 40"/>
                    <a:gd name="T19"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37" y="40"/>
                      </a:moveTo>
                      <a:lnTo>
                        <a:pt x="0" y="3"/>
                      </a:lnTo>
                      <a:lnTo>
                        <a:pt x="3" y="0"/>
                      </a:lnTo>
                      <a:lnTo>
                        <a:pt x="40" y="37"/>
                      </a:lnTo>
                      <a:lnTo>
                        <a:pt x="37" y="40"/>
                      </a:lnTo>
                      <a:close/>
                      <a:moveTo>
                        <a:pt x="0" y="37"/>
                      </a:moveTo>
                      <a:lnTo>
                        <a:pt x="37" y="0"/>
                      </a:lnTo>
                      <a:lnTo>
                        <a:pt x="40" y="3"/>
                      </a:lnTo>
                      <a:lnTo>
                        <a:pt x="3" y="40"/>
                      </a:lnTo>
                      <a:lnTo>
                        <a:pt x="0" y="37"/>
                      </a:ln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4" name="Rectangle 116"/>
                <p:cNvSpPr>
                  <a:spLocks noChangeArrowheads="1"/>
                </p:cNvSpPr>
                <p:nvPr/>
              </p:nvSpPr>
              <p:spPr bwMode="auto">
                <a:xfrm>
                  <a:off x="2984" y="1759"/>
                  <a:ext cx="14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30%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35" name="Freeform 117"/>
                <p:cNvSpPr>
                  <a:spLocks noEditPoints="1"/>
                </p:cNvSpPr>
                <p:nvPr/>
              </p:nvSpPr>
              <p:spPr bwMode="auto">
                <a:xfrm>
                  <a:off x="778" y="2809"/>
                  <a:ext cx="1948" cy="1079"/>
                </a:xfrm>
                <a:custGeom>
                  <a:avLst/>
                  <a:gdLst>
                    <a:gd name="T0" fmla="*/ 0 w 1948"/>
                    <a:gd name="T1" fmla="*/ 1075 h 1079"/>
                    <a:gd name="T2" fmla="*/ 1948 w 1948"/>
                    <a:gd name="T3" fmla="*/ 1075 h 1079"/>
                    <a:gd name="T4" fmla="*/ 1948 w 1948"/>
                    <a:gd name="T5" fmla="*/ 1079 h 1079"/>
                    <a:gd name="T6" fmla="*/ 0 w 1948"/>
                    <a:gd name="T7" fmla="*/ 1079 h 1079"/>
                    <a:gd name="T8" fmla="*/ 0 w 1948"/>
                    <a:gd name="T9" fmla="*/ 1075 h 1079"/>
                    <a:gd name="T10" fmla="*/ 0 w 1948"/>
                    <a:gd name="T11" fmla="*/ 806 h 1079"/>
                    <a:gd name="T12" fmla="*/ 1948 w 1948"/>
                    <a:gd name="T13" fmla="*/ 806 h 1079"/>
                    <a:gd name="T14" fmla="*/ 1948 w 1948"/>
                    <a:gd name="T15" fmla="*/ 810 h 1079"/>
                    <a:gd name="T16" fmla="*/ 0 w 1948"/>
                    <a:gd name="T17" fmla="*/ 810 h 1079"/>
                    <a:gd name="T18" fmla="*/ 0 w 1948"/>
                    <a:gd name="T19" fmla="*/ 806 h 1079"/>
                    <a:gd name="T20" fmla="*/ 0 w 1948"/>
                    <a:gd name="T21" fmla="*/ 538 h 1079"/>
                    <a:gd name="T22" fmla="*/ 1948 w 1948"/>
                    <a:gd name="T23" fmla="*/ 538 h 1079"/>
                    <a:gd name="T24" fmla="*/ 1948 w 1948"/>
                    <a:gd name="T25" fmla="*/ 542 h 1079"/>
                    <a:gd name="T26" fmla="*/ 0 w 1948"/>
                    <a:gd name="T27" fmla="*/ 542 h 1079"/>
                    <a:gd name="T28" fmla="*/ 0 w 1948"/>
                    <a:gd name="T29" fmla="*/ 538 h 1079"/>
                    <a:gd name="T30" fmla="*/ 0 w 1948"/>
                    <a:gd name="T31" fmla="*/ 269 h 1079"/>
                    <a:gd name="T32" fmla="*/ 1948 w 1948"/>
                    <a:gd name="T33" fmla="*/ 269 h 1079"/>
                    <a:gd name="T34" fmla="*/ 1948 w 1948"/>
                    <a:gd name="T35" fmla="*/ 273 h 1079"/>
                    <a:gd name="T36" fmla="*/ 0 w 1948"/>
                    <a:gd name="T37" fmla="*/ 273 h 1079"/>
                    <a:gd name="T38" fmla="*/ 0 w 1948"/>
                    <a:gd name="T39" fmla="*/ 269 h 1079"/>
                    <a:gd name="T40" fmla="*/ 0 w 1948"/>
                    <a:gd name="T41" fmla="*/ 0 h 1079"/>
                    <a:gd name="T42" fmla="*/ 1948 w 1948"/>
                    <a:gd name="T43" fmla="*/ 0 h 1079"/>
                    <a:gd name="T44" fmla="*/ 1948 w 1948"/>
                    <a:gd name="T45" fmla="*/ 4 h 1079"/>
                    <a:gd name="T46" fmla="*/ 0 w 1948"/>
                    <a:gd name="T47" fmla="*/ 4 h 1079"/>
                    <a:gd name="T48" fmla="*/ 0 w 1948"/>
                    <a:gd name="T49" fmla="*/ 0 h 10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48" h="1079">
                      <a:moveTo>
                        <a:pt x="0" y="1075"/>
                      </a:moveTo>
                      <a:lnTo>
                        <a:pt x="1948" y="1075"/>
                      </a:lnTo>
                      <a:lnTo>
                        <a:pt x="1948" y="1079"/>
                      </a:lnTo>
                      <a:lnTo>
                        <a:pt x="0" y="1079"/>
                      </a:lnTo>
                      <a:lnTo>
                        <a:pt x="0" y="1075"/>
                      </a:lnTo>
                      <a:close/>
                      <a:moveTo>
                        <a:pt x="0" y="806"/>
                      </a:moveTo>
                      <a:lnTo>
                        <a:pt x="1948" y="806"/>
                      </a:lnTo>
                      <a:lnTo>
                        <a:pt x="1948" y="810"/>
                      </a:lnTo>
                      <a:lnTo>
                        <a:pt x="0" y="810"/>
                      </a:lnTo>
                      <a:lnTo>
                        <a:pt x="0" y="806"/>
                      </a:lnTo>
                      <a:close/>
                      <a:moveTo>
                        <a:pt x="0" y="538"/>
                      </a:moveTo>
                      <a:lnTo>
                        <a:pt x="1948" y="538"/>
                      </a:lnTo>
                      <a:lnTo>
                        <a:pt x="1948" y="542"/>
                      </a:lnTo>
                      <a:lnTo>
                        <a:pt x="0" y="542"/>
                      </a:lnTo>
                      <a:lnTo>
                        <a:pt x="0" y="538"/>
                      </a:lnTo>
                      <a:close/>
                      <a:moveTo>
                        <a:pt x="0" y="269"/>
                      </a:moveTo>
                      <a:lnTo>
                        <a:pt x="1948" y="269"/>
                      </a:lnTo>
                      <a:lnTo>
                        <a:pt x="1948" y="273"/>
                      </a:lnTo>
                      <a:lnTo>
                        <a:pt x="0" y="273"/>
                      </a:lnTo>
                      <a:lnTo>
                        <a:pt x="0" y="269"/>
                      </a:lnTo>
                      <a:close/>
                      <a:moveTo>
                        <a:pt x="0" y="0"/>
                      </a:moveTo>
                      <a:lnTo>
                        <a:pt x="1948" y="0"/>
                      </a:lnTo>
                      <a:lnTo>
                        <a:pt x="1948" y="4"/>
                      </a:lnTo>
                      <a:lnTo>
                        <a:pt x="0" y="4"/>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6" name="Rectangle 118"/>
                <p:cNvSpPr>
                  <a:spLocks noChangeArrowheads="1"/>
                </p:cNvSpPr>
                <p:nvPr/>
              </p:nvSpPr>
              <p:spPr bwMode="auto">
                <a:xfrm>
                  <a:off x="775" y="2811"/>
                  <a:ext cx="5" cy="1344"/>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7" name="Freeform 119"/>
                <p:cNvSpPr>
                  <a:spLocks noEditPoints="1"/>
                </p:cNvSpPr>
                <p:nvPr/>
              </p:nvSpPr>
              <p:spPr bwMode="auto">
                <a:xfrm>
                  <a:off x="758" y="2809"/>
                  <a:ext cx="20" cy="1348"/>
                </a:xfrm>
                <a:custGeom>
                  <a:avLst/>
                  <a:gdLst>
                    <a:gd name="T0" fmla="*/ 0 w 20"/>
                    <a:gd name="T1" fmla="*/ 1344 h 1348"/>
                    <a:gd name="T2" fmla="*/ 20 w 20"/>
                    <a:gd name="T3" fmla="*/ 1344 h 1348"/>
                    <a:gd name="T4" fmla="*/ 20 w 20"/>
                    <a:gd name="T5" fmla="*/ 1348 h 1348"/>
                    <a:gd name="T6" fmla="*/ 0 w 20"/>
                    <a:gd name="T7" fmla="*/ 1348 h 1348"/>
                    <a:gd name="T8" fmla="*/ 0 w 20"/>
                    <a:gd name="T9" fmla="*/ 1344 h 1348"/>
                    <a:gd name="T10" fmla="*/ 0 w 20"/>
                    <a:gd name="T11" fmla="*/ 1075 h 1348"/>
                    <a:gd name="T12" fmla="*/ 20 w 20"/>
                    <a:gd name="T13" fmla="*/ 1075 h 1348"/>
                    <a:gd name="T14" fmla="*/ 20 w 20"/>
                    <a:gd name="T15" fmla="*/ 1079 h 1348"/>
                    <a:gd name="T16" fmla="*/ 0 w 20"/>
                    <a:gd name="T17" fmla="*/ 1079 h 1348"/>
                    <a:gd name="T18" fmla="*/ 0 w 20"/>
                    <a:gd name="T19" fmla="*/ 1075 h 1348"/>
                    <a:gd name="T20" fmla="*/ 0 w 20"/>
                    <a:gd name="T21" fmla="*/ 806 h 1348"/>
                    <a:gd name="T22" fmla="*/ 20 w 20"/>
                    <a:gd name="T23" fmla="*/ 806 h 1348"/>
                    <a:gd name="T24" fmla="*/ 20 w 20"/>
                    <a:gd name="T25" fmla="*/ 810 h 1348"/>
                    <a:gd name="T26" fmla="*/ 0 w 20"/>
                    <a:gd name="T27" fmla="*/ 810 h 1348"/>
                    <a:gd name="T28" fmla="*/ 0 w 20"/>
                    <a:gd name="T29" fmla="*/ 806 h 1348"/>
                    <a:gd name="T30" fmla="*/ 0 w 20"/>
                    <a:gd name="T31" fmla="*/ 538 h 1348"/>
                    <a:gd name="T32" fmla="*/ 20 w 20"/>
                    <a:gd name="T33" fmla="*/ 538 h 1348"/>
                    <a:gd name="T34" fmla="*/ 20 w 20"/>
                    <a:gd name="T35" fmla="*/ 542 h 1348"/>
                    <a:gd name="T36" fmla="*/ 0 w 20"/>
                    <a:gd name="T37" fmla="*/ 542 h 1348"/>
                    <a:gd name="T38" fmla="*/ 0 w 20"/>
                    <a:gd name="T39" fmla="*/ 538 h 1348"/>
                    <a:gd name="T40" fmla="*/ 0 w 20"/>
                    <a:gd name="T41" fmla="*/ 269 h 1348"/>
                    <a:gd name="T42" fmla="*/ 20 w 20"/>
                    <a:gd name="T43" fmla="*/ 269 h 1348"/>
                    <a:gd name="T44" fmla="*/ 20 w 20"/>
                    <a:gd name="T45" fmla="*/ 273 h 1348"/>
                    <a:gd name="T46" fmla="*/ 0 w 20"/>
                    <a:gd name="T47" fmla="*/ 273 h 1348"/>
                    <a:gd name="T48" fmla="*/ 0 w 20"/>
                    <a:gd name="T49" fmla="*/ 269 h 1348"/>
                    <a:gd name="T50" fmla="*/ 0 w 20"/>
                    <a:gd name="T51" fmla="*/ 0 h 1348"/>
                    <a:gd name="T52" fmla="*/ 20 w 20"/>
                    <a:gd name="T53" fmla="*/ 0 h 1348"/>
                    <a:gd name="T54" fmla="*/ 20 w 20"/>
                    <a:gd name="T55" fmla="*/ 4 h 1348"/>
                    <a:gd name="T56" fmla="*/ 0 w 20"/>
                    <a:gd name="T57" fmla="*/ 4 h 1348"/>
                    <a:gd name="T58" fmla="*/ 0 w 20"/>
                    <a:gd name="T59" fmla="*/ 0 h 1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1348">
                      <a:moveTo>
                        <a:pt x="0" y="1344"/>
                      </a:moveTo>
                      <a:lnTo>
                        <a:pt x="20" y="1344"/>
                      </a:lnTo>
                      <a:lnTo>
                        <a:pt x="20" y="1348"/>
                      </a:lnTo>
                      <a:lnTo>
                        <a:pt x="0" y="1348"/>
                      </a:lnTo>
                      <a:lnTo>
                        <a:pt x="0" y="1344"/>
                      </a:lnTo>
                      <a:close/>
                      <a:moveTo>
                        <a:pt x="0" y="1075"/>
                      </a:moveTo>
                      <a:lnTo>
                        <a:pt x="20" y="1075"/>
                      </a:lnTo>
                      <a:lnTo>
                        <a:pt x="20" y="1079"/>
                      </a:lnTo>
                      <a:lnTo>
                        <a:pt x="0" y="1079"/>
                      </a:lnTo>
                      <a:lnTo>
                        <a:pt x="0" y="1075"/>
                      </a:lnTo>
                      <a:close/>
                      <a:moveTo>
                        <a:pt x="0" y="806"/>
                      </a:moveTo>
                      <a:lnTo>
                        <a:pt x="20" y="806"/>
                      </a:lnTo>
                      <a:lnTo>
                        <a:pt x="20" y="810"/>
                      </a:lnTo>
                      <a:lnTo>
                        <a:pt x="0" y="810"/>
                      </a:lnTo>
                      <a:lnTo>
                        <a:pt x="0" y="806"/>
                      </a:lnTo>
                      <a:close/>
                      <a:moveTo>
                        <a:pt x="0" y="538"/>
                      </a:moveTo>
                      <a:lnTo>
                        <a:pt x="20" y="538"/>
                      </a:lnTo>
                      <a:lnTo>
                        <a:pt x="20" y="542"/>
                      </a:lnTo>
                      <a:lnTo>
                        <a:pt x="0" y="542"/>
                      </a:lnTo>
                      <a:lnTo>
                        <a:pt x="0" y="538"/>
                      </a:lnTo>
                      <a:close/>
                      <a:moveTo>
                        <a:pt x="0" y="269"/>
                      </a:moveTo>
                      <a:lnTo>
                        <a:pt x="20" y="269"/>
                      </a:lnTo>
                      <a:lnTo>
                        <a:pt x="20" y="273"/>
                      </a:lnTo>
                      <a:lnTo>
                        <a:pt x="0" y="273"/>
                      </a:lnTo>
                      <a:lnTo>
                        <a:pt x="0" y="269"/>
                      </a:lnTo>
                      <a:close/>
                      <a:moveTo>
                        <a:pt x="0" y="0"/>
                      </a:moveTo>
                      <a:lnTo>
                        <a:pt x="20" y="0"/>
                      </a:lnTo>
                      <a:lnTo>
                        <a:pt x="20" y="4"/>
                      </a:lnTo>
                      <a:lnTo>
                        <a:pt x="0" y="4"/>
                      </a:lnTo>
                      <a:lnTo>
                        <a:pt x="0"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8" name="Rectangle 120"/>
                <p:cNvSpPr>
                  <a:spLocks noChangeArrowheads="1"/>
                </p:cNvSpPr>
                <p:nvPr/>
              </p:nvSpPr>
              <p:spPr bwMode="auto">
                <a:xfrm>
                  <a:off x="778" y="4153"/>
                  <a:ext cx="1948" cy="4"/>
                </a:xfrm>
                <a:prstGeom prst="rect">
                  <a:avLst/>
                </a:pr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39" name="Freeform 121"/>
                <p:cNvSpPr>
                  <a:spLocks noEditPoints="1"/>
                </p:cNvSpPr>
                <p:nvPr/>
              </p:nvSpPr>
              <p:spPr bwMode="auto">
                <a:xfrm>
                  <a:off x="775" y="4155"/>
                  <a:ext cx="1953" cy="20"/>
                </a:xfrm>
                <a:custGeom>
                  <a:avLst/>
                  <a:gdLst>
                    <a:gd name="T0" fmla="*/ 5 w 1953"/>
                    <a:gd name="T1" fmla="*/ 0 h 20"/>
                    <a:gd name="T2" fmla="*/ 5 w 1953"/>
                    <a:gd name="T3" fmla="*/ 20 h 20"/>
                    <a:gd name="T4" fmla="*/ 0 w 1953"/>
                    <a:gd name="T5" fmla="*/ 20 h 20"/>
                    <a:gd name="T6" fmla="*/ 0 w 1953"/>
                    <a:gd name="T7" fmla="*/ 0 h 20"/>
                    <a:gd name="T8" fmla="*/ 5 w 1953"/>
                    <a:gd name="T9" fmla="*/ 0 h 20"/>
                    <a:gd name="T10" fmla="*/ 248 w 1953"/>
                    <a:gd name="T11" fmla="*/ 0 h 20"/>
                    <a:gd name="T12" fmla="*/ 248 w 1953"/>
                    <a:gd name="T13" fmla="*/ 20 h 20"/>
                    <a:gd name="T14" fmla="*/ 244 w 1953"/>
                    <a:gd name="T15" fmla="*/ 20 h 20"/>
                    <a:gd name="T16" fmla="*/ 244 w 1953"/>
                    <a:gd name="T17" fmla="*/ 0 h 20"/>
                    <a:gd name="T18" fmla="*/ 248 w 1953"/>
                    <a:gd name="T19" fmla="*/ 0 h 20"/>
                    <a:gd name="T20" fmla="*/ 492 w 1953"/>
                    <a:gd name="T21" fmla="*/ 0 h 20"/>
                    <a:gd name="T22" fmla="*/ 492 w 1953"/>
                    <a:gd name="T23" fmla="*/ 20 h 20"/>
                    <a:gd name="T24" fmla="*/ 488 w 1953"/>
                    <a:gd name="T25" fmla="*/ 20 h 20"/>
                    <a:gd name="T26" fmla="*/ 488 w 1953"/>
                    <a:gd name="T27" fmla="*/ 0 h 20"/>
                    <a:gd name="T28" fmla="*/ 492 w 1953"/>
                    <a:gd name="T29" fmla="*/ 0 h 20"/>
                    <a:gd name="T30" fmla="*/ 736 w 1953"/>
                    <a:gd name="T31" fmla="*/ 0 h 20"/>
                    <a:gd name="T32" fmla="*/ 736 w 1953"/>
                    <a:gd name="T33" fmla="*/ 20 h 20"/>
                    <a:gd name="T34" fmla="*/ 731 w 1953"/>
                    <a:gd name="T35" fmla="*/ 20 h 20"/>
                    <a:gd name="T36" fmla="*/ 731 w 1953"/>
                    <a:gd name="T37" fmla="*/ 0 h 20"/>
                    <a:gd name="T38" fmla="*/ 736 w 1953"/>
                    <a:gd name="T39" fmla="*/ 0 h 20"/>
                    <a:gd name="T40" fmla="*/ 979 w 1953"/>
                    <a:gd name="T41" fmla="*/ 0 h 20"/>
                    <a:gd name="T42" fmla="*/ 979 w 1953"/>
                    <a:gd name="T43" fmla="*/ 20 h 20"/>
                    <a:gd name="T44" fmla="*/ 975 w 1953"/>
                    <a:gd name="T45" fmla="*/ 20 h 20"/>
                    <a:gd name="T46" fmla="*/ 975 w 1953"/>
                    <a:gd name="T47" fmla="*/ 0 h 20"/>
                    <a:gd name="T48" fmla="*/ 979 w 1953"/>
                    <a:gd name="T49" fmla="*/ 0 h 20"/>
                    <a:gd name="T50" fmla="*/ 1223 w 1953"/>
                    <a:gd name="T51" fmla="*/ 0 h 20"/>
                    <a:gd name="T52" fmla="*/ 1223 w 1953"/>
                    <a:gd name="T53" fmla="*/ 20 h 20"/>
                    <a:gd name="T54" fmla="*/ 1218 w 1953"/>
                    <a:gd name="T55" fmla="*/ 20 h 20"/>
                    <a:gd name="T56" fmla="*/ 1218 w 1953"/>
                    <a:gd name="T57" fmla="*/ 0 h 20"/>
                    <a:gd name="T58" fmla="*/ 1223 w 1953"/>
                    <a:gd name="T59" fmla="*/ 0 h 20"/>
                    <a:gd name="T60" fmla="*/ 1467 w 1953"/>
                    <a:gd name="T61" fmla="*/ 0 h 20"/>
                    <a:gd name="T62" fmla="*/ 1467 w 1953"/>
                    <a:gd name="T63" fmla="*/ 20 h 20"/>
                    <a:gd name="T64" fmla="*/ 1462 w 1953"/>
                    <a:gd name="T65" fmla="*/ 20 h 20"/>
                    <a:gd name="T66" fmla="*/ 1462 w 1953"/>
                    <a:gd name="T67" fmla="*/ 0 h 20"/>
                    <a:gd name="T68" fmla="*/ 1467 w 1953"/>
                    <a:gd name="T69" fmla="*/ 0 h 20"/>
                    <a:gd name="T70" fmla="*/ 1710 w 1953"/>
                    <a:gd name="T71" fmla="*/ 0 h 20"/>
                    <a:gd name="T72" fmla="*/ 1710 w 1953"/>
                    <a:gd name="T73" fmla="*/ 20 h 20"/>
                    <a:gd name="T74" fmla="*/ 1706 w 1953"/>
                    <a:gd name="T75" fmla="*/ 20 h 20"/>
                    <a:gd name="T76" fmla="*/ 1706 w 1953"/>
                    <a:gd name="T77" fmla="*/ 0 h 20"/>
                    <a:gd name="T78" fmla="*/ 1710 w 1953"/>
                    <a:gd name="T79" fmla="*/ 0 h 20"/>
                    <a:gd name="T80" fmla="*/ 1953 w 1953"/>
                    <a:gd name="T81" fmla="*/ 0 h 20"/>
                    <a:gd name="T82" fmla="*/ 1953 w 1953"/>
                    <a:gd name="T83" fmla="*/ 20 h 20"/>
                    <a:gd name="T84" fmla="*/ 1949 w 1953"/>
                    <a:gd name="T85" fmla="*/ 20 h 20"/>
                    <a:gd name="T86" fmla="*/ 1949 w 1953"/>
                    <a:gd name="T87" fmla="*/ 0 h 20"/>
                    <a:gd name="T88" fmla="*/ 1953 w 1953"/>
                    <a:gd name="T8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3" h="20">
                      <a:moveTo>
                        <a:pt x="5" y="0"/>
                      </a:moveTo>
                      <a:lnTo>
                        <a:pt x="5" y="20"/>
                      </a:lnTo>
                      <a:lnTo>
                        <a:pt x="0" y="20"/>
                      </a:lnTo>
                      <a:lnTo>
                        <a:pt x="0" y="0"/>
                      </a:lnTo>
                      <a:lnTo>
                        <a:pt x="5" y="0"/>
                      </a:lnTo>
                      <a:close/>
                      <a:moveTo>
                        <a:pt x="248" y="0"/>
                      </a:moveTo>
                      <a:lnTo>
                        <a:pt x="248" y="20"/>
                      </a:lnTo>
                      <a:lnTo>
                        <a:pt x="244" y="20"/>
                      </a:lnTo>
                      <a:lnTo>
                        <a:pt x="244" y="0"/>
                      </a:lnTo>
                      <a:lnTo>
                        <a:pt x="248" y="0"/>
                      </a:lnTo>
                      <a:close/>
                      <a:moveTo>
                        <a:pt x="492" y="0"/>
                      </a:moveTo>
                      <a:lnTo>
                        <a:pt x="492" y="20"/>
                      </a:lnTo>
                      <a:lnTo>
                        <a:pt x="488" y="20"/>
                      </a:lnTo>
                      <a:lnTo>
                        <a:pt x="488" y="0"/>
                      </a:lnTo>
                      <a:lnTo>
                        <a:pt x="492" y="0"/>
                      </a:lnTo>
                      <a:close/>
                      <a:moveTo>
                        <a:pt x="736" y="0"/>
                      </a:moveTo>
                      <a:lnTo>
                        <a:pt x="736" y="20"/>
                      </a:lnTo>
                      <a:lnTo>
                        <a:pt x="731" y="20"/>
                      </a:lnTo>
                      <a:lnTo>
                        <a:pt x="731" y="0"/>
                      </a:lnTo>
                      <a:lnTo>
                        <a:pt x="736" y="0"/>
                      </a:lnTo>
                      <a:close/>
                      <a:moveTo>
                        <a:pt x="979" y="0"/>
                      </a:moveTo>
                      <a:lnTo>
                        <a:pt x="979" y="20"/>
                      </a:lnTo>
                      <a:lnTo>
                        <a:pt x="975" y="20"/>
                      </a:lnTo>
                      <a:lnTo>
                        <a:pt x="975" y="0"/>
                      </a:lnTo>
                      <a:lnTo>
                        <a:pt x="979" y="0"/>
                      </a:lnTo>
                      <a:close/>
                      <a:moveTo>
                        <a:pt x="1223" y="0"/>
                      </a:moveTo>
                      <a:lnTo>
                        <a:pt x="1223" y="20"/>
                      </a:lnTo>
                      <a:lnTo>
                        <a:pt x="1218" y="20"/>
                      </a:lnTo>
                      <a:lnTo>
                        <a:pt x="1218" y="0"/>
                      </a:lnTo>
                      <a:lnTo>
                        <a:pt x="1223" y="0"/>
                      </a:lnTo>
                      <a:close/>
                      <a:moveTo>
                        <a:pt x="1467" y="0"/>
                      </a:moveTo>
                      <a:lnTo>
                        <a:pt x="1467" y="20"/>
                      </a:lnTo>
                      <a:lnTo>
                        <a:pt x="1462" y="20"/>
                      </a:lnTo>
                      <a:lnTo>
                        <a:pt x="1462" y="0"/>
                      </a:lnTo>
                      <a:lnTo>
                        <a:pt x="1467" y="0"/>
                      </a:lnTo>
                      <a:close/>
                      <a:moveTo>
                        <a:pt x="1710" y="0"/>
                      </a:moveTo>
                      <a:lnTo>
                        <a:pt x="1710" y="20"/>
                      </a:lnTo>
                      <a:lnTo>
                        <a:pt x="1706" y="20"/>
                      </a:lnTo>
                      <a:lnTo>
                        <a:pt x="1706" y="0"/>
                      </a:lnTo>
                      <a:lnTo>
                        <a:pt x="1710" y="0"/>
                      </a:lnTo>
                      <a:close/>
                      <a:moveTo>
                        <a:pt x="1953" y="0"/>
                      </a:moveTo>
                      <a:lnTo>
                        <a:pt x="1953" y="20"/>
                      </a:lnTo>
                      <a:lnTo>
                        <a:pt x="1949" y="20"/>
                      </a:lnTo>
                      <a:lnTo>
                        <a:pt x="1949" y="0"/>
                      </a:lnTo>
                      <a:lnTo>
                        <a:pt x="1953" y="0"/>
                      </a:lnTo>
                      <a:close/>
                    </a:path>
                  </a:pathLst>
                </a:custGeom>
                <a:solidFill>
                  <a:srgbClr val="868686"/>
                </a:solidFill>
                <a:ln w="1588" cap="flat">
                  <a:solidFill>
                    <a:srgbClr val="868686"/>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0" name="Freeform 122"/>
                <p:cNvSpPr>
                  <a:spLocks/>
                </p:cNvSpPr>
                <p:nvPr/>
              </p:nvSpPr>
              <p:spPr bwMode="auto">
                <a:xfrm>
                  <a:off x="1379" y="3057"/>
                  <a:ext cx="1233" cy="326"/>
                </a:xfrm>
                <a:custGeom>
                  <a:avLst/>
                  <a:gdLst>
                    <a:gd name="T0" fmla="*/ 26 w 6686"/>
                    <a:gd name="T1" fmla="*/ 1697 h 1770"/>
                    <a:gd name="T2" fmla="*/ 686 w 6686"/>
                    <a:gd name="T3" fmla="*/ 1405 h 1770"/>
                    <a:gd name="T4" fmla="*/ 1343 w 6686"/>
                    <a:gd name="T5" fmla="*/ 1038 h 1770"/>
                    <a:gd name="T6" fmla="*/ 1354 w 6686"/>
                    <a:gd name="T7" fmla="*/ 1034 h 1770"/>
                    <a:gd name="T8" fmla="*/ 2018 w 6686"/>
                    <a:gd name="T9" fmla="*/ 918 h 1770"/>
                    <a:gd name="T10" fmla="*/ 2677 w 6686"/>
                    <a:gd name="T11" fmla="*/ 774 h 1770"/>
                    <a:gd name="T12" fmla="*/ 3336 w 6686"/>
                    <a:gd name="T13" fmla="*/ 614 h 1770"/>
                    <a:gd name="T14" fmla="*/ 3330 w 6686"/>
                    <a:gd name="T15" fmla="*/ 616 h 1770"/>
                    <a:gd name="T16" fmla="*/ 3990 w 6686"/>
                    <a:gd name="T17" fmla="*/ 332 h 1770"/>
                    <a:gd name="T18" fmla="*/ 3997 w 6686"/>
                    <a:gd name="T19" fmla="*/ 330 h 1770"/>
                    <a:gd name="T20" fmla="*/ 4657 w 6686"/>
                    <a:gd name="T21" fmla="*/ 182 h 1770"/>
                    <a:gd name="T22" fmla="*/ 4663 w 6686"/>
                    <a:gd name="T23" fmla="*/ 182 h 1770"/>
                    <a:gd name="T24" fmla="*/ 5327 w 6686"/>
                    <a:gd name="T25" fmla="*/ 146 h 1770"/>
                    <a:gd name="T26" fmla="*/ 5985 w 6686"/>
                    <a:gd name="T27" fmla="*/ 74 h 1770"/>
                    <a:gd name="T28" fmla="*/ 6645 w 6686"/>
                    <a:gd name="T29" fmla="*/ 2 h 1770"/>
                    <a:gd name="T30" fmla="*/ 6684 w 6686"/>
                    <a:gd name="T31" fmla="*/ 34 h 1770"/>
                    <a:gd name="T32" fmla="*/ 6652 w 6686"/>
                    <a:gd name="T33" fmla="*/ 73 h 1770"/>
                    <a:gd name="T34" fmla="*/ 5992 w 6686"/>
                    <a:gd name="T35" fmla="*/ 145 h 1770"/>
                    <a:gd name="T36" fmla="*/ 5330 w 6686"/>
                    <a:gd name="T37" fmla="*/ 217 h 1770"/>
                    <a:gd name="T38" fmla="*/ 4666 w 6686"/>
                    <a:gd name="T39" fmla="*/ 253 h 1770"/>
                    <a:gd name="T40" fmla="*/ 4672 w 6686"/>
                    <a:gd name="T41" fmla="*/ 253 h 1770"/>
                    <a:gd name="T42" fmla="*/ 4012 w 6686"/>
                    <a:gd name="T43" fmla="*/ 401 h 1770"/>
                    <a:gd name="T44" fmla="*/ 4019 w 6686"/>
                    <a:gd name="T45" fmla="*/ 399 h 1770"/>
                    <a:gd name="T46" fmla="*/ 3359 w 6686"/>
                    <a:gd name="T47" fmla="*/ 683 h 1770"/>
                    <a:gd name="T48" fmla="*/ 3353 w 6686"/>
                    <a:gd name="T49" fmla="*/ 684 h 1770"/>
                    <a:gd name="T50" fmla="*/ 2692 w 6686"/>
                    <a:gd name="T51" fmla="*/ 845 h 1770"/>
                    <a:gd name="T52" fmla="*/ 2031 w 6686"/>
                    <a:gd name="T53" fmla="*/ 989 h 1770"/>
                    <a:gd name="T54" fmla="*/ 1367 w 6686"/>
                    <a:gd name="T55" fmla="*/ 1105 h 1770"/>
                    <a:gd name="T56" fmla="*/ 1378 w 6686"/>
                    <a:gd name="T57" fmla="*/ 1101 h 1770"/>
                    <a:gd name="T58" fmla="*/ 715 w 6686"/>
                    <a:gd name="T59" fmla="*/ 1470 h 1770"/>
                    <a:gd name="T60" fmla="*/ 55 w 6686"/>
                    <a:gd name="T61" fmla="*/ 1762 h 1770"/>
                    <a:gd name="T62" fmla="*/ 8 w 6686"/>
                    <a:gd name="T63" fmla="*/ 1744 h 1770"/>
                    <a:gd name="T64" fmla="*/ 26 w 6686"/>
                    <a:gd name="T65" fmla="*/ 1697 h 1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86" h="1770">
                      <a:moveTo>
                        <a:pt x="26" y="1697"/>
                      </a:moveTo>
                      <a:lnTo>
                        <a:pt x="686" y="1405"/>
                      </a:lnTo>
                      <a:lnTo>
                        <a:pt x="1343" y="1038"/>
                      </a:lnTo>
                      <a:cubicBezTo>
                        <a:pt x="1346" y="1036"/>
                        <a:pt x="1350" y="1035"/>
                        <a:pt x="1354" y="1034"/>
                      </a:cubicBezTo>
                      <a:lnTo>
                        <a:pt x="2018" y="918"/>
                      </a:lnTo>
                      <a:lnTo>
                        <a:pt x="2677" y="774"/>
                      </a:lnTo>
                      <a:lnTo>
                        <a:pt x="3336" y="614"/>
                      </a:lnTo>
                      <a:lnTo>
                        <a:pt x="3330" y="616"/>
                      </a:lnTo>
                      <a:lnTo>
                        <a:pt x="3990" y="332"/>
                      </a:lnTo>
                      <a:cubicBezTo>
                        <a:pt x="3992" y="332"/>
                        <a:pt x="3994" y="331"/>
                        <a:pt x="3997" y="330"/>
                      </a:cubicBezTo>
                      <a:lnTo>
                        <a:pt x="4657" y="182"/>
                      </a:lnTo>
                      <a:cubicBezTo>
                        <a:pt x="4659" y="182"/>
                        <a:pt x="4661" y="182"/>
                        <a:pt x="4663" y="182"/>
                      </a:cubicBezTo>
                      <a:lnTo>
                        <a:pt x="5327" y="146"/>
                      </a:lnTo>
                      <a:lnTo>
                        <a:pt x="5985" y="74"/>
                      </a:lnTo>
                      <a:lnTo>
                        <a:pt x="6645" y="2"/>
                      </a:lnTo>
                      <a:cubicBezTo>
                        <a:pt x="6664" y="0"/>
                        <a:pt x="6682" y="14"/>
                        <a:pt x="6684" y="34"/>
                      </a:cubicBezTo>
                      <a:cubicBezTo>
                        <a:pt x="6686" y="53"/>
                        <a:pt x="6672" y="71"/>
                        <a:pt x="6652" y="73"/>
                      </a:cubicBezTo>
                      <a:lnTo>
                        <a:pt x="5992" y="145"/>
                      </a:lnTo>
                      <a:lnTo>
                        <a:pt x="5330" y="217"/>
                      </a:lnTo>
                      <a:lnTo>
                        <a:pt x="4666" y="253"/>
                      </a:lnTo>
                      <a:lnTo>
                        <a:pt x="4672" y="253"/>
                      </a:lnTo>
                      <a:lnTo>
                        <a:pt x="4012" y="401"/>
                      </a:lnTo>
                      <a:lnTo>
                        <a:pt x="4019" y="399"/>
                      </a:lnTo>
                      <a:lnTo>
                        <a:pt x="3359" y="683"/>
                      </a:lnTo>
                      <a:cubicBezTo>
                        <a:pt x="3357" y="683"/>
                        <a:pt x="3355" y="684"/>
                        <a:pt x="3353" y="684"/>
                      </a:cubicBezTo>
                      <a:lnTo>
                        <a:pt x="2692" y="845"/>
                      </a:lnTo>
                      <a:lnTo>
                        <a:pt x="2031" y="989"/>
                      </a:lnTo>
                      <a:lnTo>
                        <a:pt x="1367" y="1105"/>
                      </a:lnTo>
                      <a:lnTo>
                        <a:pt x="1378" y="1101"/>
                      </a:lnTo>
                      <a:lnTo>
                        <a:pt x="715" y="1470"/>
                      </a:lnTo>
                      <a:lnTo>
                        <a:pt x="55" y="1762"/>
                      </a:lnTo>
                      <a:cubicBezTo>
                        <a:pt x="37" y="1770"/>
                        <a:pt x="16" y="1762"/>
                        <a:pt x="8" y="1744"/>
                      </a:cubicBezTo>
                      <a:cubicBezTo>
                        <a:pt x="0" y="1726"/>
                        <a:pt x="8" y="1705"/>
                        <a:pt x="26" y="1697"/>
                      </a:cubicBez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1" name="Freeform 123"/>
                <p:cNvSpPr>
                  <a:spLocks/>
                </p:cNvSpPr>
                <p:nvPr/>
              </p:nvSpPr>
              <p:spPr bwMode="auto">
                <a:xfrm>
                  <a:off x="1365" y="3354"/>
                  <a:ext cx="43" cy="43"/>
                </a:xfrm>
                <a:custGeom>
                  <a:avLst/>
                  <a:gdLst>
                    <a:gd name="T0" fmla="*/ 21 w 43"/>
                    <a:gd name="T1" fmla="*/ 43 h 43"/>
                    <a:gd name="T2" fmla="*/ 0 w 43"/>
                    <a:gd name="T3" fmla="*/ 21 h 43"/>
                    <a:gd name="T4" fmla="*/ 21 w 43"/>
                    <a:gd name="T5" fmla="*/ 0 h 43"/>
                    <a:gd name="T6" fmla="*/ 43 w 43"/>
                    <a:gd name="T7" fmla="*/ 21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1"/>
                      </a:lnTo>
                      <a:lnTo>
                        <a:pt x="21" y="0"/>
                      </a:lnTo>
                      <a:lnTo>
                        <a:pt x="43" y="21"/>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2" name="Freeform 124"/>
                <p:cNvSpPr>
                  <a:spLocks noEditPoints="1"/>
                </p:cNvSpPr>
                <p:nvPr/>
              </p:nvSpPr>
              <p:spPr bwMode="auto">
                <a:xfrm>
                  <a:off x="1363" y="3351"/>
                  <a:ext cx="47" cy="48"/>
                </a:xfrm>
                <a:custGeom>
                  <a:avLst/>
                  <a:gdLst>
                    <a:gd name="T0" fmla="*/ 138 w 258"/>
                    <a:gd name="T1" fmla="*/ 255 h 260"/>
                    <a:gd name="T2" fmla="*/ 121 w 258"/>
                    <a:gd name="T3" fmla="*/ 255 h 260"/>
                    <a:gd name="T4" fmla="*/ 4 w 258"/>
                    <a:gd name="T5" fmla="*/ 138 h 260"/>
                    <a:gd name="T6" fmla="*/ 0 w 258"/>
                    <a:gd name="T7" fmla="*/ 130 h 260"/>
                    <a:gd name="T8" fmla="*/ 4 w 258"/>
                    <a:gd name="T9" fmla="*/ 121 h 260"/>
                    <a:gd name="T10" fmla="*/ 121 w 258"/>
                    <a:gd name="T11" fmla="*/ 5 h 260"/>
                    <a:gd name="T12" fmla="*/ 138 w 258"/>
                    <a:gd name="T13" fmla="*/ 5 h 260"/>
                    <a:gd name="T14" fmla="*/ 254 w 258"/>
                    <a:gd name="T15" fmla="*/ 121 h 260"/>
                    <a:gd name="T16" fmla="*/ 258 w 258"/>
                    <a:gd name="T17" fmla="*/ 130 h 260"/>
                    <a:gd name="T18" fmla="*/ 254 w 258"/>
                    <a:gd name="T19" fmla="*/ 138 h 260"/>
                    <a:gd name="T20" fmla="*/ 138 w 258"/>
                    <a:gd name="T21" fmla="*/ 255 h 260"/>
                    <a:gd name="T22" fmla="*/ 237 w 258"/>
                    <a:gd name="T23" fmla="*/ 121 h 260"/>
                    <a:gd name="T24" fmla="*/ 237 w 258"/>
                    <a:gd name="T25" fmla="*/ 138 h 260"/>
                    <a:gd name="T26" fmla="*/ 121 w 258"/>
                    <a:gd name="T27" fmla="*/ 22 h 260"/>
                    <a:gd name="T28" fmla="*/ 138 w 258"/>
                    <a:gd name="T29" fmla="*/ 22 h 260"/>
                    <a:gd name="T30" fmla="*/ 21 w 258"/>
                    <a:gd name="T31" fmla="*/ 138 h 260"/>
                    <a:gd name="T32" fmla="*/ 21 w 258"/>
                    <a:gd name="T33" fmla="*/ 121 h 260"/>
                    <a:gd name="T34" fmla="*/ 138 w 258"/>
                    <a:gd name="T35" fmla="*/ 238 h 260"/>
                    <a:gd name="T36" fmla="*/ 121 w 258"/>
                    <a:gd name="T37" fmla="*/ 238 h 260"/>
                    <a:gd name="T38" fmla="*/ 237 w 258"/>
                    <a:gd name="T39" fmla="*/ 121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8" h="260">
                      <a:moveTo>
                        <a:pt x="138" y="255"/>
                      </a:moveTo>
                      <a:cubicBezTo>
                        <a:pt x="133" y="260"/>
                        <a:pt x="125" y="260"/>
                        <a:pt x="121" y="255"/>
                      </a:cubicBezTo>
                      <a:lnTo>
                        <a:pt x="4" y="138"/>
                      </a:lnTo>
                      <a:cubicBezTo>
                        <a:pt x="2" y="136"/>
                        <a:pt x="0" y="133"/>
                        <a:pt x="0" y="130"/>
                      </a:cubicBezTo>
                      <a:cubicBezTo>
                        <a:pt x="0" y="127"/>
                        <a:pt x="2" y="124"/>
                        <a:pt x="4" y="121"/>
                      </a:cubicBezTo>
                      <a:lnTo>
                        <a:pt x="121" y="5"/>
                      </a:lnTo>
                      <a:cubicBezTo>
                        <a:pt x="125" y="0"/>
                        <a:pt x="133" y="0"/>
                        <a:pt x="138" y="5"/>
                      </a:cubicBezTo>
                      <a:lnTo>
                        <a:pt x="254" y="121"/>
                      </a:lnTo>
                      <a:cubicBezTo>
                        <a:pt x="257" y="124"/>
                        <a:pt x="258" y="127"/>
                        <a:pt x="258" y="130"/>
                      </a:cubicBezTo>
                      <a:cubicBezTo>
                        <a:pt x="258" y="133"/>
                        <a:pt x="257" y="136"/>
                        <a:pt x="254" y="138"/>
                      </a:cubicBezTo>
                      <a:lnTo>
                        <a:pt x="138" y="255"/>
                      </a:lnTo>
                      <a:close/>
                      <a:moveTo>
                        <a:pt x="237" y="121"/>
                      </a:moveTo>
                      <a:lnTo>
                        <a:pt x="237" y="138"/>
                      </a:lnTo>
                      <a:lnTo>
                        <a:pt x="121" y="22"/>
                      </a:lnTo>
                      <a:lnTo>
                        <a:pt x="138" y="22"/>
                      </a:lnTo>
                      <a:lnTo>
                        <a:pt x="21" y="138"/>
                      </a:lnTo>
                      <a:lnTo>
                        <a:pt x="21" y="121"/>
                      </a:lnTo>
                      <a:lnTo>
                        <a:pt x="138" y="238"/>
                      </a:lnTo>
                      <a:lnTo>
                        <a:pt x="121" y="238"/>
                      </a:lnTo>
                      <a:lnTo>
                        <a:pt x="237" y="121"/>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3" name="Freeform 125"/>
                <p:cNvSpPr>
                  <a:spLocks/>
                </p:cNvSpPr>
                <p:nvPr/>
              </p:nvSpPr>
              <p:spPr bwMode="auto">
                <a:xfrm>
                  <a:off x="1487" y="3300"/>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4" name="Freeform 126"/>
                <p:cNvSpPr>
                  <a:spLocks noEditPoints="1"/>
                </p:cNvSpPr>
                <p:nvPr/>
              </p:nvSpPr>
              <p:spPr bwMode="auto">
                <a:xfrm>
                  <a:off x="1484" y="3298"/>
                  <a:ext cx="48" cy="48"/>
                </a:xfrm>
                <a:custGeom>
                  <a:avLst/>
                  <a:gdLst>
                    <a:gd name="T0" fmla="*/ 137 w 257"/>
                    <a:gd name="T1" fmla="*/ 254 h 259"/>
                    <a:gd name="T2" fmla="*/ 120 w 257"/>
                    <a:gd name="T3" fmla="*/ 254 h 259"/>
                    <a:gd name="T4" fmla="*/ 4 w 257"/>
                    <a:gd name="T5" fmla="*/ 138 h 259"/>
                    <a:gd name="T6" fmla="*/ 0 w 257"/>
                    <a:gd name="T7" fmla="*/ 129 h 259"/>
                    <a:gd name="T8" fmla="*/ 4 w 257"/>
                    <a:gd name="T9" fmla="*/ 121 h 259"/>
                    <a:gd name="T10" fmla="*/ 120 w 257"/>
                    <a:gd name="T11" fmla="*/ 4 h 259"/>
                    <a:gd name="T12" fmla="*/ 137 w 257"/>
                    <a:gd name="T13" fmla="*/ 4 h 259"/>
                    <a:gd name="T14" fmla="*/ 254 w 257"/>
                    <a:gd name="T15" fmla="*/ 121 h 259"/>
                    <a:gd name="T16" fmla="*/ 257 w 257"/>
                    <a:gd name="T17" fmla="*/ 129 h 259"/>
                    <a:gd name="T18" fmla="*/ 254 w 257"/>
                    <a:gd name="T19" fmla="*/ 138 h 259"/>
                    <a:gd name="T20" fmla="*/ 137 w 257"/>
                    <a:gd name="T21" fmla="*/ 254 h 259"/>
                    <a:gd name="T22" fmla="*/ 237 w 257"/>
                    <a:gd name="T23" fmla="*/ 121 h 259"/>
                    <a:gd name="T24" fmla="*/ 237 w 257"/>
                    <a:gd name="T25" fmla="*/ 138 h 259"/>
                    <a:gd name="T26" fmla="*/ 120 w 257"/>
                    <a:gd name="T27" fmla="*/ 21 h 259"/>
                    <a:gd name="T28" fmla="*/ 137 w 257"/>
                    <a:gd name="T29" fmla="*/ 21 h 259"/>
                    <a:gd name="T30" fmla="*/ 21 w 257"/>
                    <a:gd name="T31" fmla="*/ 138 h 259"/>
                    <a:gd name="T32" fmla="*/ 21 w 257"/>
                    <a:gd name="T33" fmla="*/ 121 h 259"/>
                    <a:gd name="T34" fmla="*/ 137 w 257"/>
                    <a:gd name="T35" fmla="*/ 237 h 259"/>
                    <a:gd name="T36" fmla="*/ 120 w 257"/>
                    <a:gd name="T37" fmla="*/ 237 h 259"/>
                    <a:gd name="T38" fmla="*/ 237 w 257"/>
                    <a:gd name="T39" fmla="*/ 121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259">
                      <a:moveTo>
                        <a:pt x="137" y="254"/>
                      </a:moveTo>
                      <a:cubicBezTo>
                        <a:pt x="133" y="259"/>
                        <a:pt x="125" y="259"/>
                        <a:pt x="120" y="254"/>
                      </a:cubicBezTo>
                      <a:lnTo>
                        <a:pt x="4" y="138"/>
                      </a:lnTo>
                      <a:cubicBezTo>
                        <a:pt x="1" y="136"/>
                        <a:pt x="0" y="133"/>
                        <a:pt x="0" y="129"/>
                      </a:cubicBezTo>
                      <a:cubicBezTo>
                        <a:pt x="0" y="126"/>
                        <a:pt x="1" y="123"/>
                        <a:pt x="4" y="121"/>
                      </a:cubicBezTo>
                      <a:lnTo>
                        <a:pt x="120" y="4"/>
                      </a:lnTo>
                      <a:cubicBezTo>
                        <a:pt x="125" y="0"/>
                        <a:pt x="133" y="0"/>
                        <a:pt x="137" y="4"/>
                      </a:cubicBezTo>
                      <a:lnTo>
                        <a:pt x="254" y="121"/>
                      </a:lnTo>
                      <a:cubicBezTo>
                        <a:pt x="256" y="123"/>
                        <a:pt x="257" y="126"/>
                        <a:pt x="257" y="129"/>
                      </a:cubicBezTo>
                      <a:cubicBezTo>
                        <a:pt x="257" y="133"/>
                        <a:pt x="256" y="136"/>
                        <a:pt x="254" y="138"/>
                      </a:cubicBezTo>
                      <a:lnTo>
                        <a:pt x="137" y="254"/>
                      </a:lnTo>
                      <a:close/>
                      <a:moveTo>
                        <a:pt x="237" y="121"/>
                      </a:moveTo>
                      <a:lnTo>
                        <a:pt x="237" y="138"/>
                      </a:lnTo>
                      <a:lnTo>
                        <a:pt x="120" y="21"/>
                      </a:lnTo>
                      <a:lnTo>
                        <a:pt x="137" y="21"/>
                      </a:lnTo>
                      <a:lnTo>
                        <a:pt x="21" y="138"/>
                      </a:lnTo>
                      <a:lnTo>
                        <a:pt x="21" y="121"/>
                      </a:lnTo>
                      <a:lnTo>
                        <a:pt x="137" y="237"/>
                      </a:lnTo>
                      <a:lnTo>
                        <a:pt x="120" y="237"/>
                      </a:lnTo>
                      <a:lnTo>
                        <a:pt x="237" y="121"/>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5" name="Freeform 127"/>
                <p:cNvSpPr>
                  <a:spLocks/>
                </p:cNvSpPr>
                <p:nvPr/>
              </p:nvSpPr>
              <p:spPr bwMode="auto">
                <a:xfrm>
                  <a:off x="1608" y="3232"/>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6" name="Freeform 128"/>
                <p:cNvSpPr>
                  <a:spLocks noEditPoints="1"/>
                </p:cNvSpPr>
                <p:nvPr/>
              </p:nvSpPr>
              <p:spPr bwMode="auto">
                <a:xfrm>
                  <a:off x="1606" y="3230"/>
                  <a:ext cx="48" cy="48"/>
                </a:xfrm>
                <a:custGeom>
                  <a:avLst/>
                  <a:gdLst>
                    <a:gd name="T0" fmla="*/ 274 w 515"/>
                    <a:gd name="T1" fmla="*/ 510 h 519"/>
                    <a:gd name="T2" fmla="*/ 241 w 515"/>
                    <a:gd name="T3" fmla="*/ 510 h 519"/>
                    <a:gd name="T4" fmla="*/ 7 w 515"/>
                    <a:gd name="T5" fmla="*/ 277 h 519"/>
                    <a:gd name="T6" fmla="*/ 0 w 515"/>
                    <a:gd name="T7" fmla="*/ 260 h 519"/>
                    <a:gd name="T8" fmla="*/ 7 w 515"/>
                    <a:gd name="T9" fmla="*/ 243 h 519"/>
                    <a:gd name="T10" fmla="*/ 241 w 515"/>
                    <a:gd name="T11" fmla="*/ 10 h 519"/>
                    <a:gd name="T12" fmla="*/ 274 w 515"/>
                    <a:gd name="T13" fmla="*/ 10 h 519"/>
                    <a:gd name="T14" fmla="*/ 508 w 515"/>
                    <a:gd name="T15" fmla="*/ 243 h 519"/>
                    <a:gd name="T16" fmla="*/ 515 w 515"/>
                    <a:gd name="T17" fmla="*/ 260 h 519"/>
                    <a:gd name="T18" fmla="*/ 508 w 515"/>
                    <a:gd name="T19" fmla="*/ 277 h 519"/>
                    <a:gd name="T20" fmla="*/ 274 w 515"/>
                    <a:gd name="T21" fmla="*/ 510 h 519"/>
                    <a:gd name="T22" fmla="*/ 474 w 515"/>
                    <a:gd name="T23" fmla="*/ 243 h 519"/>
                    <a:gd name="T24" fmla="*/ 474 w 515"/>
                    <a:gd name="T25" fmla="*/ 277 h 519"/>
                    <a:gd name="T26" fmla="*/ 241 w 515"/>
                    <a:gd name="T27" fmla="*/ 44 h 519"/>
                    <a:gd name="T28" fmla="*/ 274 w 515"/>
                    <a:gd name="T29" fmla="*/ 44 h 519"/>
                    <a:gd name="T30" fmla="*/ 41 w 515"/>
                    <a:gd name="T31" fmla="*/ 277 h 519"/>
                    <a:gd name="T32" fmla="*/ 41 w 515"/>
                    <a:gd name="T33" fmla="*/ 243 h 519"/>
                    <a:gd name="T34" fmla="*/ 274 w 515"/>
                    <a:gd name="T35" fmla="*/ 476 h 519"/>
                    <a:gd name="T36" fmla="*/ 241 w 515"/>
                    <a:gd name="T37" fmla="*/ 476 h 519"/>
                    <a:gd name="T38" fmla="*/ 474 w 515"/>
                    <a:gd name="T39"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4" y="510"/>
                      </a:moveTo>
                      <a:cubicBezTo>
                        <a:pt x="265" y="519"/>
                        <a:pt x="250" y="519"/>
                        <a:pt x="241" y="510"/>
                      </a:cubicBezTo>
                      <a:lnTo>
                        <a:pt x="7" y="277"/>
                      </a:lnTo>
                      <a:cubicBezTo>
                        <a:pt x="3" y="272"/>
                        <a:pt x="0" y="266"/>
                        <a:pt x="0" y="260"/>
                      </a:cubicBezTo>
                      <a:cubicBezTo>
                        <a:pt x="0" y="253"/>
                        <a:pt x="3" y="247"/>
                        <a:pt x="7" y="243"/>
                      </a:cubicBezTo>
                      <a:lnTo>
                        <a:pt x="241" y="10"/>
                      </a:lnTo>
                      <a:cubicBezTo>
                        <a:pt x="250" y="0"/>
                        <a:pt x="265" y="0"/>
                        <a:pt x="274" y="10"/>
                      </a:cubicBezTo>
                      <a:lnTo>
                        <a:pt x="508" y="243"/>
                      </a:lnTo>
                      <a:cubicBezTo>
                        <a:pt x="512" y="247"/>
                        <a:pt x="515" y="253"/>
                        <a:pt x="515" y="260"/>
                      </a:cubicBezTo>
                      <a:cubicBezTo>
                        <a:pt x="515" y="266"/>
                        <a:pt x="512" y="272"/>
                        <a:pt x="508" y="277"/>
                      </a:cubicBezTo>
                      <a:lnTo>
                        <a:pt x="274" y="510"/>
                      </a:lnTo>
                      <a:close/>
                      <a:moveTo>
                        <a:pt x="474" y="243"/>
                      </a:moveTo>
                      <a:lnTo>
                        <a:pt x="474" y="277"/>
                      </a:lnTo>
                      <a:lnTo>
                        <a:pt x="241" y="44"/>
                      </a:lnTo>
                      <a:lnTo>
                        <a:pt x="274" y="44"/>
                      </a:lnTo>
                      <a:lnTo>
                        <a:pt x="41" y="277"/>
                      </a:lnTo>
                      <a:lnTo>
                        <a:pt x="41" y="243"/>
                      </a:lnTo>
                      <a:lnTo>
                        <a:pt x="274" y="476"/>
                      </a:lnTo>
                      <a:lnTo>
                        <a:pt x="241" y="476"/>
                      </a:lnTo>
                      <a:lnTo>
                        <a:pt x="474"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7" name="Freeform 129"/>
                <p:cNvSpPr>
                  <a:spLocks/>
                </p:cNvSpPr>
                <p:nvPr/>
              </p:nvSpPr>
              <p:spPr bwMode="auto">
                <a:xfrm>
                  <a:off x="1730" y="3211"/>
                  <a:ext cx="43" cy="43"/>
                </a:xfrm>
                <a:custGeom>
                  <a:avLst/>
                  <a:gdLst>
                    <a:gd name="T0" fmla="*/ 22 w 43"/>
                    <a:gd name="T1" fmla="*/ 43 h 43"/>
                    <a:gd name="T2" fmla="*/ 0 w 43"/>
                    <a:gd name="T3" fmla="*/ 21 h 43"/>
                    <a:gd name="T4" fmla="*/ 22 w 43"/>
                    <a:gd name="T5" fmla="*/ 0 h 43"/>
                    <a:gd name="T6" fmla="*/ 43 w 43"/>
                    <a:gd name="T7" fmla="*/ 21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1"/>
                      </a:lnTo>
                      <a:lnTo>
                        <a:pt x="22" y="0"/>
                      </a:lnTo>
                      <a:lnTo>
                        <a:pt x="43" y="21"/>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48" name="Freeform 130"/>
                <p:cNvSpPr>
                  <a:spLocks noEditPoints="1"/>
                </p:cNvSpPr>
                <p:nvPr/>
              </p:nvSpPr>
              <p:spPr bwMode="auto">
                <a:xfrm>
                  <a:off x="1728" y="3209"/>
                  <a:ext cx="47" cy="47"/>
                </a:xfrm>
                <a:custGeom>
                  <a:avLst/>
                  <a:gdLst>
                    <a:gd name="T0" fmla="*/ 275 w 515"/>
                    <a:gd name="T1" fmla="*/ 509 h 519"/>
                    <a:gd name="T2" fmla="*/ 241 w 515"/>
                    <a:gd name="T3" fmla="*/ 509 h 519"/>
                    <a:gd name="T4" fmla="*/ 7 w 515"/>
                    <a:gd name="T5" fmla="*/ 276 h 519"/>
                    <a:gd name="T6" fmla="*/ 0 w 515"/>
                    <a:gd name="T7" fmla="*/ 259 h 519"/>
                    <a:gd name="T8" fmla="*/ 7 w 515"/>
                    <a:gd name="T9" fmla="*/ 242 h 519"/>
                    <a:gd name="T10" fmla="*/ 241 w 515"/>
                    <a:gd name="T11" fmla="*/ 9 h 519"/>
                    <a:gd name="T12" fmla="*/ 275 w 515"/>
                    <a:gd name="T13" fmla="*/ 9 h 519"/>
                    <a:gd name="T14" fmla="*/ 508 w 515"/>
                    <a:gd name="T15" fmla="*/ 242 h 519"/>
                    <a:gd name="T16" fmla="*/ 515 w 515"/>
                    <a:gd name="T17" fmla="*/ 259 h 519"/>
                    <a:gd name="T18" fmla="*/ 508 w 515"/>
                    <a:gd name="T19" fmla="*/ 276 h 519"/>
                    <a:gd name="T20" fmla="*/ 275 w 515"/>
                    <a:gd name="T21" fmla="*/ 509 h 519"/>
                    <a:gd name="T22" fmla="*/ 474 w 515"/>
                    <a:gd name="T23" fmla="*/ 242 h 519"/>
                    <a:gd name="T24" fmla="*/ 474 w 515"/>
                    <a:gd name="T25" fmla="*/ 276 h 519"/>
                    <a:gd name="T26" fmla="*/ 241 w 515"/>
                    <a:gd name="T27" fmla="*/ 43 h 519"/>
                    <a:gd name="T28" fmla="*/ 275 w 515"/>
                    <a:gd name="T29" fmla="*/ 43 h 519"/>
                    <a:gd name="T30" fmla="*/ 41 w 515"/>
                    <a:gd name="T31" fmla="*/ 276 h 519"/>
                    <a:gd name="T32" fmla="*/ 41 w 515"/>
                    <a:gd name="T33" fmla="*/ 242 h 519"/>
                    <a:gd name="T34" fmla="*/ 275 w 515"/>
                    <a:gd name="T35" fmla="*/ 476 h 519"/>
                    <a:gd name="T36" fmla="*/ 241 w 515"/>
                    <a:gd name="T37" fmla="*/ 476 h 519"/>
                    <a:gd name="T38" fmla="*/ 474 w 515"/>
                    <a:gd name="T39"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5" y="509"/>
                      </a:moveTo>
                      <a:cubicBezTo>
                        <a:pt x="265" y="519"/>
                        <a:pt x="250" y="519"/>
                        <a:pt x="241" y="509"/>
                      </a:cubicBezTo>
                      <a:lnTo>
                        <a:pt x="7" y="276"/>
                      </a:lnTo>
                      <a:cubicBezTo>
                        <a:pt x="3" y="272"/>
                        <a:pt x="0" y="266"/>
                        <a:pt x="0" y="259"/>
                      </a:cubicBezTo>
                      <a:cubicBezTo>
                        <a:pt x="0" y="253"/>
                        <a:pt x="3" y="247"/>
                        <a:pt x="7" y="242"/>
                      </a:cubicBezTo>
                      <a:lnTo>
                        <a:pt x="241" y="9"/>
                      </a:lnTo>
                      <a:cubicBezTo>
                        <a:pt x="250" y="0"/>
                        <a:pt x="265" y="0"/>
                        <a:pt x="275" y="9"/>
                      </a:cubicBezTo>
                      <a:lnTo>
                        <a:pt x="508" y="242"/>
                      </a:lnTo>
                      <a:cubicBezTo>
                        <a:pt x="513" y="247"/>
                        <a:pt x="515" y="253"/>
                        <a:pt x="515" y="259"/>
                      </a:cubicBezTo>
                      <a:cubicBezTo>
                        <a:pt x="515" y="266"/>
                        <a:pt x="513" y="272"/>
                        <a:pt x="508" y="276"/>
                      </a:cubicBezTo>
                      <a:lnTo>
                        <a:pt x="275" y="509"/>
                      </a:lnTo>
                      <a:close/>
                      <a:moveTo>
                        <a:pt x="474" y="242"/>
                      </a:moveTo>
                      <a:lnTo>
                        <a:pt x="474" y="276"/>
                      </a:lnTo>
                      <a:lnTo>
                        <a:pt x="241" y="43"/>
                      </a:lnTo>
                      <a:lnTo>
                        <a:pt x="275" y="43"/>
                      </a:lnTo>
                      <a:lnTo>
                        <a:pt x="41" y="276"/>
                      </a:lnTo>
                      <a:lnTo>
                        <a:pt x="41" y="242"/>
                      </a:lnTo>
                      <a:lnTo>
                        <a:pt x="275" y="476"/>
                      </a:lnTo>
                      <a:lnTo>
                        <a:pt x="241" y="476"/>
                      </a:lnTo>
                      <a:lnTo>
                        <a:pt x="474"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49" name="Freeform 131"/>
                <p:cNvSpPr>
                  <a:spLocks/>
                </p:cNvSpPr>
                <p:nvPr/>
              </p:nvSpPr>
              <p:spPr bwMode="auto">
                <a:xfrm>
                  <a:off x="1852" y="3184"/>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0" name="Freeform 132"/>
                <p:cNvSpPr>
                  <a:spLocks noEditPoints="1"/>
                </p:cNvSpPr>
                <p:nvPr/>
              </p:nvSpPr>
              <p:spPr bwMode="auto">
                <a:xfrm>
                  <a:off x="1850" y="3182"/>
                  <a:ext cx="47" cy="47"/>
                </a:xfrm>
                <a:custGeom>
                  <a:avLst/>
                  <a:gdLst>
                    <a:gd name="T0" fmla="*/ 274 w 515"/>
                    <a:gd name="T1" fmla="*/ 510 h 519"/>
                    <a:gd name="T2" fmla="*/ 240 w 515"/>
                    <a:gd name="T3" fmla="*/ 510 h 519"/>
                    <a:gd name="T4" fmla="*/ 7 w 515"/>
                    <a:gd name="T5" fmla="*/ 277 h 519"/>
                    <a:gd name="T6" fmla="*/ 0 w 515"/>
                    <a:gd name="T7" fmla="*/ 260 h 519"/>
                    <a:gd name="T8" fmla="*/ 7 w 515"/>
                    <a:gd name="T9" fmla="*/ 243 h 519"/>
                    <a:gd name="T10" fmla="*/ 240 w 515"/>
                    <a:gd name="T11" fmla="*/ 10 h 519"/>
                    <a:gd name="T12" fmla="*/ 274 w 515"/>
                    <a:gd name="T13" fmla="*/ 10 h 519"/>
                    <a:gd name="T14" fmla="*/ 507 w 515"/>
                    <a:gd name="T15" fmla="*/ 243 h 519"/>
                    <a:gd name="T16" fmla="*/ 515 w 515"/>
                    <a:gd name="T17" fmla="*/ 260 h 519"/>
                    <a:gd name="T18" fmla="*/ 507 w 515"/>
                    <a:gd name="T19" fmla="*/ 277 h 519"/>
                    <a:gd name="T20" fmla="*/ 274 w 515"/>
                    <a:gd name="T21" fmla="*/ 510 h 519"/>
                    <a:gd name="T22" fmla="*/ 474 w 515"/>
                    <a:gd name="T23" fmla="*/ 243 h 519"/>
                    <a:gd name="T24" fmla="*/ 474 w 515"/>
                    <a:gd name="T25" fmla="*/ 277 h 519"/>
                    <a:gd name="T26" fmla="*/ 240 w 515"/>
                    <a:gd name="T27" fmla="*/ 44 h 519"/>
                    <a:gd name="T28" fmla="*/ 274 w 515"/>
                    <a:gd name="T29" fmla="*/ 44 h 519"/>
                    <a:gd name="T30" fmla="*/ 41 w 515"/>
                    <a:gd name="T31" fmla="*/ 277 h 519"/>
                    <a:gd name="T32" fmla="*/ 41 w 515"/>
                    <a:gd name="T33" fmla="*/ 243 h 519"/>
                    <a:gd name="T34" fmla="*/ 274 w 515"/>
                    <a:gd name="T35" fmla="*/ 476 h 519"/>
                    <a:gd name="T36" fmla="*/ 240 w 515"/>
                    <a:gd name="T37" fmla="*/ 476 h 519"/>
                    <a:gd name="T38" fmla="*/ 474 w 515"/>
                    <a:gd name="T39"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4" y="510"/>
                      </a:moveTo>
                      <a:cubicBezTo>
                        <a:pt x="265" y="519"/>
                        <a:pt x="250" y="519"/>
                        <a:pt x="240" y="510"/>
                      </a:cubicBezTo>
                      <a:lnTo>
                        <a:pt x="7" y="277"/>
                      </a:lnTo>
                      <a:cubicBezTo>
                        <a:pt x="2" y="272"/>
                        <a:pt x="0" y="266"/>
                        <a:pt x="0" y="260"/>
                      </a:cubicBezTo>
                      <a:cubicBezTo>
                        <a:pt x="0" y="253"/>
                        <a:pt x="2" y="247"/>
                        <a:pt x="7" y="243"/>
                      </a:cubicBezTo>
                      <a:lnTo>
                        <a:pt x="240" y="10"/>
                      </a:lnTo>
                      <a:cubicBezTo>
                        <a:pt x="250" y="0"/>
                        <a:pt x="265" y="0"/>
                        <a:pt x="274" y="10"/>
                      </a:cubicBezTo>
                      <a:lnTo>
                        <a:pt x="507" y="243"/>
                      </a:lnTo>
                      <a:cubicBezTo>
                        <a:pt x="512" y="247"/>
                        <a:pt x="515" y="253"/>
                        <a:pt x="515" y="260"/>
                      </a:cubicBezTo>
                      <a:cubicBezTo>
                        <a:pt x="515" y="266"/>
                        <a:pt x="512" y="272"/>
                        <a:pt x="507" y="277"/>
                      </a:cubicBezTo>
                      <a:lnTo>
                        <a:pt x="274" y="510"/>
                      </a:lnTo>
                      <a:close/>
                      <a:moveTo>
                        <a:pt x="474" y="243"/>
                      </a:moveTo>
                      <a:lnTo>
                        <a:pt x="474" y="277"/>
                      </a:lnTo>
                      <a:lnTo>
                        <a:pt x="240" y="44"/>
                      </a:lnTo>
                      <a:lnTo>
                        <a:pt x="274" y="44"/>
                      </a:lnTo>
                      <a:lnTo>
                        <a:pt x="41" y="277"/>
                      </a:lnTo>
                      <a:lnTo>
                        <a:pt x="41" y="243"/>
                      </a:lnTo>
                      <a:lnTo>
                        <a:pt x="274" y="476"/>
                      </a:lnTo>
                      <a:lnTo>
                        <a:pt x="240" y="476"/>
                      </a:lnTo>
                      <a:lnTo>
                        <a:pt x="474"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51" name="Freeform 133"/>
                <p:cNvSpPr>
                  <a:spLocks/>
                </p:cNvSpPr>
                <p:nvPr/>
              </p:nvSpPr>
              <p:spPr bwMode="auto">
                <a:xfrm>
                  <a:off x="1974" y="3155"/>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2" name="Freeform 134"/>
                <p:cNvSpPr>
                  <a:spLocks noEditPoints="1"/>
                </p:cNvSpPr>
                <p:nvPr/>
              </p:nvSpPr>
              <p:spPr bwMode="auto">
                <a:xfrm>
                  <a:off x="1972" y="3153"/>
                  <a:ext cx="47" cy="47"/>
                </a:xfrm>
                <a:custGeom>
                  <a:avLst/>
                  <a:gdLst>
                    <a:gd name="T0" fmla="*/ 274 w 515"/>
                    <a:gd name="T1" fmla="*/ 509 h 518"/>
                    <a:gd name="T2" fmla="*/ 241 w 515"/>
                    <a:gd name="T3" fmla="*/ 509 h 518"/>
                    <a:gd name="T4" fmla="*/ 7 w 515"/>
                    <a:gd name="T5" fmla="*/ 276 h 518"/>
                    <a:gd name="T6" fmla="*/ 0 w 515"/>
                    <a:gd name="T7" fmla="*/ 259 h 518"/>
                    <a:gd name="T8" fmla="*/ 7 w 515"/>
                    <a:gd name="T9" fmla="*/ 242 h 518"/>
                    <a:gd name="T10" fmla="*/ 241 w 515"/>
                    <a:gd name="T11" fmla="*/ 9 h 518"/>
                    <a:gd name="T12" fmla="*/ 274 w 515"/>
                    <a:gd name="T13" fmla="*/ 9 h 518"/>
                    <a:gd name="T14" fmla="*/ 508 w 515"/>
                    <a:gd name="T15" fmla="*/ 242 h 518"/>
                    <a:gd name="T16" fmla="*/ 515 w 515"/>
                    <a:gd name="T17" fmla="*/ 259 h 518"/>
                    <a:gd name="T18" fmla="*/ 508 w 515"/>
                    <a:gd name="T19" fmla="*/ 276 h 518"/>
                    <a:gd name="T20" fmla="*/ 274 w 515"/>
                    <a:gd name="T21" fmla="*/ 509 h 518"/>
                    <a:gd name="T22" fmla="*/ 474 w 515"/>
                    <a:gd name="T23" fmla="*/ 242 h 518"/>
                    <a:gd name="T24" fmla="*/ 474 w 515"/>
                    <a:gd name="T25" fmla="*/ 276 h 518"/>
                    <a:gd name="T26" fmla="*/ 241 w 515"/>
                    <a:gd name="T27" fmla="*/ 43 h 518"/>
                    <a:gd name="T28" fmla="*/ 274 w 515"/>
                    <a:gd name="T29" fmla="*/ 43 h 518"/>
                    <a:gd name="T30" fmla="*/ 41 w 515"/>
                    <a:gd name="T31" fmla="*/ 276 h 518"/>
                    <a:gd name="T32" fmla="*/ 41 w 515"/>
                    <a:gd name="T33" fmla="*/ 242 h 518"/>
                    <a:gd name="T34" fmla="*/ 274 w 515"/>
                    <a:gd name="T35" fmla="*/ 475 h 518"/>
                    <a:gd name="T36" fmla="*/ 241 w 515"/>
                    <a:gd name="T37" fmla="*/ 475 h 518"/>
                    <a:gd name="T38" fmla="*/ 474 w 515"/>
                    <a:gd name="T39" fmla="*/ 242 h 5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8">
                      <a:moveTo>
                        <a:pt x="274" y="509"/>
                      </a:moveTo>
                      <a:cubicBezTo>
                        <a:pt x="265" y="518"/>
                        <a:pt x="250" y="518"/>
                        <a:pt x="241" y="509"/>
                      </a:cubicBezTo>
                      <a:lnTo>
                        <a:pt x="7" y="276"/>
                      </a:lnTo>
                      <a:cubicBezTo>
                        <a:pt x="3" y="271"/>
                        <a:pt x="0" y="265"/>
                        <a:pt x="0" y="259"/>
                      </a:cubicBezTo>
                      <a:cubicBezTo>
                        <a:pt x="0" y="253"/>
                        <a:pt x="3" y="247"/>
                        <a:pt x="7" y="242"/>
                      </a:cubicBezTo>
                      <a:lnTo>
                        <a:pt x="241" y="9"/>
                      </a:lnTo>
                      <a:cubicBezTo>
                        <a:pt x="250" y="0"/>
                        <a:pt x="265" y="0"/>
                        <a:pt x="274" y="9"/>
                      </a:cubicBezTo>
                      <a:lnTo>
                        <a:pt x="508" y="242"/>
                      </a:lnTo>
                      <a:cubicBezTo>
                        <a:pt x="512" y="247"/>
                        <a:pt x="515" y="253"/>
                        <a:pt x="515" y="259"/>
                      </a:cubicBezTo>
                      <a:cubicBezTo>
                        <a:pt x="515" y="265"/>
                        <a:pt x="512" y="271"/>
                        <a:pt x="508" y="276"/>
                      </a:cubicBezTo>
                      <a:lnTo>
                        <a:pt x="274" y="509"/>
                      </a:lnTo>
                      <a:close/>
                      <a:moveTo>
                        <a:pt x="474" y="242"/>
                      </a:moveTo>
                      <a:lnTo>
                        <a:pt x="474" y="276"/>
                      </a:lnTo>
                      <a:lnTo>
                        <a:pt x="241" y="43"/>
                      </a:lnTo>
                      <a:lnTo>
                        <a:pt x="274" y="43"/>
                      </a:lnTo>
                      <a:lnTo>
                        <a:pt x="41" y="276"/>
                      </a:lnTo>
                      <a:lnTo>
                        <a:pt x="41" y="242"/>
                      </a:lnTo>
                      <a:lnTo>
                        <a:pt x="274" y="475"/>
                      </a:lnTo>
                      <a:lnTo>
                        <a:pt x="241" y="475"/>
                      </a:lnTo>
                      <a:lnTo>
                        <a:pt x="474"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53" name="Freeform 135"/>
                <p:cNvSpPr>
                  <a:spLocks/>
                </p:cNvSpPr>
                <p:nvPr/>
              </p:nvSpPr>
              <p:spPr bwMode="auto">
                <a:xfrm>
                  <a:off x="2096" y="3102"/>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4" name="Freeform 136"/>
                <p:cNvSpPr>
                  <a:spLocks noEditPoints="1"/>
                </p:cNvSpPr>
                <p:nvPr/>
              </p:nvSpPr>
              <p:spPr bwMode="auto">
                <a:xfrm>
                  <a:off x="2093" y="3100"/>
                  <a:ext cx="48" cy="48"/>
                </a:xfrm>
                <a:custGeom>
                  <a:avLst/>
                  <a:gdLst>
                    <a:gd name="T0" fmla="*/ 275 w 515"/>
                    <a:gd name="T1" fmla="*/ 510 h 519"/>
                    <a:gd name="T2" fmla="*/ 241 w 515"/>
                    <a:gd name="T3" fmla="*/ 510 h 519"/>
                    <a:gd name="T4" fmla="*/ 7 w 515"/>
                    <a:gd name="T5" fmla="*/ 277 h 519"/>
                    <a:gd name="T6" fmla="*/ 0 w 515"/>
                    <a:gd name="T7" fmla="*/ 260 h 519"/>
                    <a:gd name="T8" fmla="*/ 7 w 515"/>
                    <a:gd name="T9" fmla="*/ 243 h 519"/>
                    <a:gd name="T10" fmla="*/ 241 w 515"/>
                    <a:gd name="T11" fmla="*/ 10 h 519"/>
                    <a:gd name="T12" fmla="*/ 275 w 515"/>
                    <a:gd name="T13" fmla="*/ 10 h 519"/>
                    <a:gd name="T14" fmla="*/ 508 w 515"/>
                    <a:gd name="T15" fmla="*/ 243 h 519"/>
                    <a:gd name="T16" fmla="*/ 515 w 515"/>
                    <a:gd name="T17" fmla="*/ 260 h 519"/>
                    <a:gd name="T18" fmla="*/ 508 w 515"/>
                    <a:gd name="T19" fmla="*/ 277 h 519"/>
                    <a:gd name="T20" fmla="*/ 275 w 515"/>
                    <a:gd name="T21" fmla="*/ 510 h 519"/>
                    <a:gd name="T22" fmla="*/ 474 w 515"/>
                    <a:gd name="T23" fmla="*/ 243 h 519"/>
                    <a:gd name="T24" fmla="*/ 474 w 515"/>
                    <a:gd name="T25" fmla="*/ 277 h 519"/>
                    <a:gd name="T26" fmla="*/ 241 w 515"/>
                    <a:gd name="T27" fmla="*/ 43 h 519"/>
                    <a:gd name="T28" fmla="*/ 275 w 515"/>
                    <a:gd name="T29" fmla="*/ 43 h 519"/>
                    <a:gd name="T30" fmla="*/ 41 w 515"/>
                    <a:gd name="T31" fmla="*/ 277 h 519"/>
                    <a:gd name="T32" fmla="*/ 41 w 515"/>
                    <a:gd name="T33" fmla="*/ 243 h 519"/>
                    <a:gd name="T34" fmla="*/ 275 w 515"/>
                    <a:gd name="T35" fmla="*/ 476 h 519"/>
                    <a:gd name="T36" fmla="*/ 241 w 515"/>
                    <a:gd name="T37" fmla="*/ 476 h 519"/>
                    <a:gd name="T38" fmla="*/ 474 w 515"/>
                    <a:gd name="T39"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5" y="510"/>
                      </a:moveTo>
                      <a:cubicBezTo>
                        <a:pt x="265" y="519"/>
                        <a:pt x="250" y="519"/>
                        <a:pt x="241" y="510"/>
                      </a:cubicBezTo>
                      <a:lnTo>
                        <a:pt x="7" y="277"/>
                      </a:lnTo>
                      <a:cubicBezTo>
                        <a:pt x="3" y="272"/>
                        <a:pt x="0" y="266"/>
                        <a:pt x="0" y="260"/>
                      </a:cubicBezTo>
                      <a:cubicBezTo>
                        <a:pt x="0" y="253"/>
                        <a:pt x="3" y="247"/>
                        <a:pt x="7" y="243"/>
                      </a:cubicBezTo>
                      <a:lnTo>
                        <a:pt x="241" y="10"/>
                      </a:lnTo>
                      <a:cubicBezTo>
                        <a:pt x="250" y="0"/>
                        <a:pt x="265" y="0"/>
                        <a:pt x="275" y="10"/>
                      </a:cubicBezTo>
                      <a:lnTo>
                        <a:pt x="508" y="243"/>
                      </a:lnTo>
                      <a:cubicBezTo>
                        <a:pt x="513" y="247"/>
                        <a:pt x="515" y="253"/>
                        <a:pt x="515" y="260"/>
                      </a:cubicBezTo>
                      <a:cubicBezTo>
                        <a:pt x="515" y="266"/>
                        <a:pt x="513" y="272"/>
                        <a:pt x="508" y="277"/>
                      </a:cubicBezTo>
                      <a:lnTo>
                        <a:pt x="275" y="510"/>
                      </a:lnTo>
                      <a:close/>
                      <a:moveTo>
                        <a:pt x="474" y="243"/>
                      </a:moveTo>
                      <a:lnTo>
                        <a:pt x="474" y="277"/>
                      </a:lnTo>
                      <a:lnTo>
                        <a:pt x="241" y="43"/>
                      </a:lnTo>
                      <a:lnTo>
                        <a:pt x="275" y="43"/>
                      </a:lnTo>
                      <a:lnTo>
                        <a:pt x="41" y="277"/>
                      </a:lnTo>
                      <a:lnTo>
                        <a:pt x="41" y="243"/>
                      </a:lnTo>
                      <a:lnTo>
                        <a:pt x="275" y="476"/>
                      </a:lnTo>
                      <a:lnTo>
                        <a:pt x="241" y="476"/>
                      </a:lnTo>
                      <a:lnTo>
                        <a:pt x="474"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55" name="Freeform 137"/>
                <p:cNvSpPr>
                  <a:spLocks/>
                </p:cNvSpPr>
                <p:nvPr/>
              </p:nvSpPr>
              <p:spPr bwMode="auto">
                <a:xfrm>
                  <a:off x="2218" y="3076"/>
                  <a:ext cx="42" cy="43"/>
                </a:xfrm>
                <a:custGeom>
                  <a:avLst/>
                  <a:gdLst>
                    <a:gd name="T0" fmla="*/ 21 w 42"/>
                    <a:gd name="T1" fmla="*/ 43 h 43"/>
                    <a:gd name="T2" fmla="*/ 0 w 42"/>
                    <a:gd name="T3" fmla="*/ 21 h 43"/>
                    <a:gd name="T4" fmla="*/ 21 w 42"/>
                    <a:gd name="T5" fmla="*/ 0 h 43"/>
                    <a:gd name="T6" fmla="*/ 42 w 42"/>
                    <a:gd name="T7" fmla="*/ 21 h 43"/>
                    <a:gd name="T8" fmla="*/ 21 w 42"/>
                    <a:gd name="T9" fmla="*/ 43 h 43"/>
                  </a:gdLst>
                  <a:ahLst/>
                  <a:cxnLst>
                    <a:cxn ang="0">
                      <a:pos x="T0" y="T1"/>
                    </a:cxn>
                    <a:cxn ang="0">
                      <a:pos x="T2" y="T3"/>
                    </a:cxn>
                    <a:cxn ang="0">
                      <a:pos x="T4" y="T5"/>
                    </a:cxn>
                    <a:cxn ang="0">
                      <a:pos x="T6" y="T7"/>
                    </a:cxn>
                    <a:cxn ang="0">
                      <a:pos x="T8" y="T9"/>
                    </a:cxn>
                  </a:cxnLst>
                  <a:rect l="0" t="0" r="r" b="b"/>
                  <a:pathLst>
                    <a:path w="42" h="43">
                      <a:moveTo>
                        <a:pt x="21" y="43"/>
                      </a:moveTo>
                      <a:lnTo>
                        <a:pt x="0" y="21"/>
                      </a:lnTo>
                      <a:lnTo>
                        <a:pt x="21" y="0"/>
                      </a:lnTo>
                      <a:lnTo>
                        <a:pt x="42" y="21"/>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6" name="Freeform 138"/>
                <p:cNvSpPr>
                  <a:spLocks noEditPoints="1"/>
                </p:cNvSpPr>
                <p:nvPr/>
              </p:nvSpPr>
              <p:spPr bwMode="auto">
                <a:xfrm>
                  <a:off x="2215" y="3073"/>
                  <a:ext cx="48" cy="48"/>
                </a:xfrm>
                <a:custGeom>
                  <a:avLst/>
                  <a:gdLst>
                    <a:gd name="T0" fmla="*/ 274 w 514"/>
                    <a:gd name="T1" fmla="*/ 509 h 519"/>
                    <a:gd name="T2" fmla="*/ 240 w 514"/>
                    <a:gd name="T3" fmla="*/ 509 h 519"/>
                    <a:gd name="T4" fmla="*/ 7 w 514"/>
                    <a:gd name="T5" fmla="*/ 276 h 519"/>
                    <a:gd name="T6" fmla="*/ 0 w 514"/>
                    <a:gd name="T7" fmla="*/ 259 h 519"/>
                    <a:gd name="T8" fmla="*/ 7 w 514"/>
                    <a:gd name="T9" fmla="*/ 242 h 519"/>
                    <a:gd name="T10" fmla="*/ 240 w 514"/>
                    <a:gd name="T11" fmla="*/ 9 h 519"/>
                    <a:gd name="T12" fmla="*/ 274 w 514"/>
                    <a:gd name="T13" fmla="*/ 9 h 519"/>
                    <a:gd name="T14" fmla="*/ 507 w 514"/>
                    <a:gd name="T15" fmla="*/ 242 h 519"/>
                    <a:gd name="T16" fmla="*/ 514 w 514"/>
                    <a:gd name="T17" fmla="*/ 259 h 519"/>
                    <a:gd name="T18" fmla="*/ 507 w 514"/>
                    <a:gd name="T19" fmla="*/ 276 h 519"/>
                    <a:gd name="T20" fmla="*/ 274 w 514"/>
                    <a:gd name="T21" fmla="*/ 509 h 519"/>
                    <a:gd name="T22" fmla="*/ 474 w 514"/>
                    <a:gd name="T23" fmla="*/ 242 h 519"/>
                    <a:gd name="T24" fmla="*/ 474 w 514"/>
                    <a:gd name="T25" fmla="*/ 276 h 519"/>
                    <a:gd name="T26" fmla="*/ 240 w 514"/>
                    <a:gd name="T27" fmla="*/ 43 h 519"/>
                    <a:gd name="T28" fmla="*/ 274 w 514"/>
                    <a:gd name="T29" fmla="*/ 43 h 519"/>
                    <a:gd name="T30" fmla="*/ 41 w 514"/>
                    <a:gd name="T31" fmla="*/ 276 h 519"/>
                    <a:gd name="T32" fmla="*/ 41 w 514"/>
                    <a:gd name="T33" fmla="*/ 242 h 519"/>
                    <a:gd name="T34" fmla="*/ 274 w 514"/>
                    <a:gd name="T35" fmla="*/ 475 h 519"/>
                    <a:gd name="T36" fmla="*/ 240 w 514"/>
                    <a:gd name="T37" fmla="*/ 475 h 519"/>
                    <a:gd name="T38" fmla="*/ 474 w 514"/>
                    <a:gd name="T39"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4" h="519">
                      <a:moveTo>
                        <a:pt x="274" y="509"/>
                      </a:moveTo>
                      <a:cubicBezTo>
                        <a:pt x="265" y="519"/>
                        <a:pt x="250" y="519"/>
                        <a:pt x="240" y="509"/>
                      </a:cubicBezTo>
                      <a:lnTo>
                        <a:pt x="7" y="276"/>
                      </a:lnTo>
                      <a:cubicBezTo>
                        <a:pt x="2" y="272"/>
                        <a:pt x="0" y="265"/>
                        <a:pt x="0" y="259"/>
                      </a:cubicBezTo>
                      <a:cubicBezTo>
                        <a:pt x="0" y="253"/>
                        <a:pt x="2" y="247"/>
                        <a:pt x="7" y="242"/>
                      </a:cubicBezTo>
                      <a:lnTo>
                        <a:pt x="240" y="9"/>
                      </a:lnTo>
                      <a:cubicBezTo>
                        <a:pt x="250" y="0"/>
                        <a:pt x="265" y="0"/>
                        <a:pt x="274" y="9"/>
                      </a:cubicBezTo>
                      <a:lnTo>
                        <a:pt x="507" y="242"/>
                      </a:lnTo>
                      <a:cubicBezTo>
                        <a:pt x="512" y="247"/>
                        <a:pt x="514" y="253"/>
                        <a:pt x="514" y="259"/>
                      </a:cubicBezTo>
                      <a:cubicBezTo>
                        <a:pt x="514" y="265"/>
                        <a:pt x="512" y="272"/>
                        <a:pt x="507" y="276"/>
                      </a:cubicBezTo>
                      <a:lnTo>
                        <a:pt x="274" y="509"/>
                      </a:lnTo>
                      <a:close/>
                      <a:moveTo>
                        <a:pt x="474" y="242"/>
                      </a:moveTo>
                      <a:lnTo>
                        <a:pt x="474" y="276"/>
                      </a:lnTo>
                      <a:lnTo>
                        <a:pt x="240" y="43"/>
                      </a:lnTo>
                      <a:lnTo>
                        <a:pt x="274" y="43"/>
                      </a:lnTo>
                      <a:lnTo>
                        <a:pt x="41" y="276"/>
                      </a:lnTo>
                      <a:lnTo>
                        <a:pt x="41" y="242"/>
                      </a:lnTo>
                      <a:lnTo>
                        <a:pt x="274" y="475"/>
                      </a:lnTo>
                      <a:lnTo>
                        <a:pt x="240" y="475"/>
                      </a:lnTo>
                      <a:lnTo>
                        <a:pt x="474"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57" name="Freeform 139"/>
                <p:cNvSpPr>
                  <a:spLocks/>
                </p:cNvSpPr>
                <p:nvPr/>
              </p:nvSpPr>
              <p:spPr bwMode="auto">
                <a:xfrm>
                  <a:off x="2339" y="3069"/>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58" name="Freeform 140"/>
                <p:cNvSpPr>
                  <a:spLocks noEditPoints="1"/>
                </p:cNvSpPr>
                <p:nvPr/>
              </p:nvSpPr>
              <p:spPr bwMode="auto">
                <a:xfrm>
                  <a:off x="2337" y="3067"/>
                  <a:ext cx="48" cy="48"/>
                </a:xfrm>
                <a:custGeom>
                  <a:avLst/>
                  <a:gdLst>
                    <a:gd name="T0" fmla="*/ 274 w 515"/>
                    <a:gd name="T1" fmla="*/ 509 h 519"/>
                    <a:gd name="T2" fmla="*/ 240 w 515"/>
                    <a:gd name="T3" fmla="*/ 509 h 519"/>
                    <a:gd name="T4" fmla="*/ 7 w 515"/>
                    <a:gd name="T5" fmla="*/ 276 h 519"/>
                    <a:gd name="T6" fmla="*/ 0 w 515"/>
                    <a:gd name="T7" fmla="*/ 259 h 519"/>
                    <a:gd name="T8" fmla="*/ 7 w 515"/>
                    <a:gd name="T9" fmla="*/ 242 h 519"/>
                    <a:gd name="T10" fmla="*/ 240 w 515"/>
                    <a:gd name="T11" fmla="*/ 9 h 519"/>
                    <a:gd name="T12" fmla="*/ 274 w 515"/>
                    <a:gd name="T13" fmla="*/ 9 h 519"/>
                    <a:gd name="T14" fmla="*/ 508 w 515"/>
                    <a:gd name="T15" fmla="*/ 242 h 519"/>
                    <a:gd name="T16" fmla="*/ 515 w 515"/>
                    <a:gd name="T17" fmla="*/ 259 h 519"/>
                    <a:gd name="T18" fmla="*/ 508 w 515"/>
                    <a:gd name="T19" fmla="*/ 276 h 519"/>
                    <a:gd name="T20" fmla="*/ 274 w 515"/>
                    <a:gd name="T21" fmla="*/ 509 h 519"/>
                    <a:gd name="T22" fmla="*/ 474 w 515"/>
                    <a:gd name="T23" fmla="*/ 242 h 519"/>
                    <a:gd name="T24" fmla="*/ 474 w 515"/>
                    <a:gd name="T25" fmla="*/ 276 h 519"/>
                    <a:gd name="T26" fmla="*/ 240 w 515"/>
                    <a:gd name="T27" fmla="*/ 43 h 519"/>
                    <a:gd name="T28" fmla="*/ 274 w 515"/>
                    <a:gd name="T29" fmla="*/ 43 h 519"/>
                    <a:gd name="T30" fmla="*/ 41 w 515"/>
                    <a:gd name="T31" fmla="*/ 276 h 519"/>
                    <a:gd name="T32" fmla="*/ 41 w 515"/>
                    <a:gd name="T33" fmla="*/ 242 h 519"/>
                    <a:gd name="T34" fmla="*/ 274 w 515"/>
                    <a:gd name="T35" fmla="*/ 475 h 519"/>
                    <a:gd name="T36" fmla="*/ 240 w 515"/>
                    <a:gd name="T37" fmla="*/ 475 h 519"/>
                    <a:gd name="T38" fmla="*/ 474 w 515"/>
                    <a:gd name="T39" fmla="*/ 242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4" y="509"/>
                      </a:moveTo>
                      <a:cubicBezTo>
                        <a:pt x="265" y="519"/>
                        <a:pt x="250" y="519"/>
                        <a:pt x="240" y="509"/>
                      </a:cubicBezTo>
                      <a:lnTo>
                        <a:pt x="7" y="276"/>
                      </a:lnTo>
                      <a:cubicBezTo>
                        <a:pt x="3" y="272"/>
                        <a:pt x="0" y="265"/>
                        <a:pt x="0" y="259"/>
                      </a:cubicBezTo>
                      <a:cubicBezTo>
                        <a:pt x="0" y="253"/>
                        <a:pt x="3" y="247"/>
                        <a:pt x="7" y="242"/>
                      </a:cubicBezTo>
                      <a:lnTo>
                        <a:pt x="240" y="9"/>
                      </a:lnTo>
                      <a:cubicBezTo>
                        <a:pt x="250" y="0"/>
                        <a:pt x="265" y="0"/>
                        <a:pt x="274" y="9"/>
                      </a:cubicBezTo>
                      <a:lnTo>
                        <a:pt x="508" y="242"/>
                      </a:lnTo>
                      <a:cubicBezTo>
                        <a:pt x="512" y="247"/>
                        <a:pt x="515" y="253"/>
                        <a:pt x="515" y="259"/>
                      </a:cubicBezTo>
                      <a:cubicBezTo>
                        <a:pt x="515" y="265"/>
                        <a:pt x="512" y="272"/>
                        <a:pt x="508" y="276"/>
                      </a:cubicBezTo>
                      <a:lnTo>
                        <a:pt x="274" y="509"/>
                      </a:lnTo>
                      <a:close/>
                      <a:moveTo>
                        <a:pt x="474" y="242"/>
                      </a:moveTo>
                      <a:lnTo>
                        <a:pt x="474" y="276"/>
                      </a:lnTo>
                      <a:lnTo>
                        <a:pt x="240" y="43"/>
                      </a:lnTo>
                      <a:lnTo>
                        <a:pt x="274" y="43"/>
                      </a:lnTo>
                      <a:lnTo>
                        <a:pt x="41" y="276"/>
                      </a:lnTo>
                      <a:lnTo>
                        <a:pt x="41" y="242"/>
                      </a:lnTo>
                      <a:lnTo>
                        <a:pt x="274" y="475"/>
                      </a:lnTo>
                      <a:lnTo>
                        <a:pt x="240" y="475"/>
                      </a:lnTo>
                      <a:lnTo>
                        <a:pt x="474" y="242"/>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59" name="Freeform 141"/>
                <p:cNvSpPr>
                  <a:spLocks/>
                </p:cNvSpPr>
                <p:nvPr/>
              </p:nvSpPr>
              <p:spPr bwMode="auto">
                <a:xfrm>
                  <a:off x="2461" y="3055"/>
                  <a:ext cx="43" cy="43"/>
                </a:xfrm>
                <a:custGeom>
                  <a:avLst/>
                  <a:gdLst>
                    <a:gd name="T0" fmla="*/ 22 w 43"/>
                    <a:gd name="T1" fmla="*/ 43 h 43"/>
                    <a:gd name="T2" fmla="*/ 0 w 43"/>
                    <a:gd name="T3" fmla="*/ 22 h 43"/>
                    <a:gd name="T4" fmla="*/ 22 w 43"/>
                    <a:gd name="T5" fmla="*/ 0 h 43"/>
                    <a:gd name="T6" fmla="*/ 43 w 43"/>
                    <a:gd name="T7" fmla="*/ 22 h 43"/>
                    <a:gd name="T8" fmla="*/ 22 w 43"/>
                    <a:gd name="T9" fmla="*/ 43 h 43"/>
                  </a:gdLst>
                  <a:ahLst/>
                  <a:cxnLst>
                    <a:cxn ang="0">
                      <a:pos x="T0" y="T1"/>
                    </a:cxn>
                    <a:cxn ang="0">
                      <a:pos x="T2" y="T3"/>
                    </a:cxn>
                    <a:cxn ang="0">
                      <a:pos x="T4" y="T5"/>
                    </a:cxn>
                    <a:cxn ang="0">
                      <a:pos x="T6" y="T7"/>
                    </a:cxn>
                    <a:cxn ang="0">
                      <a:pos x="T8" y="T9"/>
                    </a:cxn>
                  </a:cxnLst>
                  <a:rect l="0" t="0" r="r" b="b"/>
                  <a:pathLst>
                    <a:path w="43" h="43">
                      <a:moveTo>
                        <a:pt x="22" y="43"/>
                      </a:moveTo>
                      <a:lnTo>
                        <a:pt x="0" y="22"/>
                      </a:lnTo>
                      <a:lnTo>
                        <a:pt x="22" y="0"/>
                      </a:lnTo>
                      <a:lnTo>
                        <a:pt x="43" y="22"/>
                      </a:lnTo>
                      <a:lnTo>
                        <a:pt x="22"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0" name="Freeform 142"/>
                <p:cNvSpPr>
                  <a:spLocks noEditPoints="1"/>
                </p:cNvSpPr>
                <p:nvPr/>
              </p:nvSpPr>
              <p:spPr bwMode="auto">
                <a:xfrm>
                  <a:off x="2459" y="3053"/>
                  <a:ext cx="47" cy="48"/>
                </a:xfrm>
                <a:custGeom>
                  <a:avLst/>
                  <a:gdLst>
                    <a:gd name="T0" fmla="*/ 275 w 515"/>
                    <a:gd name="T1" fmla="*/ 510 h 519"/>
                    <a:gd name="T2" fmla="*/ 241 w 515"/>
                    <a:gd name="T3" fmla="*/ 510 h 519"/>
                    <a:gd name="T4" fmla="*/ 7 w 515"/>
                    <a:gd name="T5" fmla="*/ 276 h 519"/>
                    <a:gd name="T6" fmla="*/ 0 w 515"/>
                    <a:gd name="T7" fmla="*/ 260 h 519"/>
                    <a:gd name="T8" fmla="*/ 7 w 515"/>
                    <a:gd name="T9" fmla="*/ 243 h 519"/>
                    <a:gd name="T10" fmla="*/ 241 w 515"/>
                    <a:gd name="T11" fmla="*/ 9 h 519"/>
                    <a:gd name="T12" fmla="*/ 275 w 515"/>
                    <a:gd name="T13" fmla="*/ 9 h 519"/>
                    <a:gd name="T14" fmla="*/ 508 w 515"/>
                    <a:gd name="T15" fmla="*/ 243 h 519"/>
                    <a:gd name="T16" fmla="*/ 515 w 515"/>
                    <a:gd name="T17" fmla="*/ 260 h 519"/>
                    <a:gd name="T18" fmla="*/ 508 w 515"/>
                    <a:gd name="T19" fmla="*/ 276 h 519"/>
                    <a:gd name="T20" fmla="*/ 275 w 515"/>
                    <a:gd name="T21" fmla="*/ 510 h 519"/>
                    <a:gd name="T22" fmla="*/ 474 w 515"/>
                    <a:gd name="T23" fmla="*/ 243 h 519"/>
                    <a:gd name="T24" fmla="*/ 474 w 515"/>
                    <a:gd name="T25" fmla="*/ 276 h 519"/>
                    <a:gd name="T26" fmla="*/ 241 w 515"/>
                    <a:gd name="T27" fmla="*/ 43 h 519"/>
                    <a:gd name="T28" fmla="*/ 275 w 515"/>
                    <a:gd name="T29" fmla="*/ 43 h 519"/>
                    <a:gd name="T30" fmla="*/ 41 w 515"/>
                    <a:gd name="T31" fmla="*/ 276 h 519"/>
                    <a:gd name="T32" fmla="*/ 41 w 515"/>
                    <a:gd name="T33" fmla="*/ 243 h 519"/>
                    <a:gd name="T34" fmla="*/ 275 w 515"/>
                    <a:gd name="T35" fmla="*/ 476 h 519"/>
                    <a:gd name="T36" fmla="*/ 241 w 515"/>
                    <a:gd name="T37" fmla="*/ 476 h 519"/>
                    <a:gd name="T38" fmla="*/ 474 w 515"/>
                    <a:gd name="T39"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5" h="519">
                      <a:moveTo>
                        <a:pt x="275" y="510"/>
                      </a:moveTo>
                      <a:cubicBezTo>
                        <a:pt x="265" y="519"/>
                        <a:pt x="250" y="519"/>
                        <a:pt x="241" y="510"/>
                      </a:cubicBezTo>
                      <a:lnTo>
                        <a:pt x="7" y="276"/>
                      </a:lnTo>
                      <a:cubicBezTo>
                        <a:pt x="3" y="272"/>
                        <a:pt x="0" y="266"/>
                        <a:pt x="0" y="260"/>
                      </a:cubicBezTo>
                      <a:cubicBezTo>
                        <a:pt x="0" y="253"/>
                        <a:pt x="3" y="247"/>
                        <a:pt x="7" y="243"/>
                      </a:cubicBezTo>
                      <a:lnTo>
                        <a:pt x="241" y="9"/>
                      </a:lnTo>
                      <a:cubicBezTo>
                        <a:pt x="250" y="0"/>
                        <a:pt x="265" y="0"/>
                        <a:pt x="275" y="9"/>
                      </a:cubicBezTo>
                      <a:lnTo>
                        <a:pt x="508" y="243"/>
                      </a:lnTo>
                      <a:cubicBezTo>
                        <a:pt x="513" y="247"/>
                        <a:pt x="515" y="253"/>
                        <a:pt x="515" y="260"/>
                      </a:cubicBezTo>
                      <a:cubicBezTo>
                        <a:pt x="515" y="266"/>
                        <a:pt x="513" y="272"/>
                        <a:pt x="508" y="276"/>
                      </a:cubicBezTo>
                      <a:lnTo>
                        <a:pt x="275" y="510"/>
                      </a:lnTo>
                      <a:close/>
                      <a:moveTo>
                        <a:pt x="474" y="243"/>
                      </a:moveTo>
                      <a:lnTo>
                        <a:pt x="474" y="276"/>
                      </a:lnTo>
                      <a:lnTo>
                        <a:pt x="241" y="43"/>
                      </a:lnTo>
                      <a:lnTo>
                        <a:pt x="275" y="43"/>
                      </a:lnTo>
                      <a:lnTo>
                        <a:pt x="41" y="276"/>
                      </a:lnTo>
                      <a:lnTo>
                        <a:pt x="41" y="243"/>
                      </a:lnTo>
                      <a:lnTo>
                        <a:pt x="275" y="476"/>
                      </a:lnTo>
                      <a:lnTo>
                        <a:pt x="241" y="476"/>
                      </a:lnTo>
                      <a:lnTo>
                        <a:pt x="474"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61" name="Freeform 143"/>
                <p:cNvSpPr>
                  <a:spLocks/>
                </p:cNvSpPr>
                <p:nvPr/>
              </p:nvSpPr>
              <p:spPr bwMode="auto">
                <a:xfrm>
                  <a:off x="2583" y="3042"/>
                  <a:ext cx="43" cy="43"/>
                </a:xfrm>
                <a:custGeom>
                  <a:avLst/>
                  <a:gdLst>
                    <a:gd name="T0" fmla="*/ 21 w 43"/>
                    <a:gd name="T1" fmla="*/ 43 h 43"/>
                    <a:gd name="T2" fmla="*/ 0 w 43"/>
                    <a:gd name="T3" fmla="*/ 22 h 43"/>
                    <a:gd name="T4" fmla="*/ 21 w 43"/>
                    <a:gd name="T5" fmla="*/ 0 h 43"/>
                    <a:gd name="T6" fmla="*/ 43 w 43"/>
                    <a:gd name="T7" fmla="*/ 22 h 43"/>
                    <a:gd name="T8" fmla="*/ 21 w 43"/>
                    <a:gd name="T9" fmla="*/ 43 h 43"/>
                  </a:gdLst>
                  <a:ahLst/>
                  <a:cxnLst>
                    <a:cxn ang="0">
                      <a:pos x="T0" y="T1"/>
                    </a:cxn>
                    <a:cxn ang="0">
                      <a:pos x="T2" y="T3"/>
                    </a:cxn>
                    <a:cxn ang="0">
                      <a:pos x="T4" y="T5"/>
                    </a:cxn>
                    <a:cxn ang="0">
                      <a:pos x="T6" y="T7"/>
                    </a:cxn>
                    <a:cxn ang="0">
                      <a:pos x="T8" y="T9"/>
                    </a:cxn>
                  </a:cxnLst>
                  <a:rect l="0" t="0" r="r" b="b"/>
                  <a:pathLst>
                    <a:path w="43" h="43">
                      <a:moveTo>
                        <a:pt x="21" y="43"/>
                      </a:moveTo>
                      <a:lnTo>
                        <a:pt x="0" y="22"/>
                      </a:lnTo>
                      <a:lnTo>
                        <a:pt x="21" y="0"/>
                      </a:lnTo>
                      <a:lnTo>
                        <a:pt x="43" y="22"/>
                      </a:lnTo>
                      <a:lnTo>
                        <a:pt x="21" y="43"/>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2" name="Freeform 144"/>
                <p:cNvSpPr>
                  <a:spLocks noEditPoints="1"/>
                </p:cNvSpPr>
                <p:nvPr/>
              </p:nvSpPr>
              <p:spPr bwMode="auto">
                <a:xfrm>
                  <a:off x="2581" y="3040"/>
                  <a:ext cx="47" cy="48"/>
                </a:xfrm>
                <a:custGeom>
                  <a:avLst/>
                  <a:gdLst>
                    <a:gd name="T0" fmla="*/ 274 w 514"/>
                    <a:gd name="T1" fmla="*/ 510 h 519"/>
                    <a:gd name="T2" fmla="*/ 240 w 514"/>
                    <a:gd name="T3" fmla="*/ 510 h 519"/>
                    <a:gd name="T4" fmla="*/ 7 w 514"/>
                    <a:gd name="T5" fmla="*/ 277 h 519"/>
                    <a:gd name="T6" fmla="*/ 0 w 514"/>
                    <a:gd name="T7" fmla="*/ 260 h 519"/>
                    <a:gd name="T8" fmla="*/ 7 w 514"/>
                    <a:gd name="T9" fmla="*/ 243 h 519"/>
                    <a:gd name="T10" fmla="*/ 240 w 514"/>
                    <a:gd name="T11" fmla="*/ 9 h 519"/>
                    <a:gd name="T12" fmla="*/ 274 w 514"/>
                    <a:gd name="T13" fmla="*/ 9 h 519"/>
                    <a:gd name="T14" fmla="*/ 507 w 514"/>
                    <a:gd name="T15" fmla="*/ 243 h 519"/>
                    <a:gd name="T16" fmla="*/ 514 w 514"/>
                    <a:gd name="T17" fmla="*/ 260 h 519"/>
                    <a:gd name="T18" fmla="*/ 507 w 514"/>
                    <a:gd name="T19" fmla="*/ 277 h 519"/>
                    <a:gd name="T20" fmla="*/ 274 w 514"/>
                    <a:gd name="T21" fmla="*/ 510 h 519"/>
                    <a:gd name="T22" fmla="*/ 474 w 514"/>
                    <a:gd name="T23" fmla="*/ 243 h 519"/>
                    <a:gd name="T24" fmla="*/ 474 w 514"/>
                    <a:gd name="T25" fmla="*/ 277 h 519"/>
                    <a:gd name="T26" fmla="*/ 240 w 514"/>
                    <a:gd name="T27" fmla="*/ 43 h 519"/>
                    <a:gd name="T28" fmla="*/ 274 w 514"/>
                    <a:gd name="T29" fmla="*/ 43 h 519"/>
                    <a:gd name="T30" fmla="*/ 41 w 514"/>
                    <a:gd name="T31" fmla="*/ 277 h 519"/>
                    <a:gd name="T32" fmla="*/ 41 w 514"/>
                    <a:gd name="T33" fmla="*/ 243 h 519"/>
                    <a:gd name="T34" fmla="*/ 274 w 514"/>
                    <a:gd name="T35" fmla="*/ 476 h 519"/>
                    <a:gd name="T36" fmla="*/ 240 w 514"/>
                    <a:gd name="T37" fmla="*/ 476 h 519"/>
                    <a:gd name="T38" fmla="*/ 474 w 514"/>
                    <a:gd name="T39" fmla="*/ 243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14" h="519">
                      <a:moveTo>
                        <a:pt x="274" y="510"/>
                      </a:moveTo>
                      <a:cubicBezTo>
                        <a:pt x="265" y="519"/>
                        <a:pt x="250" y="519"/>
                        <a:pt x="240" y="510"/>
                      </a:cubicBezTo>
                      <a:lnTo>
                        <a:pt x="7" y="277"/>
                      </a:lnTo>
                      <a:cubicBezTo>
                        <a:pt x="2" y="272"/>
                        <a:pt x="0" y="266"/>
                        <a:pt x="0" y="260"/>
                      </a:cubicBezTo>
                      <a:cubicBezTo>
                        <a:pt x="0" y="253"/>
                        <a:pt x="2" y="247"/>
                        <a:pt x="7" y="243"/>
                      </a:cubicBezTo>
                      <a:lnTo>
                        <a:pt x="240" y="9"/>
                      </a:lnTo>
                      <a:cubicBezTo>
                        <a:pt x="250" y="0"/>
                        <a:pt x="265" y="0"/>
                        <a:pt x="274" y="9"/>
                      </a:cubicBezTo>
                      <a:lnTo>
                        <a:pt x="507" y="243"/>
                      </a:lnTo>
                      <a:cubicBezTo>
                        <a:pt x="512" y="247"/>
                        <a:pt x="514" y="253"/>
                        <a:pt x="514" y="260"/>
                      </a:cubicBezTo>
                      <a:cubicBezTo>
                        <a:pt x="514" y="266"/>
                        <a:pt x="512" y="272"/>
                        <a:pt x="507" y="277"/>
                      </a:cubicBezTo>
                      <a:lnTo>
                        <a:pt x="274" y="510"/>
                      </a:lnTo>
                      <a:close/>
                      <a:moveTo>
                        <a:pt x="474" y="243"/>
                      </a:moveTo>
                      <a:lnTo>
                        <a:pt x="474" y="277"/>
                      </a:lnTo>
                      <a:lnTo>
                        <a:pt x="240" y="43"/>
                      </a:lnTo>
                      <a:lnTo>
                        <a:pt x="274" y="43"/>
                      </a:lnTo>
                      <a:lnTo>
                        <a:pt x="41" y="277"/>
                      </a:lnTo>
                      <a:lnTo>
                        <a:pt x="41" y="243"/>
                      </a:lnTo>
                      <a:lnTo>
                        <a:pt x="274" y="476"/>
                      </a:lnTo>
                      <a:lnTo>
                        <a:pt x="240" y="476"/>
                      </a:lnTo>
                      <a:lnTo>
                        <a:pt x="474" y="243"/>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63" name="Freeform 145"/>
                <p:cNvSpPr>
                  <a:spLocks/>
                </p:cNvSpPr>
                <p:nvPr/>
              </p:nvSpPr>
              <p:spPr bwMode="auto">
                <a:xfrm>
                  <a:off x="1379" y="2926"/>
                  <a:ext cx="1233" cy="419"/>
                </a:xfrm>
                <a:custGeom>
                  <a:avLst/>
                  <a:gdLst>
                    <a:gd name="T0" fmla="*/ 18 w 6687"/>
                    <a:gd name="T1" fmla="*/ 2207 h 2275"/>
                    <a:gd name="T2" fmla="*/ 678 w 6687"/>
                    <a:gd name="T3" fmla="*/ 1667 h 2275"/>
                    <a:gd name="T4" fmla="*/ 694 w 6687"/>
                    <a:gd name="T5" fmla="*/ 1659 h 2275"/>
                    <a:gd name="T6" fmla="*/ 1354 w 6687"/>
                    <a:gd name="T7" fmla="*/ 1535 h 2275"/>
                    <a:gd name="T8" fmla="*/ 2013 w 6687"/>
                    <a:gd name="T9" fmla="*/ 1316 h 2275"/>
                    <a:gd name="T10" fmla="*/ 2674 w 6687"/>
                    <a:gd name="T11" fmla="*/ 1120 h 2275"/>
                    <a:gd name="T12" fmla="*/ 3333 w 6687"/>
                    <a:gd name="T13" fmla="*/ 896 h 2275"/>
                    <a:gd name="T14" fmla="*/ 3993 w 6687"/>
                    <a:gd name="T15" fmla="*/ 676 h 2275"/>
                    <a:gd name="T16" fmla="*/ 4655 w 6687"/>
                    <a:gd name="T17" fmla="*/ 500 h 2275"/>
                    <a:gd name="T18" fmla="*/ 5318 w 6687"/>
                    <a:gd name="T19" fmla="*/ 288 h 2275"/>
                    <a:gd name="T20" fmla="*/ 5979 w 6687"/>
                    <a:gd name="T21" fmla="*/ 108 h 2275"/>
                    <a:gd name="T22" fmla="*/ 6643 w 6687"/>
                    <a:gd name="T23" fmla="*/ 3 h 2275"/>
                    <a:gd name="T24" fmla="*/ 6684 w 6687"/>
                    <a:gd name="T25" fmla="*/ 33 h 2275"/>
                    <a:gd name="T26" fmla="*/ 6654 w 6687"/>
                    <a:gd name="T27" fmla="*/ 74 h 2275"/>
                    <a:gd name="T28" fmla="*/ 5998 w 6687"/>
                    <a:gd name="T29" fmla="*/ 177 h 2275"/>
                    <a:gd name="T30" fmla="*/ 5339 w 6687"/>
                    <a:gd name="T31" fmla="*/ 357 h 2275"/>
                    <a:gd name="T32" fmla="*/ 4674 w 6687"/>
                    <a:gd name="T33" fmla="*/ 569 h 2275"/>
                    <a:gd name="T34" fmla="*/ 4016 w 6687"/>
                    <a:gd name="T35" fmla="*/ 745 h 2275"/>
                    <a:gd name="T36" fmla="*/ 3356 w 6687"/>
                    <a:gd name="T37" fmla="*/ 965 h 2275"/>
                    <a:gd name="T38" fmla="*/ 2695 w 6687"/>
                    <a:gd name="T39" fmla="*/ 1189 h 2275"/>
                    <a:gd name="T40" fmla="*/ 2036 w 6687"/>
                    <a:gd name="T41" fmla="*/ 1385 h 2275"/>
                    <a:gd name="T42" fmla="*/ 1367 w 6687"/>
                    <a:gd name="T43" fmla="*/ 1606 h 2275"/>
                    <a:gd name="T44" fmla="*/ 707 w 6687"/>
                    <a:gd name="T45" fmla="*/ 1730 h 2275"/>
                    <a:gd name="T46" fmla="*/ 723 w 6687"/>
                    <a:gd name="T47" fmla="*/ 1722 h 2275"/>
                    <a:gd name="T48" fmla="*/ 63 w 6687"/>
                    <a:gd name="T49" fmla="*/ 2262 h 2275"/>
                    <a:gd name="T50" fmla="*/ 13 w 6687"/>
                    <a:gd name="T51" fmla="*/ 2257 h 2275"/>
                    <a:gd name="T52" fmla="*/ 18 w 6687"/>
                    <a:gd name="T53" fmla="*/ 2207 h 2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687" h="2275">
                      <a:moveTo>
                        <a:pt x="18" y="2207"/>
                      </a:moveTo>
                      <a:lnTo>
                        <a:pt x="678" y="1667"/>
                      </a:lnTo>
                      <a:cubicBezTo>
                        <a:pt x="682" y="1663"/>
                        <a:pt x="688" y="1660"/>
                        <a:pt x="694" y="1659"/>
                      </a:cubicBezTo>
                      <a:lnTo>
                        <a:pt x="1354" y="1535"/>
                      </a:lnTo>
                      <a:lnTo>
                        <a:pt x="2013" y="1316"/>
                      </a:lnTo>
                      <a:lnTo>
                        <a:pt x="2674" y="1120"/>
                      </a:lnTo>
                      <a:lnTo>
                        <a:pt x="3333" y="896"/>
                      </a:lnTo>
                      <a:lnTo>
                        <a:pt x="3993" y="676"/>
                      </a:lnTo>
                      <a:lnTo>
                        <a:pt x="4655" y="500"/>
                      </a:lnTo>
                      <a:lnTo>
                        <a:pt x="5318" y="288"/>
                      </a:lnTo>
                      <a:lnTo>
                        <a:pt x="5979" y="108"/>
                      </a:lnTo>
                      <a:lnTo>
                        <a:pt x="6643" y="3"/>
                      </a:lnTo>
                      <a:cubicBezTo>
                        <a:pt x="6663" y="0"/>
                        <a:pt x="6681" y="13"/>
                        <a:pt x="6684" y="33"/>
                      </a:cubicBezTo>
                      <a:cubicBezTo>
                        <a:pt x="6687" y="53"/>
                        <a:pt x="6674" y="71"/>
                        <a:pt x="6654" y="74"/>
                      </a:cubicBezTo>
                      <a:lnTo>
                        <a:pt x="5998" y="177"/>
                      </a:lnTo>
                      <a:lnTo>
                        <a:pt x="5339" y="357"/>
                      </a:lnTo>
                      <a:lnTo>
                        <a:pt x="4674" y="569"/>
                      </a:lnTo>
                      <a:lnTo>
                        <a:pt x="4016" y="745"/>
                      </a:lnTo>
                      <a:lnTo>
                        <a:pt x="3356" y="965"/>
                      </a:lnTo>
                      <a:lnTo>
                        <a:pt x="2695" y="1189"/>
                      </a:lnTo>
                      <a:lnTo>
                        <a:pt x="2036" y="1385"/>
                      </a:lnTo>
                      <a:lnTo>
                        <a:pt x="1367" y="1606"/>
                      </a:lnTo>
                      <a:lnTo>
                        <a:pt x="707" y="1730"/>
                      </a:lnTo>
                      <a:lnTo>
                        <a:pt x="723" y="1722"/>
                      </a:lnTo>
                      <a:lnTo>
                        <a:pt x="63" y="2262"/>
                      </a:lnTo>
                      <a:cubicBezTo>
                        <a:pt x="48" y="2275"/>
                        <a:pt x="25" y="2273"/>
                        <a:pt x="13" y="2257"/>
                      </a:cubicBezTo>
                      <a:cubicBezTo>
                        <a:pt x="0" y="2242"/>
                        <a:pt x="2" y="2219"/>
                        <a:pt x="18" y="2207"/>
                      </a:cubicBez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64" name="Rectangle 146"/>
                <p:cNvSpPr>
                  <a:spLocks noChangeArrowheads="1"/>
                </p:cNvSpPr>
                <p:nvPr/>
              </p:nvSpPr>
              <p:spPr bwMode="auto">
                <a:xfrm>
                  <a:off x="1365" y="3316"/>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5" name="Freeform 147"/>
                <p:cNvSpPr>
                  <a:spLocks noEditPoints="1"/>
                </p:cNvSpPr>
                <p:nvPr/>
              </p:nvSpPr>
              <p:spPr bwMode="auto">
                <a:xfrm>
                  <a:off x="1363" y="3314"/>
                  <a:ext cx="47" cy="47"/>
                </a:xfrm>
                <a:custGeom>
                  <a:avLst/>
                  <a:gdLst>
                    <a:gd name="T0" fmla="*/ 0 w 256"/>
                    <a:gd name="T1" fmla="*/ 12 h 256"/>
                    <a:gd name="T2" fmla="*/ 12 w 256"/>
                    <a:gd name="T3" fmla="*/ 0 h 256"/>
                    <a:gd name="T4" fmla="*/ 244 w 256"/>
                    <a:gd name="T5" fmla="*/ 0 h 256"/>
                    <a:gd name="T6" fmla="*/ 256 w 256"/>
                    <a:gd name="T7" fmla="*/ 12 h 256"/>
                    <a:gd name="T8" fmla="*/ 256 w 256"/>
                    <a:gd name="T9" fmla="*/ 244 h 256"/>
                    <a:gd name="T10" fmla="*/ 244 w 256"/>
                    <a:gd name="T11" fmla="*/ 256 h 256"/>
                    <a:gd name="T12" fmla="*/ 12 w 256"/>
                    <a:gd name="T13" fmla="*/ 256 h 256"/>
                    <a:gd name="T14" fmla="*/ 0 w 256"/>
                    <a:gd name="T15" fmla="*/ 244 h 256"/>
                    <a:gd name="T16" fmla="*/ 0 w 256"/>
                    <a:gd name="T17" fmla="*/ 12 h 256"/>
                    <a:gd name="T18" fmla="*/ 24 w 256"/>
                    <a:gd name="T19" fmla="*/ 244 h 256"/>
                    <a:gd name="T20" fmla="*/ 12 w 256"/>
                    <a:gd name="T21" fmla="*/ 232 h 256"/>
                    <a:gd name="T22" fmla="*/ 244 w 256"/>
                    <a:gd name="T23" fmla="*/ 232 h 256"/>
                    <a:gd name="T24" fmla="*/ 232 w 256"/>
                    <a:gd name="T25" fmla="*/ 244 h 256"/>
                    <a:gd name="T26" fmla="*/ 232 w 256"/>
                    <a:gd name="T27" fmla="*/ 12 h 256"/>
                    <a:gd name="T28" fmla="*/ 244 w 256"/>
                    <a:gd name="T29" fmla="*/ 24 h 256"/>
                    <a:gd name="T30" fmla="*/ 12 w 256"/>
                    <a:gd name="T31" fmla="*/ 24 h 256"/>
                    <a:gd name="T32" fmla="*/ 24 w 256"/>
                    <a:gd name="T33" fmla="*/ 12 h 256"/>
                    <a:gd name="T34" fmla="*/ 24 w 256"/>
                    <a:gd name="T35" fmla="*/ 24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256">
                      <a:moveTo>
                        <a:pt x="0" y="12"/>
                      </a:moveTo>
                      <a:cubicBezTo>
                        <a:pt x="0" y="6"/>
                        <a:pt x="6" y="0"/>
                        <a:pt x="12" y="0"/>
                      </a:cubicBezTo>
                      <a:lnTo>
                        <a:pt x="244" y="0"/>
                      </a:lnTo>
                      <a:cubicBezTo>
                        <a:pt x="251" y="0"/>
                        <a:pt x="256" y="6"/>
                        <a:pt x="256" y="12"/>
                      </a:cubicBezTo>
                      <a:lnTo>
                        <a:pt x="256" y="244"/>
                      </a:lnTo>
                      <a:cubicBezTo>
                        <a:pt x="256" y="251"/>
                        <a:pt x="251" y="256"/>
                        <a:pt x="244" y="256"/>
                      </a:cubicBezTo>
                      <a:lnTo>
                        <a:pt x="12" y="256"/>
                      </a:lnTo>
                      <a:cubicBezTo>
                        <a:pt x="6" y="256"/>
                        <a:pt x="0" y="251"/>
                        <a:pt x="0" y="244"/>
                      </a:cubicBezTo>
                      <a:lnTo>
                        <a:pt x="0" y="12"/>
                      </a:lnTo>
                      <a:close/>
                      <a:moveTo>
                        <a:pt x="24" y="244"/>
                      </a:moveTo>
                      <a:lnTo>
                        <a:pt x="12" y="232"/>
                      </a:lnTo>
                      <a:lnTo>
                        <a:pt x="244" y="232"/>
                      </a:lnTo>
                      <a:lnTo>
                        <a:pt x="232" y="244"/>
                      </a:lnTo>
                      <a:lnTo>
                        <a:pt x="232" y="12"/>
                      </a:lnTo>
                      <a:lnTo>
                        <a:pt x="244" y="24"/>
                      </a:lnTo>
                      <a:lnTo>
                        <a:pt x="12" y="24"/>
                      </a:lnTo>
                      <a:lnTo>
                        <a:pt x="24" y="12"/>
                      </a:lnTo>
                      <a:lnTo>
                        <a:pt x="24" y="244"/>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66" name="Rectangle 148"/>
                <p:cNvSpPr>
                  <a:spLocks noChangeArrowheads="1"/>
                </p:cNvSpPr>
                <p:nvPr/>
              </p:nvSpPr>
              <p:spPr bwMode="auto">
                <a:xfrm>
                  <a:off x="1486" y="3217"/>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7" name="Freeform 149"/>
                <p:cNvSpPr>
                  <a:spLocks noEditPoints="1"/>
                </p:cNvSpPr>
                <p:nvPr/>
              </p:nvSpPr>
              <p:spPr bwMode="auto">
                <a:xfrm>
                  <a:off x="1484" y="3215"/>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68" name="Rectangle 150"/>
                <p:cNvSpPr>
                  <a:spLocks noChangeArrowheads="1"/>
                </p:cNvSpPr>
                <p:nvPr/>
              </p:nvSpPr>
              <p:spPr bwMode="auto">
                <a:xfrm>
                  <a:off x="1608" y="3194"/>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69" name="Freeform 151"/>
                <p:cNvSpPr>
                  <a:spLocks noEditPoints="1"/>
                </p:cNvSpPr>
                <p:nvPr/>
              </p:nvSpPr>
              <p:spPr bwMode="auto">
                <a:xfrm>
                  <a:off x="1606" y="3192"/>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70" name="Rectangle 152"/>
                <p:cNvSpPr>
                  <a:spLocks noChangeArrowheads="1"/>
                </p:cNvSpPr>
                <p:nvPr/>
              </p:nvSpPr>
              <p:spPr bwMode="auto">
                <a:xfrm>
                  <a:off x="1730" y="3154"/>
                  <a:ext cx="43" cy="42"/>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1" name="Freeform 153"/>
                <p:cNvSpPr>
                  <a:spLocks noEditPoints="1"/>
                </p:cNvSpPr>
                <p:nvPr/>
              </p:nvSpPr>
              <p:spPr bwMode="auto">
                <a:xfrm>
                  <a:off x="1728" y="3151"/>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72" name="Rectangle 154"/>
                <p:cNvSpPr>
                  <a:spLocks noChangeArrowheads="1"/>
                </p:cNvSpPr>
                <p:nvPr/>
              </p:nvSpPr>
              <p:spPr bwMode="auto">
                <a:xfrm>
                  <a:off x="1852" y="3117"/>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3" name="Freeform 155"/>
                <p:cNvSpPr>
                  <a:spLocks noEditPoints="1"/>
                </p:cNvSpPr>
                <p:nvPr/>
              </p:nvSpPr>
              <p:spPr bwMode="auto">
                <a:xfrm>
                  <a:off x="1850" y="3115"/>
                  <a:ext cx="47" cy="47"/>
                </a:xfrm>
                <a:custGeom>
                  <a:avLst/>
                  <a:gdLst>
                    <a:gd name="T0" fmla="*/ 0 w 512"/>
                    <a:gd name="T1" fmla="*/ 24 h 512"/>
                    <a:gd name="T2" fmla="*/ 24 w 512"/>
                    <a:gd name="T3" fmla="*/ 0 h 512"/>
                    <a:gd name="T4" fmla="*/ 488 w 512"/>
                    <a:gd name="T5" fmla="*/ 0 h 512"/>
                    <a:gd name="T6" fmla="*/ 512 w 512"/>
                    <a:gd name="T7" fmla="*/ 24 h 512"/>
                    <a:gd name="T8" fmla="*/ 512 w 512"/>
                    <a:gd name="T9" fmla="*/ 488 h 512"/>
                    <a:gd name="T10" fmla="*/ 488 w 512"/>
                    <a:gd name="T11" fmla="*/ 512 h 512"/>
                    <a:gd name="T12" fmla="*/ 24 w 512"/>
                    <a:gd name="T13" fmla="*/ 512 h 512"/>
                    <a:gd name="T14" fmla="*/ 0 w 512"/>
                    <a:gd name="T15" fmla="*/ 488 h 512"/>
                    <a:gd name="T16" fmla="*/ 0 w 512"/>
                    <a:gd name="T17" fmla="*/ 24 h 512"/>
                    <a:gd name="T18" fmla="*/ 48 w 512"/>
                    <a:gd name="T19" fmla="*/ 488 h 512"/>
                    <a:gd name="T20" fmla="*/ 24 w 512"/>
                    <a:gd name="T21" fmla="*/ 464 h 512"/>
                    <a:gd name="T22" fmla="*/ 488 w 512"/>
                    <a:gd name="T23" fmla="*/ 464 h 512"/>
                    <a:gd name="T24" fmla="*/ 464 w 512"/>
                    <a:gd name="T25" fmla="*/ 488 h 512"/>
                    <a:gd name="T26" fmla="*/ 464 w 512"/>
                    <a:gd name="T27" fmla="*/ 24 h 512"/>
                    <a:gd name="T28" fmla="*/ 488 w 512"/>
                    <a:gd name="T29" fmla="*/ 48 h 512"/>
                    <a:gd name="T30" fmla="*/ 24 w 512"/>
                    <a:gd name="T31" fmla="*/ 48 h 512"/>
                    <a:gd name="T32" fmla="*/ 48 w 512"/>
                    <a:gd name="T33" fmla="*/ 24 h 512"/>
                    <a:gd name="T34" fmla="*/ 48 w 512"/>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12">
                      <a:moveTo>
                        <a:pt x="0" y="24"/>
                      </a:moveTo>
                      <a:cubicBezTo>
                        <a:pt x="0" y="11"/>
                        <a:pt x="11" y="0"/>
                        <a:pt x="24" y="0"/>
                      </a:cubicBezTo>
                      <a:lnTo>
                        <a:pt x="488" y="0"/>
                      </a:lnTo>
                      <a:cubicBezTo>
                        <a:pt x="502" y="0"/>
                        <a:pt x="512" y="11"/>
                        <a:pt x="512" y="24"/>
                      </a:cubicBezTo>
                      <a:lnTo>
                        <a:pt x="512" y="488"/>
                      </a:lnTo>
                      <a:cubicBezTo>
                        <a:pt x="512" y="502"/>
                        <a:pt x="502" y="512"/>
                        <a:pt x="488" y="512"/>
                      </a:cubicBezTo>
                      <a:lnTo>
                        <a:pt x="24" y="512"/>
                      </a:lnTo>
                      <a:cubicBezTo>
                        <a:pt x="11" y="512"/>
                        <a:pt x="0" y="502"/>
                        <a:pt x="0" y="488"/>
                      </a:cubicBezTo>
                      <a:lnTo>
                        <a:pt x="0" y="24"/>
                      </a:lnTo>
                      <a:close/>
                      <a:moveTo>
                        <a:pt x="48" y="488"/>
                      </a:moveTo>
                      <a:lnTo>
                        <a:pt x="24" y="464"/>
                      </a:lnTo>
                      <a:lnTo>
                        <a:pt x="488" y="464"/>
                      </a:lnTo>
                      <a:lnTo>
                        <a:pt x="464" y="488"/>
                      </a:lnTo>
                      <a:lnTo>
                        <a:pt x="464" y="24"/>
                      </a:lnTo>
                      <a:lnTo>
                        <a:pt x="488"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74" name="Rectangle 156"/>
                <p:cNvSpPr>
                  <a:spLocks noChangeArrowheads="1"/>
                </p:cNvSpPr>
                <p:nvPr/>
              </p:nvSpPr>
              <p:spPr bwMode="auto">
                <a:xfrm>
                  <a:off x="1974" y="3075"/>
                  <a:ext cx="43" cy="44"/>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5" name="Freeform 157"/>
                <p:cNvSpPr>
                  <a:spLocks noEditPoints="1"/>
                </p:cNvSpPr>
                <p:nvPr/>
              </p:nvSpPr>
              <p:spPr bwMode="auto">
                <a:xfrm>
                  <a:off x="1972" y="3073"/>
                  <a:ext cx="47" cy="48"/>
                </a:xfrm>
                <a:custGeom>
                  <a:avLst/>
                  <a:gdLst>
                    <a:gd name="T0" fmla="*/ 0 w 512"/>
                    <a:gd name="T1" fmla="*/ 24 h 520"/>
                    <a:gd name="T2" fmla="*/ 24 w 512"/>
                    <a:gd name="T3" fmla="*/ 0 h 520"/>
                    <a:gd name="T4" fmla="*/ 488 w 512"/>
                    <a:gd name="T5" fmla="*/ 0 h 520"/>
                    <a:gd name="T6" fmla="*/ 512 w 512"/>
                    <a:gd name="T7" fmla="*/ 24 h 520"/>
                    <a:gd name="T8" fmla="*/ 512 w 512"/>
                    <a:gd name="T9" fmla="*/ 496 h 520"/>
                    <a:gd name="T10" fmla="*/ 488 w 512"/>
                    <a:gd name="T11" fmla="*/ 520 h 520"/>
                    <a:gd name="T12" fmla="*/ 24 w 512"/>
                    <a:gd name="T13" fmla="*/ 520 h 520"/>
                    <a:gd name="T14" fmla="*/ 0 w 512"/>
                    <a:gd name="T15" fmla="*/ 496 h 520"/>
                    <a:gd name="T16" fmla="*/ 0 w 512"/>
                    <a:gd name="T17" fmla="*/ 24 h 520"/>
                    <a:gd name="T18" fmla="*/ 48 w 512"/>
                    <a:gd name="T19" fmla="*/ 496 h 520"/>
                    <a:gd name="T20" fmla="*/ 24 w 512"/>
                    <a:gd name="T21" fmla="*/ 472 h 520"/>
                    <a:gd name="T22" fmla="*/ 488 w 512"/>
                    <a:gd name="T23" fmla="*/ 472 h 520"/>
                    <a:gd name="T24" fmla="*/ 464 w 512"/>
                    <a:gd name="T25" fmla="*/ 496 h 520"/>
                    <a:gd name="T26" fmla="*/ 464 w 512"/>
                    <a:gd name="T27" fmla="*/ 24 h 520"/>
                    <a:gd name="T28" fmla="*/ 488 w 512"/>
                    <a:gd name="T29" fmla="*/ 48 h 520"/>
                    <a:gd name="T30" fmla="*/ 24 w 512"/>
                    <a:gd name="T31" fmla="*/ 48 h 520"/>
                    <a:gd name="T32" fmla="*/ 48 w 512"/>
                    <a:gd name="T33" fmla="*/ 24 h 520"/>
                    <a:gd name="T34" fmla="*/ 48 w 512"/>
                    <a:gd name="T35" fmla="*/ 496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20">
                      <a:moveTo>
                        <a:pt x="0" y="24"/>
                      </a:moveTo>
                      <a:cubicBezTo>
                        <a:pt x="0" y="11"/>
                        <a:pt x="11" y="0"/>
                        <a:pt x="24" y="0"/>
                      </a:cubicBezTo>
                      <a:lnTo>
                        <a:pt x="488" y="0"/>
                      </a:lnTo>
                      <a:cubicBezTo>
                        <a:pt x="502" y="0"/>
                        <a:pt x="512" y="11"/>
                        <a:pt x="512" y="24"/>
                      </a:cubicBezTo>
                      <a:lnTo>
                        <a:pt x="512" y="496"/>
                      </a:lnTo>
                      <a:cubicBezTo>
                        <a:pt x="512" y="510"/>
                        <a:pt x="502" y="520"/>
                        <a:pt x="488" y="520"/>
                      </a:cubicBezTo>
                      <a:lnTo>
                        <a:pt x="24" y="520"/>
                      </a:lnTo>
                      <a:cubicBezTo>
                        <a:pt x="11" y="520"/>
                        <a:pt x="0" y="510"/>
                        <a:pt x="0" y="496"/>
                      </a:cubicBezTo>
                      <a:lnTo>
                        <a:pt x="0" y="24"/>
                      </a:lnTo>
                      <a:close/>
                      <a:moveTo>
                        <a:pt x="48" y="496"/>
                      </a:moveTo>
                      <a:lnTo>
                        <a:pt x="24" y="472"/>
                      </a:lnTo>
                      <a:lnTo>
                        <a:pt x="488" y="472"/>
                      </a:lnTo>
                      <a:lnTo>
                        <a:pt x="464" y="496"/>
                      </a:lnTo>
                      <a:lnTo>
                        <a:pt x="464" y="24"/>
                      </a:lnTo>
                      <a:lnTo>
                        <a:pt x="488" y="48"/>
                      </a:lnTo>
                      <a:lnTo>
                        <a:pt x="24" y="48"/>
                      </a:lnTo>
                      <a:lnTo>
                        <a:pt x="48" y="24"/>
                      </a:lnTo>
                      <a:lnTo>
                        <a:pt x="48" y="496"/>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76" name="Rectangle 158"/>
                <p:cNvSpPr>
                  <a:spLocks noChangeArrowheads="1"/>
                </p:cNvSpPr>
                <p:nvPr/>
              </p:nvSpPr>
              <p:spPr bwMode="auto">
                <a:xfrm>
                  <a:off x="2096" y="3036"/>
                  <a:ext cx="42" cy="42"/>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7" name="Freeform 159"/>
                <p:cNvSpPr>
                  <a:spLocks noEditPoints="1"/>
                </p:cNvSpPr>
                <p:nvPr/>
              </p:nvSpPr>
              <p:spPr bwMode="auto">
                <a:xfrm>
                  <a:off x="2093" y="3033"/>
                  <a:ext cx="48" cy="48"/>
                </a:xfrm>
                <a:custGeom>
                  <a:avLst/>
                  <a:gdLst>
                    <a:gd name="T0" fmla="*/ 0 w 512"/>
                    <a:gd name="T1" fmla="*/ 24 h 512"/>
                    <a:gd name="T2" fmla="*/ 24 w 512"/>
                    <a:gd name="T3" fmla="*/ 0 h 512"/>
                    <a:gd name="T4" fmla="*/ 488 w 512"/>
                    <a:gd name="T5" fmla="*/ 0 h 512"/>
                    <a:gd name="T6" fmla="*/ 512 w 512"/>
                    <a:gd name="T7" fmla="*/ 24 h 512"/>
                    <a:gd name="T8" fmla="*/ 512 w 512"/>
                    <a:gd name="T9" fmla="*/ 488 h 512"/>
                    <a:gd name="T10" fmla="*/ 488 w 512"/>
                    <a:gd name="T11" fmla="*/ 512 h 512"/>
                    <a:gd name="T12" fmla="*/ 24 w 512"/>
                    <a:gd name="T13" fmla="*/ 512 h 512"/>
                    <a:gd name="T14" fmla="*/ 0 w 512"/>
                    <a:gd name="T15" fmla="*/ 488 h 512"/>
                    <a:gd name="T16" fmla="*/ 0 w 512"/>
                    <a:gd name="T17" fmla="*/ 24 h 512"/>
                    <a:gd name="T18" fmla="*/ 48 w 512"/>
                    <a:gd name="T19" fmla="*/ 488 h 512"/>
                    <a:gd name="T20" fmla="*/ 24 w 512"/>
                    <a:gd name="T21" fmla="*/ 464 h 512"/>
                    <a:gd name="T22" fmla="*/ 488 w 512"/>
                    <a:gd name="T23" fmla="*/ 464 h 512"/>
                    <a:gd name="T24" fmla="*/ 464 w 512"/>
                    <a:gd name="T25" fmla="*/ 488 h 512"/>
                    <a:gd name="T26" fmla="*/ 464 w 512"/>
                    <a:gd name="T27" fmla="*/ 24 h 512"/>
                    <a:gd name="T28" fmla="*/ 488 w 512"/>
                    <a:gd name="T29" fmla="*/ 48 h 512"/>
                    <a:gd name="T30" fmla="*/ 24 w 512"/>
                    <a:gd name="T31" fmla="*/ 48 h 512"/>
                    <a:gd name="T32" fmla="*/ 48 w 512"/>
                    <a:gd name="T33" fmla="*/ 24 h 512"/>
                    <a:gd name="T34" fmla="*/ 48 w 512"/>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12">
                      <a:moveTo>
                        <a:pt x="0" y="24"/>
                      </a:moveTo>
                      <a:cubicBezTo>
                        <a:pt x="0" y="11"/>
                        <a:pt x="11" y="0"/>
                        <a:pt x="24" y="0"/>
                      </a:cubicBezTo>
                      <a:lnTo>
                        <a:pt x="488" y="0"/>
                      </a:lnTo>
                      <a:cubicBezTo>
                        <a:pt x="502" y="0"/>
                        <a:pt x="512" y="11"/>
                        <a:pt x="512" y="24"/>
                      </a:cubicBezTo>
                      <a:lnTo>
                        <a:pt x="512" y="488"/>
                      </a:lnTo>
                      <a:cubicBezTo>
                        <a:pt x="512" y="502"/>
                        <a:pt x="502" y="512"/>
                        <a:pt x="488" y="512"/>
                      </a:cubicBezTo>
                      <a:lnTo>
                        <a:pt x="24" y="512"/>
                      </a:lnTo>
                      <a:cubicBezTo>
                        <a:pt x="11" y="512"/>
                        <a:pt x="0" y="502"/>
                        <a:pt x="0" y="488"/>
                      </a:cubicBezTo>
                      <a:lnTo>
                        <a:pt x="0" y="24"/>
                      </a:lnTo>
                      <a:close/>
                      <a:moveTo>
                        <a:pt x="48" y="488"/>
                      </a:moveTo>
                      <a:lnTo>
                        <a:pt x="24" y="464"/>
                      </a:lnTo>
                      <a:lnTo>
                        <a:pt x="488" y="464"/>
                      </a:lnTo>
                      <a:lnTo>
                        <a:pt x="464" y="488"/>
                      </a:lnTo>
                      <a:lnTo>
                        <a:pt x="464" y="24"/>
                      </a:lnTo>
                      <a:lnTo>
                        <a:pt x="488"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78" name="Rectangle 160"/>
                <p:cNvSpPr>
                  <a:spLocks noChangeArrowheads="1"/>
                </p:cNvSpPr>
                <p:nvPr/>
              </p:nvSpPr>
              <p:spPr bwMode="auto">
                <a:xfrm>
                  <a:off x="2217" y="3003"/>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79" name="Freeform 161"/>
                <p:cNvSpPr>
                  <a:spLocks noEditPoints="1"/>
                </p:cNvSpPr>
                <p:nvPr/>
              </p:nvSpPr>
              <p:spPr bwMode="auto">
                <a:xfrm>
                  <a:off x="2215" y="3001"/>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0" name="Rectangle 162"/>
                <p:cNvSpPr>
                  <a:spLocks noChangeArrowheads="1"/>
                </p:cNvSpPr>
                <p:nvPr/>
              </p:nvSpPr>
              <p:spPr bwMode="auto">
                <a:xfrm>
                  <a:off x="2339" y="2964"/>
                  <a:ext cx="44"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1" name="Freeform 163"/>
                <p:cNvSpPr>
                  <a:spLocks noEditPoints="1"/>
                </p:cNvSpPr>
                <p:nvPr/>
              </p:nvSpPr>
              <p:spPr bwMode="auto">
                <a:xfrm>
                  <a:off x="2337" y="2962"/>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2" name="Rectangle 164"/>
                <p:cNvSpPr>
                  <a:spLocks noChangeArrowheads="1"/>
                </p:cNvSpPr>
                <p:nvPr/>
              </p:nvSpPr>
              <p:spPr bwMode="auto">
                <a:xfrm>
                  <a:off x="2461" y="2931"/>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3" name="Freeform 165"/>
                <p:cNvSpPr>
                  <a:spLocks noEditPoints="1"/>
                </p:cNvSpPr>
                <p:nvPr/>
              </p:nvSpPr>
              <p:spPr bwMode="auto">
                <a:xfrm>
                  <a:off x="2458" y="2929"/>
                  <a:ext cx="48" cy="47"/>
                </a:xfrm>
                <a:custGeom>
                  <a:avLst/>
                  <a:gdLst>
                    <a:gd name="T0" fmla="*/ 0 w 520"/>
                    <a:gd name="T1" fmla="*/ 24 h 512"/>
                    <a:gd name="T2" fmla="*/ 24 w 520"/>
                    <a:gd name="T3" fmla="*/ 0 h 512"/>
                    <a:gd name="T4" fmla="*/ 496 w 520"/>
                    <a:gd name="T5" fmla="*/ 0 h 512"/>
                    <a:gd name="T6" fmla="*/ 520 w 520"/>
                    <a:gd name="T7" fmla="*/ 24 h 512"/>
                    <a:gd name="T8" fmla="*/ 520 w 520"/>
                    <a:gd name="T9" fmla="*/ 488 h 512"/>
                    <a:gd name="T10" fmla="*/ 496 w 520"/>
                    <a:gd name="T11" fmla="*/ 512 h 512"/>
                    <a:gd name="T12" fmla="*/ 24 w 520"/>
                    <a:gd name="T13" fmla="*/ 512 h 512"/>
                    <a:gd name="T14" fmla="*/ 0 w 520"/>
                    <a:gd name="T15" fmla="*/ 488 h 512"/>
                    <a:gd name="T16" fmla="*/ 0 w 520"/>
                    <a:gd name="T17" fmla="*/ 24 h 512"/>
                    <a:gd name="T18" fmla="*/ 48 w 520"/>
                    <a:gd name="T19" fmla="*/ 488 h 512"/>
                    <a:gd name="T20" fmla="*/ 24 w 520"/>
                    <a:gd name="T21" fmla="*/ 464 h 512"/>
                    <a:gd name="T22" fmla="*/ 496 w 520"/>
                    <a:gd name="T23" fmla="*/ 464 h 512"/>
                    <a:gd name="T24" fmla="*/ 472 w 520"/>
                    <a:gd name="T25" fmla="*/ 488 h 512"/>
                    <a:gd name="T26" fmla="*/ 472 w 520"/>
                    <a:gd name="T27" fmla="*/ 24 h 512"/>
                    <a:gd name="T28" fmla="*/ 496 w 520"/>
                    <a:gd name="T29" fmla="*/ 48 h 512"/>
                    <a:gd name="T30" fmla="*/ 24 w 520"/>
                    <a:gd name="T31" fmla="*/ 48 h 512"/>
                    <a:gd name="T32" fmla="*/ 48 w 520"/>
                    <a:gd name="T33" fmla="*/ 24 h 512"/>
                    <a:gd name="T34" fmla="*/ 48 w 520"/>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0" h="512">
                      <a:moveTo>
                        <a:pt x="0" y="24"/>
                      </a:moveTo>
                      <a:cubicBezTo>
                        <a:pt x="0" y="11"/>
                        <a:pt x="11" y="0"/>
                        <a:pt x="24" y="0"/>
                      </a:cubicBezTo>
                      <a:lnTo>
                        <a:pt x="496" y="0"/>
                      </a:lnTo>
                      <a:cubicBezTo>
                        <a:pt x="510" y="0"/>
                        <a:pt x="520" y="11"/>
                        <a:pt x="520" y="24"/>
                      </a:cubicBezTo>
                      <a:lnTo>
                        <a:pt x="520" y="488"/>
                      </a:lnTo>
                      <a:cubicBezTo>
                        <a:pt x="520" y="502"/>
                        <a:pt x="510" y="512"/>
                        <a:pt x="496" y="512"/>
                      </a:cubicBezTo>
                      <a:lnTo>
                        <a:pt x="24" y="512"/>
                      </a:lnTo>
                      <a:cubicBezTo>
                        <a:pt x="11" y="512"/>
                        <a:pt x="0" y="502"/>
                        <a:pt x="0" y="488"/>
                      </a:cubicBezTo>
                      <a:lnTo>
                        <a:pt x="0" y="24"/>
                      </a:lnTo>
                      <a:close/>
                      <a:moveTo>
                        <a:pt x="48" y="488"/>
                      </a:moveTo>
                      <a:lnTo>
                        <a:pt x="24" y="464"/>
                      </a:lnTo>
                      <a:lnTo>
                        <a:pt x="496" y="464"/>
                      </a:lnTo>
                      <a:lnTo>
                        <a:pt x="472" y="488"/>
                      </a:lnTo>
                      <a:lnTo>
                        <a:pt x="472" y="24"/>
                      </a:lnTo>
                      <a:lnTo>
                        <a:pt x="496"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4" name="Rectangle 166"/>
                <p:cNvSpPr>
                  <a:spLocks noChangeArrowheads="1"/>
                </p:cNvSpPr>
                <p:nvPr/>
              </p:nvSpPr>
              <p:spPr bwMode="auto">
                <a:xfrm>
                  <a:off x="2583" y="2912"/>
                  <a:ext cx="43" cy="43"/>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5" name="Freeform 167"/>
                <p:cNvSpPr>
                  <a:spLocks noEditPoints="1"/>
                </p:cNvSpPr>
                <p:nvPr/>
              </p:nvSpPr>
              <p:spPr bwMode="auto">
                <a:xfrm>
                  <a:off x="2581" y="2910"/>
                  <a:ext cx="47" cy="47"/>
                </a:xfrm>
                <a:custGeom>
                  <a:avLst/>
                  <a:gdLst>
                    <a:gd name="T0" fmla="*/ 0 w 512"/>
                    <a:gd name="T1" fmla="*/ 24 h 512"/>
                    <a:gd name="T2" fmla="*/ 24 w 512"/>
                    <a:gd name="T3" fmla="*/ 0 h 512"/>
                    <a:gd name="T4" fmla="*/ 488 w 512"/>
                    <a:gd name="T5" fmla="*/ 0 h 512"/>
                    <a:gd name="T6" fmla="*/ 512 w 512"/>
                    <a:gd name="T7" fmla="*/ 24 h 512"/>
                    <a:gd name="T8" fmla="*/ 512 w 512"/>
                    <a:gd name="T9" fmla="*/ 488 h 512"/>
                    <a:gd name="T10" fmla="*/ 488 w 512"/>
                    <a:gd name="T11" fmla="*/ 512 h 512"/>
                    <a:gd name="T12" fmla="*/ 24 w 512"/>
                    <a:gd name="T13" fmla="*/ 512 h 512"/>
                    <a:gd name="T14" fmla="*/ 0 w 512"/>
                    <a:gd name="T15" fmla="*/ 488 h 512"/>
                    <a:gd name="T16" fmla="*/ 0 w 512"/>
                    <a:gd name="T17" fmla="*/ 24 h 512"/>
                    <a:gd name="T18" fmla="*/ 48 w 512"/>
                    <a:gd name="T19" fmla="*/ 488 h 512"/>
                    <a:gd name="T20" fmla="*/ 24 w 512"/>
                    <a:gd name="T21" fmla="*/ 464 h 512"/>
                    <a:gd name="T22" fmla="*/ 488 w 512"/>
                    <a:gd name="T23" fmla="*/ 464 h 512"/>
                    <a:gd name="T24" fmla="*/ 464 w 512"/>
                    <a:gd name="T25" fmla="*/ 488 h 512"/>
                    <a:gd name="T26" fmla="*/ 464 w 512"/>
                    <a:gd name="T27" fmla="*/ 24 h 512"/>
                    <a:gd name="T28" fmla="*/ 488 w 512"/>
                    <a:gd name="T29" fmla="*/ 48 h 512"/>
                    <a:gd name="T30" fmla="*/ 24 w 512"/>
                    <a:gd name="T31" fmla="*/ 48 h 512"/>
                    <a:gd name="T32" fmla="*/ 48 w 512"/>
                    <a:gd name="T33" fmla="*/ 24 h 512"/>
                    <a:gd name="T34" fmla="*/ 48 w 512"/>
                    <a:gd name="T35" fmla="*/ 488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12" h="512">
                      <a:moveTo>
                        <a:pt x="0" y="24"/>
                      </a:moveTo>
                      <a:cubicBezTo>
                        <a:pt x="0" y="11"/>
                        <a:pt x="11" y="0"/>
                        <a:pt x="24" y="0"/>
                      </a:cubicBezTo>
                      <a:lnTo>
                        <a:pt x="488" y="0"/>
                      </a:lnTo>
                      <a:cubicBezTo>
                        <a:pt x="502" y="0"/>
                        <a:pt x="512" y="11"/>
                        <a:pt x="512" y="24"/>
                      </a:cubicBezTo>
                      <a:lnTo>
                        <a:pt x="512" y="488"/>
                      </a:lnTo>
                      <a:cubicBezTo>
                        <a:pt x="512" y="502"/>
                        <a:pt x="502" y="512"/>
                        <a:pt x="488" y="512"/>
                      </a:cubicBezTo>
                      <a:lnTo>
                        <a:pt x="24" y="512"/>
                      </a:lnTo>
                      <a:cubicBezTo>
                        <a:pt x="11" y="512"/>
                        <a:pt x="0" y="502"/>
                        <a:pt x="0" y="488"/>
                      </a:cubicBezTo>
                      <a:lnTo>
                        <a:pt x="0" y="24"/>
                      </a:lnTo>
                      <a:close/>
                      <a:moveTo>
                        <a:pt x="48" y="488"/>
                      </a:moveTo>
                      <a:lnTo>
                        <a:pt x="24" y="464"/>
                      </a:lnTo>
                      <a:lnTo>
                        <a:pt x="488" y="464"/>
                      </a:lnTo>
                      <a:lnTo>
                        <a:pt x="464" y="488"/>
                      </a:lnTo>
                      <a:lnTo>
                        <a:pt x="464" y="24"/>
                      </a:lnTo>
                      <a:lnTo>
                        <a:pt x="488" y="48"/>
                      </a:lnTo>
                      <a:lnTo>
                        <a:pt x="24" y="48"/>
                      </a:lnTo>
                      <a:lnTo>
                        <a:pt x="48" y="24"/>
                      </a:lnTo>
                      <a:lnTo>
                        <a:pt x="48" y="488"/>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6" name="Freeform 168"/>
                <p:cNvSpPr>
                  <a:spLocks/>
                </p:cNvSpPr>
                <p:nvPr/>
              </p:nvSpPr>
              <p:spPr bwMode="auto">
                <a:xfrm>
                  <a:off x="1379" y="3009"/>
                  <a:ext cx="1233" cy="311"/>
                </a:xfrm>
                <a:custGeom>
                  <a:avLst/>
                  <a:gdLst>
                    <a:gd name="T0" fmla="*/ 26 w 6688"/>
                    <a:gd name="T1" fmla="*/ 1610 h 1683"/>
                    <a:gd name="T2" fmla="*/ 686 w 6688"/>
                    <a:gd name="T3" fmla="*/ 1306 h 1683"/>
                    <a:gd name="T4" fmla="*/ 695 w 6688"/>
                    <a:gd name="T5" fmla="*/ 1303 h 1683"/>
                    <a:gd name="T6" fmla="*/ 1355 w 6688"/>
                    <a:gd name="T7" fmla="*/ 1187 h 1683"/>
                    <a:gd name="T8" fmla="*/ 1350 w 6688"/>
                    <a:gd name="T9" fmla="*/ 1188 h 1683"/>
                    <a:gd name="T10" fmla="*/ 2014 w 6688"/>
                    <a:gd name="T11" fmla="*/ 968 h 1683"/>
                    <a:gd name="T12" fmla="*/ 2677 w 6688"/>
                    <a:gd name="T13" fmla="*/ 804 h 1683"/>
                    <a:gd name="T14" fmla="*/ 3334 w 6688"/>
                    <a:gd name="T15" fmla="*/ 580 h 1683"/>
                    <a:gd name="T16" fmla="*/ 3995 w 6688"/>
                    <a:gd name="T17" fmla="*/ 372 h 1683"/>
                    <a:gd name="T18" fmla="*/ 4002 w 6688"/>
                    <a:gd name="T19" fmla="*/ 371 h 1683"/>
                    <a:gd name="T20" fmla="*/ 4662 w 6688"/>
                    <a:gd name="T21" fmla="*/ 311 h 1683"/>
                    <a:gd name="T22" fmla="*/ 5328 w 6688"/>
                    <a:gd name="T23" fmla="*/ 279 h 1683"/>
                    <a:gd name="T24" fmla="*/ 5319 w 6688"/>
                    <a:gd name="T25" fmla="*/ 280 h 1683"/>
                    <a:gd name="T26" fmla="*/ 5979 w 6688"/>
                    <a:gd name="T27" fmla="*/ 80 h 1683"/>
                    <a:gd name="T28" fmla="*/ 5985 w 6688"/>
                    <a:gd name="T29" fmla="*/ 79 h 1683"/>
                    <a:gd name="T30" fmla="*/ 6645 w 6688"/>
                    <a:gd name="T31" fmla="*/ 3 h 1683"/>
                    <a:gd name="T32" fmla="*/ 6685 w 6688"/>
                    <a:gd name="T33" fmla="*/ 34 h 1683"/>
                    <a:gd name="T34" fmla="*/ 6654 w 6688"/>
                    <a:gd name="T35" fmla="*/ 74 h 1683"/>
                    <a:gd name="T36" fmla="*/ 5994 w 6688"/>
                    <a:gd name="T37" fmla="*/ 150 h 1683"/>
                    <a:gd name="T38" fmla="*/ 6000 w 6688"/>
                    <a:gd name="T39" fmla="*/ 149 h 1683"/>
                    <a:gd name="T40" fmla="*/ 5340 w 6688"/>
                    <a:gd name="T41" fmla="*/ 349 h 1683"/>
                    <a:gd name="T42" fmla="*/ 5331 w 6688"/>
                    <a:gd name="T43" fmla="*/ 350 h 1683"/>
                    <a:gd name="T44" fmla="*/ 4669 w 6688"/>
                    <a:gd name="T45" fmla="*/ 382 h 1683"/>
                    <a:gd name="T46" fmla="*/ 4009 w 6688"/>
                    <a:gd name="T47" fmla="*/ 442 h 1683"/>
                    <a:gd name="T48" fmla="*/ 4016 w 6688"/>
                    <a:gd name="T49" fmla="*/ 441 h 1683"/>
                    <a:gd name="T50" fmla="*/ 3357 w 6688"/>
                    <a:gd name="T51" fmla="*/ 649 h 1683"/>
                    <a:gd name="T52" fmla="*/ 2694 w 6688"/>
                    <a:gd name="T53" fmla="*/ 873 h 1683"/>
                    <a:gd name="T54" fmla="*/ 2037 w 6688"/>
                    <a:gd name="T55" fmla="*/ 1037 h 1683"/>
                    <a:gd name="T56" fmla="*/ 1373 w 6688"/>
                    <a:gd name="T57" fmla="*/ 1257 h 1683"/>
                    <a:gd name="T58" fmla="*/ 1368 w 6688"/>
                    <a:gd name="T59" fmla="*/ 1258 h 1683"/>
                    <a:gd name="T60" fmla="*/ 708 w 6688"/>
                    <a:gd name="T61" fmla="*/ 1374 h 1683"/>
                    <a:gd name="T62" fmla="*/ 717 w 6688"/>
                    <a:gd name="T63" fmla="*/ 1371 h 1683"/>
                    <a:gd name="T64" fmla="*/ 57 w 6688"/>
                    <a:gd name="T65" fmla="*/ 1675 h 1683"/>
                    <a:gd name="T66" fmla="*/ 9 w 6688"/>
                    <a:gd name="T67" fmla="*/ 1658 h 1683"/>
                    <a:gd name="T68" fmla="*/ 26 w 6688"/>
                    <a:gd name="T69" fmla="*/ 1610 h 1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688" h="1683">
                      <a:moveTo>
                        <a:pt x="26" y="1610"/>
                      </a:moveTo>
                      <a:lnTo>
                        <a:pt x="686" y="1306"/>
                      </a:lnTo>
                      <a:cubicBezTo>
                        <a:pt x="689" y="1304"/>
                        <a:pt x="692" y="1304"/>
                        <a:pt x="695" y="1303"/>
                      </a:cubicBezTo>
                      <a:lnTo>
                        <a:pt x="1355" y="1187"/>
                      </a:lnTo>
                      <a:lnTo>
                        <a:pt x="1350" y="1188"/>
                      </a:lnTo>
                      <a:lnTo>
                        <a:pt x="2014" y="968"/>
                      </a:lnTo>
                      <a:lnTo>
                        <a:pt x="2677" y="804"/>
                      </a:lnTo>
                      <a:lnTo>
                        <a:pt x="3334" y="580"/>
                      </a:lnTo>
                      <a:lnTo>
                        <a:pt x="3995" y="372"/>
                      </a:lnTo>
                      <a:cubicBezTo>
                        <a:pt x="3997" y="371"/>
                        <a:pt x="4000" y="371"/>
                        <a:pt x="4002" y="371"/>
                      </a:cubicBezTo>
                      <a:lnTo>
                        <a:pt x="4662" y="311"/>
                      </a:lnTo>
                      <a:lnTo>
                        <a:pt x="5328" y="279"/>
                      </a:lnTo>
                      <a:lnTo>
                        <a:pt x="5319" y="280"/>
                      </a:lnTo>
                      <a:lnTo>
                        <a:pt x="5979" y="80"/>
                      </a:lnTo>
                      <a:cubicBezTo>
                        <a:pt x="5981" y="79"/>
                        <a:pt x="5983" y="79"/>
                        <a:pt x="5985" y="79"/>
                      </a:cubicBezTo>
                      <a:lnTo>
                        <a:pt x="6645" y="3"/>
                      </a:lnTo>
                      <a:cubicBezTo>
                        <a:pt x="6665" y="0"/>
                        <a:pt x="6683" y="15"/>
                        <a:pt x="6685" y="34"/>
                      </a:cubicBezTo>
                      <a:cubicBezTo>
                        <a:pt x="6688" y="54"/>
                        <a:pt x="6673" y="72"/>
                        <a:pt x="6654" y="74"/>
                      </a:cubicBezTo>
                      <a:lnTo>
                        <a:pt x="5994" y="150"/>
                      </a:lnTo>
                      <a:lnTo>
                        <a:pt x="6000" y="149"/>
                      </a:lnTo>
                      <a:lnTo>
                        <a:pt x="5340" y="349"/>
                      </a:lnTo>
                      <a:cubicBezTo>
                        <a:pt x="5337" y="350"/>
                        <a:pt x="5334" y="350"/>
                        <a:pt x="5331" y="350"/>
                      </a:cubicBezTo>
                      <a:lnTo>
                        <a:pt x="4669" y="382"/>
                      </a:lnTo>
                      <a:lnTo>
                        <a:pt x="4009" y="442"/>
                      </a:lnTo>
                      <a:lnTo>
                        <a:pt x="4016" y="441"/>
                      </a:lnTo>
                      <a:lnTo>
                        <a:pt x="3357" y="649"/>
                      </a:lnTo>
                      <a:lnTo>
                        <a:pt x="2694" y="873"/>
                      </a:lnTo>
                      <a:lnTo>
                        <a:pt x="2037" y="1037"/>
                      </a:lnTo>
                      <a:lnTo>
                        <a:pt x="1373" y="1257"/>
                      </a:lnTo>
                      <a:cubicBezTo>
                        <a:pt x="1371" y="1257"/>
                        <a:pt x="1369" y="1258"/>
                        <a:pt x="1368" y="1258"/>
                      </a:cubicBezTo>
                      <a:lnTo>
                        <a:pt x="708" y="1374"/>
                      </a:lnTo>
                      <a:lnTo>
                        <a:pt x="717" y="1371"/>
                      </a:lnTo>
                      <a:lnTo>
                        <a:pt x="57" y="1675"/>
                      </a:lnTo>
                      <a:cubicBezTo>
                        <a:pt x="38" y="1683"/>
                        <a:pt x="17" y="1676"/>
                        <a:pt x="9" y="1658"/>
                      </a:cubicBezTo>
                      <a:cubicBezTo>
                        <a:pt x="0" y="1639"/>
                        <a:pt x="8" y="1618"/>
                        <a:pt x="26" y="1610"/>
                      </a:cubicBez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7" name="Freeform 169"/>
                <p:cNvSpPr>
                  <a:spLocks/>
                </p:cNvSpPr>
                <p:nvPr/>
              </p:nvSpPr>
              <p:spPr bwMode="auto">
                <a:xfrm>
                  <a:off x="1365" y="3290"/>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88" name="Freeform 170"/>
                <p:cNvSpPr>
                  <a:spLocks noEditPoints="1"/>
                </p:cNvSpPr>
                <p:nvPr/>
              </p:nvSpPr>
              <p:spPr bwMode="auto">
                <a:xfrm>
                  <a:off x="1363" y="3288"/>
                  <a:ext cx="47" cy="48"/>
                </a:xfrm>
                <a:custGeom>
                  <a:avLst/>
                  <a:gdLst>
                    <a:gd name="T0" fmla="*/ 118 w 258"/>
                    <a:gd name="T1" fmla="*/ 7 h 257"/>
                    <a:gd name="T2" fmla="*/ 129 w 258"/>
                    <a:gd name="T3" fmla="*/ 0 h 257"/>
                    <a:gd name="T4" fmla="*/ 140 w 258"/>
                    <a:gd name="T5" fmla="*/ 7 h 257"/>
                    <a:gd name="T6" fmla="*/ 257 w 258"/>
                    <a:gd name="T7" fmla="*/ 240 h 257"/>
                    <a:gd name="T8" fmla="*/ 256 w 258"/>
                    <a:gd name="T9" fmla="*/ 252 h 257"/>
                    <a:gd name="T10" fmla="*/ 246 w 258"/>
                    <a:gd name="T11" fmla="*/ 257 h 257"/>
                    <a:gd name="T12" fmla="*/ 12 w 258"/>
                    <a:gd name="T13" fmla="*/ 257 h 257"/>
                    <a:gd name="T14" fmla="*/ 2 w 258"/>
                    <a:gd name="T15" fmla="*/ 252 h 257"/>
                    <a:gd name="T16" fmla="*/ 2 w 258"/>
                    <a:gd name="T17" fmla="*/ 240 h 257"/>
                    <a:gd name="T18" fmla="*/ 118 w 258"/>
                    <a:gd name="T19" fmla="*/ 7 h 257"/>
                    <a:gd name="T20" fmla="*/ 23 w 258"/>
                    <a:gd name="T21" fmla="*/ 251 h 257"/>
                    <a:gd name="T22" fmla="*/ 12 w 258"/>
                    <a:gd name="T23" fmla="*/ 233 h 257"/>
                    <a:gd name="T24" fmla="*/ 246 w 258"/>
                    <a:gd name="T25" fmla="*/ 233 h 257"/>
                    <a:gd name="T26" fmla="*/ 235 w 258"/>
                    <a:gd name="T27" fmla="*/ 251 h 257"/>
                    <a:gd name="T28" fmla="*/ 118 w 258"/>
                    <a:gd name="T29" fmla="*/ 18 h 257"/>
                    <a:gd name="T30" fmla="*/ 140 w 258"/>
                    <a:gd name="T31" fmla="*/ 18 h 257"/>
                    <a:gd name="T32" fmla="*/ 23 w 258"/>
                    <a:gd name="T33" fmla="*/ 251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8" h="257">
                      <a:moveTo>
                        <a:pt x="118" y="7"/>
                      </a:moveTo>
                      <a:cubicBezTo>
                        <a:pt x="120" y="3"/>
                        <a:pt x="125" y="0"/>
                        <a:pt x="129" y="0"/>
                      </a:cubicBezTo>
                      <a:cubicBezTo>
                        <a:pt x="134" y="0"/>
                        <a:pt x="138" y="3"/>
                        <a:pt x="140" y="7"/>
                      </a:cubicBezTo>
                      <a:lnTo>
                        <a:pt x="257" y="240"/>
                      </a:lnTo>
                      <a:cubicBezTo>
                        <a:pt x="258" y="244"/>
                        <a:pt x="258" y="248"/>
                        <a:pt x="256" y="252"/>
                      </a:cubicBezTo>
                      <a:cubicBezTo>
                        <a:pt x="254" y="255"/>
                        <a:pt x="250" y="257"/>
                        <a:pt x="246" y="257"/>
                      </a:cubicBezTo>
                      <a:lnTo>
                        <a:pt x="12" y="257"/>
                      </a:lnTo>
                      <a:cubicBezTo>
                        <a:pt x="8" y="257"/>
                        <a:pt x="4" y="255"/>
                        <a:pt x="2" y="252"/>
                      </a:cubicBezTo>
                      <a:cubicBezTo>
                        <a:pt x="0" y="248"/>
                        <a:pt x="0" y="244"/>
                        <a:pt x="2" y="240"/>
                      </a:cubicBezTo>
                      <a:lnTo>
                        <a:pt x="118" y="7"/>
                      </a:lnTo>
                      <a:close/>
                      <a:moveTo>
                        <a:pt x="23" y="251"/>
                      </a:moveTo>
                      <a:lnTo>
                        <a:pt x="12" y="233"/>
                      </a:lnTo>
                      <a:lnTo>
                        <a:pt x="246" y="233"/>
                      </a:lnTo>
                      <a:lnTo>
                        <a:pt x="235" y="251"/>
                      </a:lnTo>
                      <a:lnTo>
                        <a:pt x="118" y="18"/>
                      </a:lnTo>
                      <a:lnTo>
                        <a:pt x="140" y="18"/>
                      </a:lnTo>
                      <a:lnTo>
                        <a:pt x="23" y="25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89" name="Freeform 171"/>
                <p:cNvSpPr>
                  <a:spLocks/>
                </p:cNvSpPr>
                <p:nvPr/>
              </p:nvSpPr>
              <p:spPr bwMode="auto">
                <a:xfrm>
                  <a:off x="1487" y="3235"/>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0" name="Freeform 172"/>
                <p:cNvSpPr>
                  <a:spLocks noEditPoints="1"/>
                </p:cNvSpPr>
                <p:nvPr/>
              </p:nvSpPr>
              <p:spPr bwMode="auto">
                <a:xfrm>
                  <a:off x="1484" y="3232"/>
                  <a:ext cx="48" cy="48"/>
                </a:xfrm>
                <a:custGeom>
                  <a:avLst/>
                  <a:gdLst>
                    <a:gd name="T0" fmla="*/ 237 w 517"/>
                    <a:gd name="T1" fmla="*/ 13 h 514"/>
                    <a:gd name="T2" fmla="*/ 258 w 517"/>
                    <a:gd name="T3" fmla="*/ 0 h 514"/>
                    <a:gd name="T4" fmla="*/ 280 w 517"/>
                    <a:gd name="T5" fmla="*/ 13 h 514"/>
                    <a:gd name="T6" fmla="*/ 513 w 517"/>
                    <a:gd name="T7" fmla="*/ 480 h 514"/>
                    <a:gd name="T8" fmla="*/ 512 w 517"/>
                    <a:gd name="T9" fmla="*/ 503 h 514"/>
                    <a:gd name="T10" fmla="*/ 492 w 517"/>
                    <a:gd name="T11" fmla="*/ 514 h 514"/>
                    <a:gd name="T12" fmla="*/ 25 w 517"/>
                    <a:gd name="T13" fmla="*/ 514 h 514"/>
                    <a:gd name="T14" fmla="*/ 4 w 517"/>
                    <a:gd name="T15" fmla="*/ 503 h 514"/>
                    <a:gd name="T16" fmla="*/ 3 w 517"/>
                    <a:gd name="T17" fmla="*/ 480 h 514"/>
                    <a:gd name="T18" fmla="*/ 237 w 517"/>
                    <a:gd name="T19" fmla="*/ 13 h 514"/>
                    <a:gd name="T20" fmla="*/ 46 w 517"/>
                    <a:gd name="T21" fmla="*/ 501 h 514"/>
                    <a:gd name="T22" fmla="*/ 25 w 517"/>
                    <a:gd name="T23" fmla="*/ 466 h 514"/>
                    <a:gd name="T24" fmla="*/ 492 w 517"/>
                    <a:gd name="T25" fmla="*/ 466 h 514"/>
                    <a:gd name="T26" fmla="*/ 470 w 517"/>
                    <a:gd name="T27" fmla="*/ 501 h 514"/>
                    <a:gd name="T28" fmla="*/ 237 w 517"/>
                    <a:gd name="T29" fmla="*/ 35 h 514"/>
                    <a:gd name="T30" fmla="*/ 280 w 517"/>
                    <a:gd name="T31" fmla="*/ 35 h 514"/>
                    <a:gd name="T32" fmla="*/ 46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49" y="0"/>
                        <a:pt x="258" y="0"/>
                      </a:cubicBezTo>
                      <a:cubicBezTo>
                        <a:pt x="267" y="0"/>
                        <a:pt x="276" y="5"/>
                        <a:pt x="280" y="13"/>
                      </a:cubicBezTo>
                      <a:lnTo>
                        <a:pt x="513" y="480"/>
                      </a:lnTo>
                      <a:cubicBezTo>
                        <a:pt x="517" y="487"/>
                        <a:pt x="516" y="496"/>
                        <a:pt x="512" y="503"/>
                      </a:cubicBezTo>
                      <a:cubicBezTo>
                        <a:pt x="508" y="510"/>
                        <a:pt x="500" y="514"/>
                        <a:pt x="492" y="514"/>
                      </a:cubicBezTo>
                      <a:lnTo>
                        <a:pt x="25" y="514"/>
                      </a:lnTo>
                      <a:cubicBezTo>
                        <a:pt x="16" y="514"/>
                        <a:pt x="9" y="510"/>
                        <a:pt x="4" y="503"/>
                      </a:cubicBezTo>
                      <a:cubicBezTo>
                        <a:pt x="0" y="496"/>
                        <a:pt x="0" y="487"/>
                        <a:pt x="3" y="480"/>
                      </a:cubicBezTo>
                      <a:lnTo>
                        <a:pt x="237" y="13"/>
                      </a:lnTo>
                      <a:close/>
                      <a:moveTo>
                        <a:pt x="46" y="501"/>
                      </a:moveTo>
                      <a:lnTo>
                        <a:pt x="25" y="466"/>
                      </a:lnTo>
                      <a:lnTo>
                        <a:pt x="492" y="466"/>
                      </a:lnTo>
                      <a:lnTo>
                        <a:pt x="470" y="501"/>
                      </a:lnTo>
                      <a:lnTo>
                        <a:pt x="237" y="35"/>
                      </a:lnTo>
                      <a:lnTo>
                        <a:pt x="280" y="35"/>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91" name="Freeform 173"/>
                <p:cNvSpPr>
                  <a:spLocks/>
                </p:cNvSpPr>
                <p:nvPr/>
              </p:nvSpPr>
              <p:spPr bwMode="auto">
                <a:xfrm>
                  <a:off x="1608" y="3213"/>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2" name="Freeform 174"/>
                <p:cNvSpPr>
                  <a:spLocks noEditPoints="1"/>
                </p:cNvSpPr>
                <p:nvPr/>
              </p:nvSpPr>
              <p:spPr bwMode="auto">
                <a:xfrm>
                  <a:off x="1606" y="3211"/>
                  <a:ext cx="48" cy="47"/>
                </a:xfrm>
                <a:custGeom>
                  <a:avLst/>
                  <a:gdLst>
                    <a:gd name="T0" fmla="*/ 237 w 517"/>
                    <a:gd name="T1" fmla="*/ 13 h 514"/>
                    <a:gd name="T2" fmla="*/ 258 w 517"/>
                    <a:gd name="T3" fmla="*/ 0 h 514"/>
                    <a:gd name="T4" fmla="*/ 280 w 517"/>
                    <a:gd name="T5" fmla="*/ 13 h 514"/>
                    <a:gd name="T6" fmla="*/ 513 w 517"/>
                    <a:gd name="T7" fmla="*/ 479 h 514"/>
                    <a:gd name="T8" fmla="*/ 512 w 517"/>
                    <a:gd name="T9" fmla="*/ 503 h 514"/>
                    <a:gd name="T10" fmla="*/ 492 w 517"/>
                    <a:gd name="T11" fmla="*/ 514 h 514"/>
                    <a:gd name="T12" fmla="*/ 25 w 517"/>
                    <a:gd name="T13" fmla="*/ 514 h 514"/>
                    <a:gd name="T14" fmla="*/ 5 w 517"/>
                    <a:gd name="T15" fmla="*/ 503 h 514"/>
                    <a:gd name="T16" fmla="*/ 4 w 517"/>
                    <a:gd name="T17" fmla="*/ 479 h 514"/>
                    <a:gd name="T18" fmla="*/ 237 w 517"/>
                    <a:gd name="T19" fmla="*/ 13 h 514"/>
                    <a:gd name="T20" fmla="*/ 47 w 517"/>
                    <a:gd name="T21" fmla="*/ 501 h 514"/>
                    <a:gd name="T22" fmla="*/ 25 w 517"/>
                    <a:gd name="T23" fmla="*/ 466 h 514"/>
                    <a:gd name="T24" fmla="*/ 492 w 517"/>
                    <a:gd name="T25" fmla="*/ 466 h 514"/>
                    <a:gd name="T26" fmla="*/ 470 w 517"/>
                    <a:gd name="T27" fmla="*/ 501 h 514"/>
                    <a:gd name="T28" fmla="*/ 237 w 517"/>
                    <a:gd name="T29" fmla="*/ 35 h 514"/>
                    <a:gd name="T30" fmla="*/ 280 w 517"/>
                    <a:gd name="T31" fmla="*/ 35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49" y="0"/>
                        <a:pt x="258" y="0"/>
                      </a:cubicBezTo>
                      <a:cubicBezTo>
                        <a:pt x="268" y="0"/>
                        <a:pt x="276" y="5"/>
                        <a:pt x="280" y="13"/>
                      </a:cubicBezTo>
                      <a:lnTo>
                        <a:pt x="513" y="479"/>
                      </a:lnTo>
                      <a:cubicBezTo>
                        <a:pt x="517" y="487"/>
                        <a:pt x="517" y="496"/>
                        <a:pt x="512" y="503"/>
                      </a:cubicBezTo>
                      <a:cubicBezTo>
                        <a:pt x="508" y="510"/>
                        <a:pt x="500" y="514"/>
                        <a:pt x="492" y="514"/>
                      </a:cubicBezTo>
                      <a:lnTo>
                        <a:pt x="25" y="514"/>
                      </a:lnTo>
                      <a:cubicBezTo>
                        <a:pt x="17" y="514"/>
                        <a:pt x="9" y="510"/>
                        <a:pt x="5" y="503"/>
                      </a:cubicBezTo>
                      <a:cubicBezTo>
                        <a:pt x="0" y="496"/>
                        <a:pt x="0" y="487"/>
                        <a:pt x="4" y="479"/>
                      </a:cubicBezTo>
                      <a:lnTo>
                        <a:pt x="237" y="13"/>
                      </a:lnTo>
                      <a:close/>
                      <a:moveTo>
                        <a:pt x="47" y="501"/>
                      </a:moveTo>
                      <a:lnTo>
                        <a:pt x="25" y="466"/>
                      </a:lnTo>
                      <a:lnTo>
                        <a:pt x="492" y="466"/>
                      </a:lnTo>
                      <a:lnTo>
                        <a:pt x="470"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93" name="Freeform 175"/>
                <p:cNvSpPr>
                  <a:spLocks/>
                </p:cNvSpPr>
                <p:nvPr/>
              </p:nvSpPr>
              <p:spPr bwMode="auto">
                <a:xfrm>
                  <a:off x="1730" y="3172"/>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4" name="Freeform 176"/>
                <p:cNvSpPr>
                  <a:spLocks noEditPoints="1"/>
                </p:cNvSpPr>
                <p:nvPr/>
              </p:nvSpPr>
              <p:spPr bwMode="auto">
                <a:xfrm>
                  <a:off x="1728" y="3170"/>
                  <a:ext cx="48" cy="47"/>
                </a:xfrm>
                <a:custGeom>
                  <a:avLst/>
                  <a:gdLst>
                    <a:gd name="T0" fmla="*/ 237 w 517"/>
                    <a:gd name="T1" fmla="*/ 13 h 514"/>
                    <a:gd name="T2" fmla="*/ 259 w 517"/>
                    <a:gd name="T3" fmla="*/ 0 h 514"/>
                    <a:gd name="T4" fmla="*/ 280 w 517"/>
                    <a:gd name="T5" fmla="*/ 13 h 514"/>
                    <a:gd name="T6" fmla="*/ 514 w 517"/>
                    <a:gd name="T7" fmla="*/ 479 h 514"/>
                    <a:gd name="T8" fmla="*/ 513 w 517"/>
                    <a:gd name="T9" fmla="*/ 503 h 514"/>
                    <a:gd name="T10" fmla="*/ 492 w 517"/>
                    <a:gd name="T11" fmla="*/ 514 h 514"/>
                    <a:gd name="T12" fmla="*/ 25 w 517"/>
                    <a:gd name="T13" fmla="*/ 514 h 514"/>
                    <a:gd name="T14" fmla="*/ 5 w 517"/>
                    <a:gd name="T15" fmla="*/ 503 h 514"/>
                    <a:gd name="T16" fmla="*/ 4 w 517"/>
                    <a:gd name="T17" fmla="*/ 479 h 514"/>
                    <a:gd name="T18" fmla="*/ 237 w 517"/>
                    <a:gd name="T19" fmla="*/ 13 h 514"/>
                    <a:gd name="T20" fmla="*/ 47 w 517"/>
                    <a:gd name="T21" fmla="*/ 501 h 514"/>
                    <a:gd name="T22" fmla="*/ 25 w 517"/>
                    <a:gd name="T23" fmla="*/ 466 h 514"/>
                    <a:gd name="T24" fmla="*/ 492 w 517"/>
                    <a:gd name="T25" fmla="*/ 466 h 514"/>
                    <a:gd name="T26" fmla="*/ 471 w 517"/>
                    <a:gd name="T27" fmla="*/ 501 h 514"/>
                    <a:gd name="T28" fmla="*/ 237 w 517"/>
                    <a:gd name="T29" fmla="*/ 35 h 514"/>
                    <a:gd name="T30" fmla="*/ 280 w 517"/>
                    <a:gd name="T31" fmla="*/ 35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50" y="0"/>
                        <a:pt x="259" y="0"/>
                      </a:cubicBezTo>
                      <a:cubicBezTo>
                        <a:pt x="268" y="0"/>
                        <a:pt x="276" y="5"/>
                        <a:pt x="280" y="13"/>
                      </a:cubicBezTo>
                      <a:lnTo>
                        <a:pt x="514" y="479"/>
                      </a:lnTo>
                      <a:cubicBezTo>
                        <a:pt x="517" y="487"/>
                        <a:pt x="517" y="496"/>
                        <a:pt x="513" y="503"/>
                      </a:cubicBezTo>
                      <a:cubicBezTo>
                        <a:pt x="508" y="510"/>
                        <a:pt x="500" y="514"/>
                        <a:pt x="492" y="514"/>
                      </a:cubicBezTo>
                      <a:lnTo>
                        <a:pt x="25" y="514"/>
                      </a:lnTo>
                      <a:cubicBezTo>
                        <a:pt x="17" y="514"/>
                        <a:pt x="9" y="510"/>
                        <a:pt x="5" y="503"/>
                      </a:cubicBezTo>
                      <a:cubicBezTo>
                        <a:pt x="1" y="496"/>
                        <a:pt x="0" y="487"/>
                        <a:pt x="4" y="479"/>
                      </a:cubicBezTo>
                      <a:lnTo>
                        <a:pt x="237" y="13"/>
                      </a:lnTo>
                      <a:close/>
                      <a:moveTo>
                        <a:pt x="47" y="501"/>
                      </a:moveTo>
                      <a:lnTo>
                        <a:pt x="25" y="466"/>
                      </a:lnTo>
                      <a:lnTo>
                        <a:pt x="492" y="466"/>
                      </a:lnTo>
                      <a:lnTo>
                        <a:pt x="471"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95" name="Freeform 177"/>
                <p:cNvSpPr>
                  <a:spLocks/>
                </p:cNvSpPr>
                <p:nvPr/>
              </p:nvSpPr>
              <p:spPr bwMode="auto">
                <a:xfrm>
                  <a:off x="1852" y="3142"/>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6" name="Freeform 178"/>
                <p:cNvSpPr>
                  <a:spLocks noEditPoints="1"/>
                </p:cNvSpPr>
                <p:nvPr/>
              </p:nvSpPr>
              <p:spPr bwMode="auto">
                <a:xfrm>
                  <a:off x="1850" y="3140"/>
                  <a:ext cx="47" cy="47"/>
                </a:xfrm>
                <a:custGeom>
                  <a:avLst/>
                  <a:gdLst>
                    <a:gd name="T0" fmla="*/ 237 w 517"/>
                    <a:gd name="T1" fmla="*/ 13 h 514"/>
                    <a:gd name="T2" fmla="*/ 258 w 517"/>
                    <a:gd name="T3" fmla="*/ 0 h 514"/>
                    <a:gd name="T4" fmla="*/ 280 w 517"/>
                    <a:gd name="T5" fmla="*/ 13 h 514"/>
                    <a:gd name="T6" fmla="*/ 513 w 517"/>
                    <a:gd name="T7" fmla="*/ 479 h 514"/>
                    <a:gd name="T8" fmla="*/ 512 w 517"/>
                    <a:gd name="T9" fmla="*/ 502 h 514"/>
                    <a:gd name="T10" fmla="*/ 492 w 517"/>
                    <a:gd name="T11" fmla="*/ 514 h 514"/>
                    <a:gd name="T12" fmla="*/ 25 w 517"/>
                    <a:gd name="T13" fmla="*/ 514 h 514"/>
                    <a:gd name="T14" fmla="*/ 4 w 517"/>
                    <a:gd name="T15" fmla="*/ 502 h 514"/>
                    <a:gd name="T16" fmla="*/ 3 w 517"/>
                    <a:gd name="T17" fmla="*/ 479 h 514"/>
                    <a:gd name="T18" fmla="*/ 237 w 517"/>
                    <a:gd name="T19" fmla="*/ 13 h 514"/>
                    <a:gd name="T20" fmla="*/ 46 w 517"/>
                    <a:gd name="T21" fmla="*/ 500 h 514"/>
                    <a:gd name="T22" fmla="*/ 25 w 517"/>
                    <a:gd name="T23" fmla="*/ 466 h 514"/>
                    <a:gd name="T24" fmla="*/ 492 w 517"/>
                    <a:gd name="T25" fmla="*/ 466 h 514"/>
                    <a:gd name="T26" fmla="*/ 470 w 517"/>
                    <a:gd name="T27" fmla="*/ 500 h 514"/>
                    <a:gd name="T28" fmla="*/ 237 w 517"/>
                    <a:gd name="T29" fmla="*/ 34 h 514"/>
                    <a:gd name="T30" fmla="*/ 280 w 517"/>
                    <a:gd name="T31" fmla="*/ 34 h 514"/>
                    <a:gd name="T32" fmla="*/ 46 w 517"/>
                    <a:gd name="T33" fmla="*/ 50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49" y="0"/>
                        <a:pt x="258" y="0"/>
                      </a:cubicBezTo>
                      <a:cubicBezTo>
                        <a:pt x="267" y="0"/>
                        <a:pt x="276" y="5"/>
                        <a:pt x="280" y="13"/>
                      </a:cubicBezTo>
                      <a:lnTo>
                        <a:pt x="513" y="479"/>
                      </a:lnTo>
                      <a:cubicBezTo>
                        <a:pt x="517" y="486"/>
                        <a:pt x="516" y="495"/>
                        <a:pt x="512" y="502"/>
                      </a:cubicBezTo>
                      <a:cubicBezTo>
                        <a:pt x="508" y="509"/>
                        <a:pt x="500" y="514"/>
                        <a:pt x="492" y="514"/>
                      </a:cubicBezTo>
                      <a:lnTo>
                        <a:pt x="25" y="514"/>
                      </a:lnTo>
                      <a:cubicBezTo>
                        <a:pt x="16" y="514"/>
                        <a:pt x="9" y="509"/>
                        <a:pt x="4" y="502"/>
                      </a:cubicBezTo>
                      <a:cubicBezTo>
                        <a:pt x="0" y="495"/>
                        <a:pt x="0" y="486"/>
                        <a:pt x="3" y="479"/>
                      </a:cubicBezTo>
                      <a:lnTo>
                        <a:pt x="237" y="13"/>
                      </a:lnTo>
                      <a:close/>
                      <a:moveTo>
                        <a:pt x="46" y="500"/>
                      </a:moveTo>
                      <a:lnTo>
                        <a:pt x="25" y="466"/>
                      </a:lnTo>
                      <a:lnTo>
                        <a:pt x="492" y="466"/>
                      </a:lnTo>
                      <a:lnTo>
                        <a:pt x="470" y="500"/>
                      </a:lnTo>
                      <a:lnTo>
                        <a:pt x="237" y="34"/>
                      </a:lnTo>
                      <a:lnTo>
                        <a:pt x="280" y="34"/>
                      </a:lnTo>
                      <a:lnTo>
                        <a:pt x="46" y="500"/>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97" name="Freeform 179"/>
                <p:cNvSpPr>
                  <a:spLocks/>
                </p:cNvSpPr>
                <p:nvPr/>
              </p:nvSpPr>
              <p:spPr bwMode="auto">
                <a:xfrm>
                  <a:off x="1974" y="3101"/>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98" name="Freeform 180"/>
                <p:cNvSpPr>
                  <a:spLocks noEditPoints="1"/>
                </p:cNvSpPr>
                <p:nvPr/>
              </p:nvSpPr>
              <p:spPr bwMode="auto">
                <a:xfrm>
                  <a:off x="1972" y="3099"/>
                  <a:ext cx="47" cy="48"/>
                </a:xfrm>
                <a:custGeom>
                  <a:avLst/>
                  <a:gdLst>
                    <a:gd name="T0" fmla="*/ 237 w 517"/>
                    <a:gd name="T1" fmla="*/ 13 h 514"/>
                    <a:gd name="T2" fmla="*/ 258 w 517"/>
                    <a:gd name="T3" fmla="*/ 0 h 514"/>
                    <a:gd name="T4" fmla="*/ 280 w 517"/>
                    <a:gd name="T5" fmla="*/ 13 h 514"/>
                    <a:gd name="T6" fmla="*/ 513 w 517"/>
                    <a:gd name="T7" fmla="*/ 479 h 514"/>
                    <a:gd name="T8" fmla="*/ 512 w 517"/>
                    <a:gd name="T9" fmla="*/ 502 h 514"/>
                    <a:gd name="T10" fmla="*/ 492 w 517"/>
                    <a:gd name="T11" fmla="*/ 514 h 514"/>
                    <a:gd name="T12" fmla="*/ 25 w 517"/>
                    <a:gd name="T13" fmla="*/ 514 h 514"/>
                    <a:gd name="T14" fmla="*/ 5 w 517"/>
                    <a:gd name="T15" fmla="*/ 502 h 514"/>
                    <a:gd name="T16" fmla="*/ 4 w 517"/>
                    <a:gd name="T17" fmla="*/ 479 h 514"/>
                    <a:gd name="T18" fmla="*/ 237 w 517"/>
                    <a:gd name="T19" fmla="*/ 13 h 514"/>
                    <a:gd name="T20" fmla="*/ 47 w 517"/>
                    <a:gd name="T21" fmla="*/ 500 h 514"/>
                    <a:gd name="T22" fmla="*/ 25 w 517"/>
                    <a:gd name="T23" fmla="*/ 466 h 514"/>
                    <a:gd name="T24" fmla="*/ 492 w 517"/>
                    <a:gd name="T25" fmla="*/ 466 h 514"/>
                    <a:gd name="T26" fmla="*/ 470 w 517"/>
                    <a:gd name="T27" fmla="*/ 500 h 514"/>
                    <a:gd name="T28" fmla="*/ 237 w 517"/>
                    <a:gd name="T29" fmla="*/ 34 h 514"/>
                    <a:gd name="T30" fmla="*/ 280 w 517"/>
                    <a:gd name="T31" fmla="*/ 34 h 514"/>
                    <a:gd name="T32" fmla="*/ 47 w 517"/>
                    <a:gd name="T33" fmla="*/ 500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49" y="0"/>
                        <a:pt x="258" y="0"/>
                      </a:cubicBezTo>
                      <a:cubicBezTo>
                        <a:pt x="268" y="0"/>
                        <a:pt x="276" y="5"/>
                        <a:pt x="280" y="13"/>
                      </a:cubicBezTo>
                      <a:lnTo>
                        <a:pt x="513" y="479"/>
                      </a:lnTo>
                      <a:cubicBezTo>
                        <a:pt x="517" y="486"/>
                        <a:pt x="517" y="495"/>
                        <a:pt x="512" y="502"/>
                      </a:cubicBezTo>
                      <a:cubicBezTo>
                        <a:pt x="508" y="509"/>
                        <a:pt x="500" y="514"/>
                        <a:pt x="492" y="514"/>
                      </a:cubicBezTo>
                      <a:lnTo>
                        <a:pt x="25" y="514"/>
                      </a:lnTo>
                      <a:cubicBezTo>
                        <a:pt x="17" y="514"/>
                        <a:pt x="9" y="509"/>
                        <a:pt x="5" y="502"/>
                      </a:cubicBezTo>
                      <a:cubicBezTo>
                        <a:pt x="0" y="495"/>
                        <a:pt x="0" y="486"/>
                        <a:pt x="4" y="479"/>
                      </a:cubicBezTo>
                      <a:lnTo>
                        <a:pt x="237" y="13"/>
                      </a:lnTo>
                      <a:close/>
                      <a:moveTo>
                        <a:pt x="47" y="500"/>
                      </a:moveTo>
                      <a:lnTo>
                        <a:pt x="25" y="466"/>
                      </a:lnTo>
                      <a:lnTo>
                        <a:pt x="492" y="466"/>
                      </a:lnTo>
                      <a:lnTo>
                        <a:pt x="470" y="500"/>
                      </a:lnTo>
                      <a:lnTo>
                        <a:pt x="237" y="34"/>
                      </a:lnTo>
                      <a:lnTo>
                        <a:pt x="280" y="34"/>
                      </a:lnTo>
                      <a:lnTo>
                        <a:pt x="47" y="500"/>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199" name="Freeform 181"/>
                <p:cNvSpPr>
                  <a:spLocks/>
                </p:cNvSpPr>
                <p:nvPr/>
              </p:nvSpPr>
              <p:spPr bwMode="auto">
                <a:xfrm>
                  <a:off x="2096" y="3063"/>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0" name="Freeform 182"/>
                <p:cNvSpPr>
                  <a:spLocks noEditPoints="1"/>
                </p:cNvSpPr>
                <p:nvPr/>
              </p:nvSpPr>
              <p:spPr bwMode="auto">
                <a:xfrm>
                  <a:off x="2093" y="3061"/>
                  <a:ext cx="48" cy="47"/>
                </a:xfrm>
                <a:custGeom>
                  <a:avLst/>
                  <a:gdLst>
                    <a:gd name="T0" fmla="*/ 237 w 517"/>
                    <a:gd name="T1" fmla="*/ 13 h 514"/>
                    <a:gd name="T2" fmla="*/ 259 w 517"/>
                    <a:gd name="T3" fmla="*/ 0 h 514"/>
                    <a:gd name="T4" fmla="*/ 280 w 517"/>
                    <a:gd name="T5" fmla="*/ 13 h 514"/>
                    <a:gd name="T6" fmla="*/ 514 w 517"/>
                    <a:gd name="T7" fmla="*/ 479 h 514"/>
                    <a:gd name="T8" fmla="*/ 513 w 517"/>
                    <a:gd name="T9" fmla="*/ 503 h 514"/>
                    <a:gd name="T10" fmla="*/ 492 w 517"/>
                    <a:gd name="T11" fmla="*/ 514 h 514"/>
                    <a:gd name="T12" fmla="*/ 25 w 517"/>
                    <a:gd name="T13" fmla="*/ 514 h 514"/>
                    <a:gd name="T14" fmla="*/ 5 w 517"/>
                    <a:gd name="T15" fmla="*/ 503 h 514"/>
                    <a:gd name="T16" fmla="*/ 4 w 517"/>
                    <a:gd name="T17" fmla="*/ 479 h 514"/>
                    <a:gd name="T18" fmla="*/ 237 w 517"/>
                    <a:gd name="T19" fmla="*/ 13 h 514"/>
                    <a:gd name="T20" fmla="*/ 47 w 517"/>
                    <a:gd name="T21" fmla="*/ 501 h 514"/>
                    <a:gd name="T22" fmla="*/ 25 w 517"/>
                    <a:gd name="T23" fmla="*/ 466 h 514"/>
                    <a:gd name="T24" fmla="*/ 492 w 517"/>
                    <a:gd name="T25" fmla="*/ 466 h 514"/>
                    <a:gd name="T26" fmla="*/ 471 w 517"/>
                    <a:gd name="T27" fmla="*/ 501 h 514"/>
                    <a:gd name="T28" fmla="*/ 237 w 517"/>
                    <a:gd name="T29" fmla="*/ 35 h 514"/>
                    <a:gd name="T30" fmla="*/ 280 w 517"/>
                    <a:gd name="T31" fmla="*/ 35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50" y="0"/>
                        <a:pt x="259" y="0"/>
                      </a:cubicBezTo>
                      <a:cubicBezTo>
                        <a:pt x="268" y="0"/>
                        <a:pt x="276" y="5"/>
                        <a:pt x="280" y="13"/>
                      </a:cubicBezTo>
                      <a:lnTo>
                        <a:pt x="514" y="479"/>
                      </a:lnTo>
                      <a:cubicBezTo>
                        <a:pt x="517" y="487"/>
                        <a:pt x="517" y="496"/>
                        <a:pt x="513" y="503"/>
                      </a:cubicBezTo>
                      <a:cubicBezTo>
                        <a:pt x="508" y="510"/>
                        <a:pt x="500" y="514"/>
                        <a:pt x="492" y="514"/>
                      </a:cubicBezTo>
                      <a:lnTo>
                        <a:pt x="25" y="514"/>
                      </a:lnTo>
                      <a:cubicBezTo>
                        <a:pt x="17" y="514"/>
                        <a:pt x="9" y="510"/>
                        <a:pt x="5" y="503"/>
                      </a:cubicBezTo>
                      <a:cubicBezTo>
                        <a:pt x="1" y="496"/>
                        <a:pt x="0" y="487"/>
                        <a:pt x="4" y="479"/>
                      </a:cubicBezTo>
                      <a:lnTo>
                        <a:pt x="237" y="13"/>
                      </a:lnTo>
                      <a:close/>
                      <a:moveTo>
                        <a:pt x="47" y="501"/>
                      </a:moveTo>
                      <a:lnTo>
                        <a:pt x="25" y="466"/>
                      </a:lnTo>
                      <a:lnTo>
                        <a:pt x="492" y="466"/>
                      </a:lnTo>
                      <a:lnTo>
                        <a:pt x="471"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01" name="Freeform 183"/>
                <p:cNvSpPr>
                  <a:spLocks/>
                </p:cNvSpPr>
                <p:nvPr/>
              </p:nvSpPr>
              <p:spPr bwMode="auto">
                <a:xfrm>
                  <a:off x="2218" y="3052"/>
                  <a:ext cx="42" cy="43"/>
                </a:xfrm>
                <a:custGeom>
                  <a:avLst/>
                  <a:gdLst>
                    <a:gd name="T0" fmla="*/ 21 w 42"/>
                    <a:gd name="T1" fmla="*/ 0 h 43"/>
                    <a:gd name="T2" fmla="*/ 42 w 42"/>
                    <a:gd name="T3" fmla="*/ 43 h 43"/>
                    <a:gd name="T4" fmla="*/ 0 w 42"/>
                    <a:gd name="T5" fmla="*/ 43 h 43"/>
                    <a:gd name="T6" fmla="*/ 21 w 42"/>
                    <a:gd name="T7" fmla="*/ 0 h 43"/>
                  </a:gdLst>
                  <a:ahLst/>
                  <a:cxnLst>
                    <a:cxn ang="0">
                      <a:pos x="T0" y="T1"/>
                    </a:cxn>
                    <a:cxn ang="0">
                      <a:pos x="T2" y="T3"/>
                    </a:cxn>
                    <a:cxn ang="0">
                      <a:pos x="T4" y="T5"/>
                    </a:cxn>
                    <a:cxn ang="0">
                      <a:pos x="T6" y="T7"/>
                    </a:cxn>
                  </a:cxnLst>
                  <a:rect l="0" t="0" r="r" b="b"/>
                  <a:pathLst>
                    <a:path w="42" h="43">
                      <a:moveTo>
                        <a:pt x="21" y="0"/>
                      </a:moveTo>
                      <a:lnTo>
                        <a:pt x="42"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2" name="Freeform 184"/>
                <p:cNvSpPr>
                  <a:spLocks noEditPoints="1"/>
                </p:cNvSpPr>
                <p:nvPr/>
              </p:nvSpPr>
              <p:spPr bwMode="auto">
                <a:xfrm>
                  <a:off x="2215" y="3050"/>
                  <a:ext cx="48" cy="47"/>
                </a:xfrm>
                <a:custGeom>
                  <a:avLst/>
                  <a:gdLst>
                    <a:gd name="T0" fmla="*/ 237 w 517"/>
                    <a:gd name="T1" fmla="*/ 14 h 514"/>
                    <a:gd name="T2" fmla="*/ 258 w 517"/>
                    <a:gd name="T3" fmla="*/ 0 h 514"/>
                    <a:gd name="T4" fmla="*/ 280 w 517"/>
                    <a:gd name="T5" fmla="*/ 14 h 514"/>
                    <a:gd name="T6" fmla="*/ 513 w 517"/>
                    <a:gd name="T7" fmla="*/ 480 h 514"/>
                    <a:gd name="T8" fmla="*/ 512 w 517"/>
                    <a:gd name="T9" fmla="*/ 503 h 514"/>
                    <a:gd name="T10" fmla="*/ 491 w 517"/>
                    <a:gd name="T11" fmla="*/ 514 h 514"/>
                    <a:gd name="T12" fmla="*/ 25 w 517"/>
                    <a:gd name="T13" fmla="*/ 514 h 514"/>
                    <a:gd name="T14" fmla="*/ 4 w 517"/>
                    <a:gd name="T15" fmla="*/ 503 h 514"/>
                    <a:gd name="T16" fmla="*/ 3 w 517"/>
                    <a:gd name="T17" fmla="*/ 480 h 514"/>
                    <a:gd name="T18" fmla="*/ 237 w 517"/>
                    <a:gd name="T19" fmla="*/ 14 h 514"/>
                    <a:gd name="T20" fmla="*/ 46 w 517"/>
                    <a:gd name="T21" fmla="*/ 501 h 514"/>
                    <a:gd name="T22" fmla="*/ 25 w 517"/>
                    <a:gd name="T23" fmla="*/ 466 h 514"/>
                    <a:gd name="T24" fmla="*/ 491 w 517"/>
                    <a:gd name="T25" fmla="*/ 466 h 514"/>
                    <a:gd name="T26" fmla="*/ 470 w 517"/>
                    <a:gd name="T27" fmla="*/ 501 h 514"/>
                    <a:gd name="T28" fmla="*/ 237 w 517"/>
                    <a:gd name="T29" fmla="*/ 35 h 514"/>
                    <a:gd name="T30" fmla="*/ 280 w 517"/>
                    <a:gd name="T31" fmla="*/ 35 h 514"/>
                    <a:gd name="T32" fmla="*/ 46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4"/>
                      </a:moveTo>
                      <a:cubicBezTo>
                        <a:pt x="241" y="5"/>
                        <a:pt x="249" y="0"/>
                        <a:pt x="258" y="0"/>
                      </a:cubicBezTo>
                      <a:cubicBezTo>
                        <a:pt x="267" y="0"/>
                        <a:pt x="276" y="5"/>
                        <a:pt x="280" y="14"/>
                      </a:cubicBezTo>
                      <a:lnTo>
                        <a:pt x="513" y="480"/>
                      </a:lnTo>
                      <a:cubicBezTo>
                        <a:pt x="517" y="487"/>
                        <a:pt x="516" y="496"/>
                        <a:pt x="512" y="503"/>
                      </a:cubicBezTo>
                      <a:cubicBezTo>
                        <a:pt x="508" y="510"/>
                        <a:pt x="500" y="514"/>
                        <a:pt x="491" y="514"/>
                      </a:cubicBezTo>
                      <a:lnTo>
                        <a:pt x="25" y="514"/>
                      </a:lnTo>
                      <a:cubicBezTo>
                        <a:pt x="16" y="514"/>
                        <a:pt x="9" y="510"/>
                        <a:pt x="4" y="503"/>
                      </a:cubicBezTo>
                      <a:cubicBezTo>
                        <a:pt x="0" y="496"/>
                        <a:pt x="0" y="487"/>
                        <a:pt x="3" y="480"/>
                      </a:cubicBezTo>
                      <a:lnTo>
                        <a:pt x="237" y="14"/>
                      </a:lnTo>
                      <a:close/>
                      <a:moveTo>
                        <a:pt x="46" y="501"/>
                      </a:moveTo>
                      <a:lnTo>
                        <a:pt x="25" y="466"/>
                      </a:lnTo>
                      <a:lnTo>
                        <a:pt x="491" y="466"/>
                      </a:lnTo>
                      <a:lnTo>
                        <a:pt x="470" y="501"/>
                      </a:lnTo>
                      <a:lnTo>
                        <a:pt x="237" y="35"/>
                      </a:lnTo>
                      <a:lnTo>
                        <a:pt x="280" y="35"/>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03" name="Freeform 185"/>
                <p:cNvSpPr>
                  <a:spLocks/>
                </p:cNvSpPr>
                <p:nvPr/>
              </p:nvSpPr>
              <p:spPr bwMode="auto">
                <a:xfrm>
                  <a:off x="2339" y="3046"/>
                  <a:ext cx="43" cy="42"/>
                </a:xfrm>
                <a:custGeom>
                  <a:avLst/>
                  <a:gdLst>
                    <a:gd name="T0" fmla="*/ 22 w 43"/>
                    <a:gd name="T1" fmla="*/ 0 h 42"/>
                    <a:gd name="T2" fmla="*/ 43 w 43"/>
                    <a:gd name="T3" fmla="*/ 42 h 42"/>
                    <a:gd name="T4" fmla="*/ 0 w 43"/>
                    <a:gd name="T5" fmla="*/ 42 h 42"/>
                    <a:gd name="T6" fmla="*/ 22 w 43"/>
                    <a:gd name="T7" fmla="*/ 0 h 42"/>
                  </a:gdLst>
                  <a:ahLst/>
                  <a:cxnLst>
                    <a:cxn ang="0">
                      <a:pos x="T0" y="T1"/>
                    </a:cxn>
                    <a:cxn ang="0">
                      <a:pos x="T2" y="T3"/>
                    </a:cxn>
                    <a:cxn ang="0">
                      <a:pos x="T4" y="T5"/>
                    </a:cxn>
                    <a:cxn ang="0">
                      <a:pos x="T6" y="T7"/>
                    </a:cxn>
                  </a:cxnLst>
                  <a:rect l="0" t="0" r="r" b="b"/>
                  <a:pathLst>
                    <a:path w="43" h="42">
                      <a:moveTo>
                        <a:pt x="22" y="0"/>
                      </a:moveTo>
                      <a:lnTo>
                        <a:pt x="43" y="42"/>
                      </a:lnTo>
                      <a:lnTo>
                        <a:pt x="0" y="42"/>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4" name="Freeform 186"/>
                <p:cNvSpPr>
                  <a:spLocks noEditPoints="1"/>
                </p:cNvSpPr>
                <p:nvPr/>
              </p:nvSpPr>
              <p:spPr bwMode="auto">
                <a:xfrm>
                  <a:off x="2337" y="3043"/>
                  <a:ext cx="48" cy="48"/>
                </a:xfrm>
                <a:custGeom>
                  <a:avLst/>
                  <a:gdLst>
                    <a:gd name="T0" fmla="*/ 237 w 517"/>
                    <a:gd name="T1" fmla="*/ 14 h 514"/>
                    <a:gd name="T2" fmla="*/ 258 w 517"/>
                    <a:gd name="T3" fmla="*/ 0 h 514"/>
                    <a:gd name="T4" fmla="*/ 280 w 517"/>
                    <a:gd name="T5" fmla="*/ 14 h 514"/>
                    <a:gd name="T6" fmla="*/ 513 w 517"/>
                    <a:gd name="T7" fmla="*/ 480 h 514"/>
                    <a:gd name="T8" fmla="*/ 512 w 517"/>
                    <a:gd name="T9" fmla="*/ 503 h 514"/>
                    <a:gd name="T10" fmla="*/ 492 w 517"/>
                    <a:gd name="T11" fmla="*/ 514 h 514"/>
                    <a:gd name="T12" fmla="*/ 25 w 517"/>
                    <a:gd name="T13" fmla="*/ 514 h 514"/>
                    <a:gd name="T14" fmla="*/ 5 w 517"/>
                    <a:gd name="T15" fmla="*/ 503 h 514"/>
                    <a:gd name="T16" fmla="*/ 4 w 517"/>
                    <a:gd name="T17" fmla="*/ 480 h 514"/>
                    <a:gd name="T18" fmla="*/ 237 w 517"/>
                    <a:gd name="T19" fmla="*/ 14 h 514"/>
                    <a:gd name="T20" fmla="*/ 47 w 517"/>
                    <a:gd name="T21" fmla="*/ 501 h 514"/>
                    <a:gd name="T22" fmla="*/ 25 w 517"/>
                    <a:gd name="T23" fmla="*/ 466 h 514"/>
                    <a:gd name="T24" fmla="*/ 492 w 517"/>
                    <a:gd name="T25" fmla="*/ 466 h 514"/>
                    <a:gd name="T26" fmla="*/ 470 w 517"/>
                    <a:gd name="T27" fmla="*/ 501 h 514"/>
                    <a:gd name="T28" fmla="*/ 237 w 517"/>
                    <a:gd name="T29" fmla="*/ 35 h 514"/>
                    <a:gd name="T30" fmla="*/ 280 w 517"/>
                    <a:gd name="T31" fmla="*/ 35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4"/>
                      </a:moveTo>
                      <a:cubicBezTo>
                        <a:pt x="241" y="6"/>
                        <a:pt x="249" y="0"/>
                        <a:pt x="258" y="0"/>
                      </a:cubicBezTo>
                      <a:cubicBezTo>
                        <a:pt x="268" y="0"/>
                        <a:pt x="276" y="6"/>
                        <a:pt x="280" y="14"/>
                      </a:cubicBezTo>
                      <a:lnTo>
                        <a:pt x="513" y="480"/>
                      </a:lnTo>
                      <a:cubicBezTo>
                        <a:pt x="517" y="487"/>
                        <a:pt x="517" y="496"/>
                        <a:pt x="512" y="503"/>
                      </a:cubicBezTo>
                      <a:cubicBezTo>
                        <a:pt x="508" y="510"/>
                        <a:pt x="500" y="514"/>
                        <a:pt x="492" y="514"/>
                      </a:cubicBezTo>
                      <a:lnTo>
                        <a:pt x="25" y="514"/>
                      </a:lnTo>
                      <a:cubicBezTo>
                        <a:pt x="17" y="514"/>
                        <a:pt x="9" y="510"/>
                        <a:pt x="5" y="503"/>
                      </a:cubicBezTo>
                      <a:cubicBezTo>
                        <a:pt x="0" y="496"/>
                        <a:pt x="0" y="487"/>
                        <a:pt x="4" y="480"/>
                      </a:cubicBezTo>
                      <a:lnTo>
                        <a:pt x="237" y="14"/>
                      </a:lnTo>
                      <a:close/>
                      <a:moveTo>
                        <a:pt x="47" y="501"/>
                      </a:moveTo>
                      <a:lnTo>
                        <a:pt x="25" y="466"/>
                      </a:lnTo>
                      <a:lnTo>
                        <a:pt x="492" y="466"/>
                      </a:lnTo>
                      <a:lnTo>
                        <a:pt x="470"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05" name="Freeform 187"/>
                <p:cNvSpPr>
                  <a:spLocks/>
                </p:cNvSpPr>
                <p:nvPr/>
              </p:nvSpPr>
              <p:spPr bwMode="auto">
                <a:xfrm>
                  <a:off x="2461" y="3009"/>
                  <a:ext cx="43" cy="43"/>
                </a:xfrm>
                <a:custGeom>
                  <a:avLst/>
                  <a:gdLst>
                    <a:gd name="T0" fmla="*/ 22 w 43"/>
                    <a:gd name="T1" fmla="*/ 0 h 43"/>
                    <a:gd name="T2" fmla="*/ 43 w 43"/>
                    <a:gd name="T3" fmla="*/ 43 h 43"/>
                    <a:gd name="T4" fmla="*/ 0 w 43"/>
                    <a:gd name="T5" fmla="*/ 43 h 43"/>
                    <a:gd name="T6" fmla="*/ 22 w 43"/>
                    <a:gd name="T7" fmla="*/ 0 h 43"/>
                  </a:gdLst>
                  <a:ahLst/>
                  <a:cxnLst>
                    <a:cxn ang="0">
                      <a:pos x="T0" y="T1"/>
                    </a:cxn>
                    <a:cxn ang="0">
                      <a:pos x="T2" y="T3"/>
                    </a:cxn>
                    <a:cxn ang="0">
                      <a:pos x="T4" y="T5"/>
                    </a:cxn>
                    <a:cxn ang="0">
                      <a:pos x="T6" y="T7"/>
                    </a:cxn>
                  </a:cxnLst>
                  <a:rect l="0" t="0" r="r" b="b"/>
                  <a:pathLst>
                    <a:path w="43" h="43">
                      <a:moveTo>
                        <a:pt x="22" y="0"/>
                      </a:moveTo>
                      <a:lnTo>
                        <a:pt x="43" y="43"/>
                      </a:lnTo>
                      <a:lnTo>
                        <a:pt x="0" y="43"/>
                      </a:lnTo>
                      <a:lnTo>
                        <a:pt x="22"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6" name="Freeform 188"/>
                <p:cNvSpPr>
                  <a:spLocks noEditPoints="1"/>
                </p:cNvSpPr>
                <p:nvPr/>
              </p:nvSpPr>
              <p:spPr bwMode="auto">
                <a:xfrm>
                  <a:off x="2459" y="3007"/>
                  <a:ext cx="47" cy="47"/>
                </a:xfrm>
                <a:custGeom>
                  <a:avLst/>
                  <a:gdLst>
                    <a:gd name="T0" fmla="*/ 237 w 517"/>
                    <a:gd name="T1" fmla="*/ 13 h 514"/>
                    <a:gd name="T2" fmla="*/ 259 w 517"/>
                    <a:gd name="T3" fmla="*/ 0 h 514"/>
                    <a:gd name="T4" fmla="*/ 280 w 517"/>
                    <a:gd name="T5" fmla="*/ 13 h 514"/>
                    <a:gd name="T6" fmla="*/ 514 w 517"/>
                    <a:gd name="T7" fmla="*/ 479 h 514"/>
                    <a:gd name="T8" fmla="*/ 513 w 517"/>
                    <a:gd name="T9" fmla="*/ 503 h 514"/>
                    <a:gd name="T10" fmla="*/ 492 w 517"/>
                    <a:gd name="T11" fmla="*/ 514 h 514"/>
                    <a:gd name="T12" fmla="*/ 25 w 517"/>
                    <a:gd name="T13" fmla="*/ 514 h 514"/>
                    <a:gd name="T14" fmla="*/ 5 w 517"/>
                    <a:gd name="T15" fmla="*/ 503 h 514"/>
                    <a:gd name="T16" fmla="*/ 4 w 517"/>
                    <a:gd name="T17" fmla="*/ 479 h 514"/>
                    <a:gd name="T18" fmla="*/ 237 w 517"/>
                    <a:gd name="T19" fmla="*/ 13 h 514"/>
                    <a:gd name="T20" fmla="*/ 47 w 517"/>
                    <a:gd name="T21" fmla="*/ 501 h 514"/>
                    <a:gd name="T22" fmla="*/ 25 w 517"/>
                    <a:gd name="T23" fmla="*/ 466 h 514"/>
                    <a:gd name="T24" fmla="*/ 492 w 517"/>
                    <a:gd name="T25" fmla="*/ 466 h 514"/>
                    <a:gd name="T26" fmla="*/ 471 w 517"/>
                    <a:gd name="T27" fmla="*/ 501 h 514"/>
                    <a:gd name="T28" fmla="*/ 237 w 517"/>
                    <a:gd name="T29" fmla="*/ 35 h 514"/>
                    <a:gd name="T30" fmla="*/ 280 w 517"/>
                    <a:gd name="T31" fmla="*/ 35 h 514"/>
                    <a:gd name="T32" fmla="*/ 47 w 517"/>
                    <a:gd name="T33" fmla="*/ 501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4">
                      <a:moveTo>
                        <a:pt x="237" y="13"/>
                      </a:moveTo>
                      <a:cubicBezTo>
                        <a:pt x="241" y="5"/>
                        <a:pt x="250" y="0"/>
                        <a:pt x="259" y="0"/>
                      </a:cubicBezTo>
                      <a:cubicBezTo>
                        <a:pt x="268" y="0"/>
                        <a:pt x="276" y="5"/>
                        <a:pt x="280" y="13"/>
                      </a:cubicBezTo>
                      <a:lnTo>
                        <a:pt x="514" y="479"/>
                      </a:lnTo>
                      <a:cubicBezTo>
                        <a:pt x="517" y="487"/>
                        <a:pt x="517" y="496"/>
                        <a:pt x="513" y="503"/>
                      </a:cubicBezTo>
                      <a:cubicBezTo>
                        <a:pt x="508" y="510"/>
                        <a:pt x="500" y="514"/>
                        <a:pt x="492" y="514"/>
                      </a:cubicBezTo>
                      <a:lnTo>
                        <a:pt x="25" y="514"/>
                      </a:lnTo>
                      <a:cubicBezTo>
                        <a:pt x="17" y="514"/>
                        <a:pt x="9" y="510"/>
                        <a:pt x="5" y="503"/>
                      </a:cubicBezTo>
                      <a:cubicBezTo>
                        <a:pt x="1" y="496"/>
                        <a:pt x="0" y="487"/>
                        <a:pt x="4" y="479"/>
                      </a:cubicBezTo>
                      <a:lnTo>
                        <a:pt x="237" y="13"/>
                      </a:lnTo>
                      <a:close/>
                      <a:moveTo>
                        <a:pt x="47" y="501"/>
                      </a:moveTo>
                      <a:lnTo>
                        <a:pt x="25" y="466"/>
                      </a:lnTo>
                      <a:lnTo>
                        <a:pt x="492" y="466"/>
                      </a:lnTo>
                      <a:lnTo>
                        <a:pt x="471" y="501"/>
                      </a:lnTo>
                      <a:lnTo>
                        <a:pt x="237" y="35"/>
                      </a:lnTo>
                      <a:lnTo>
                        <a:pt x="280" y="35"/>
                      </a:lnTo>
                      <a:lnTo>
                        <a:pt x="47"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07" name="Freeform 189"/>
                <p:cNvSpPr>
                  <a:spLocks/>
                </p:cNvSpPr>
                <p:nvPr/>
              </p:nvSpPr>
              <p:spPr bwMode="auto">
                <a:xfrm>
                  <a:off x="2583" y="2995"/>
                  <a:ext cx="43" cy="43"/>
                </a:xfrm>
                <a:custGeom>
                  <a:avLst/>
                  <a:gdLst>
                    <a:gd name="T0" fmla="*/ 21 w 43"/>
                    <a:gd name="T1" fmla="*/ 0 h 43"/>
                    <a:gd name="T2" fmla="*/ 43 w 43"/>
                    <a:gd name="T3" fmla="*/ 43 h 43"/>
                    <a:gd name="T4" fmla="*/ 0 w 43"/>
                    <a:gd name="T5" fmla="*/ 43 h 43"/>
                    <a:gd name="T6" fmla="*/ 21 w 43"/>
                    <a:gd name="T7" fmla="*/ 0 h 43"/>
                  </a:gdLst>
                  <a:ahLst/>
                  <a:cxnLst>
                    <a:cxn ang="0">
                      <a:pos x="T0" y="T1"/>
                    </a:cxn>
                    <a:cxn ang="0">
                      <a:pos x="T2" y="T3"/>
                    </a:cxn>
                    <a:cxn ang="0">
                      <a:pos x="T4" y="T5"/>
                    </a:cxn>
                    <a:cxn ang="0">
                      <a:pos x="T6" y="T7"/>
                    </a:cxn>
                  </a:cxnLst>
                  <a:rect l="0" t="0" r="r" b="b"/>
                  <a:pathLst>
                    <a:path w="43" h="43">
                      <a:moveTo>
                        <a:pt x="21" y="0"/>
                      </a:moveTo>
                      <a:lnTo>
                        <a:pt x="43" y="43"/>
                      </a:lnTo>
                      <a:lnTo>
                        <a:pt x="0" y="43"/>
                      </a:lnTo>
                      <a:lnTo>
                        <a:pt x="21"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08" name="Freeform 190"/>
                <p:cNvSpPr>
                  <a:spLocks noEditPoints="1"/>
                </p:cNvSpPr>
                <p:nvPr/>
              </p:nvSpPr>
              <p:spPr bwMode="auto">
                <a:xfrm>
                  <a:off x="2581" y="2993"/>
                  <a:ext cx="47" cy="47"/>
                </a:xfrm>
                <a:custGeom>
                  <a:avLst/>
                  <a:gdLst>
                    <a:gd name="T0" fmla="*/ 237 w 517"/>
                    <a:gd name="T1" fmla="*/ 14 h 515"/>
                    <a:gd name="T2" fmla="*/ 258 w 517"/>
                    <a:gd name="T3" fmla="*/ 0 h 515"/>
                    <a:gd name="T4" fmla="*/ 280 w 517"/>
                    <a:gd name="T5" fmla="*/ 14 h 515"/>
                    <a:gd name="T6" fmla="*/ 513 w 517"/>
                    <a:gd name="T7" fmla="*/ 480 h 515"/>
                    <a:gd name="T8" fmla="*/ 512 w 517"/>
                    <a:gd name="T9" fmla="*/ 503 h 515"/>
                    <a:gd name="T10" fmla="*/ 491 w 517"/>
                    <a:gd name="T11" fmla="*/ 515 h 515"/>
                    <a:gd name="T12" fmla="*/ 25 w 517"/>
                    <a:gd name="T13" fmla="*/ 515 h 515"/>
                    <a:gd name="T14" fmla="*/ 4 w 517"/>
                    <a:gd name="T15" fmla="*/ 503 h 515"/>
                    <a:gd name="T16" fmla="*/ 3 w 517"/>
                    <a:gd name="T17" fmla="*/ 480 h 515"/>
                    <a:gd name="T18" fmla="*/ 237 w 517"/>
                    <a:gd name="T19" fmla="*/ 14 h 515"/>
                    <a:gd name="T20" fmla="*/ 46 w 517"/>
                    <a:gd name="T21" fmla="*/ 501 h 515"/>
                    <a:gd name="T22" fmla="*/ 25 w 517"/>
                    <a:gd name="T23" fmla="*/ 467 h 515"/>
                    <a:gd name="T24" fmla="*/ 491 w 517"/>
                    <a:gd name="T25" fmla="*/ 467 h 515"/>
                    <a:gd name="T26" fmla="*/ 470 w 517"/>
                    <a:gd name="T27" fmla="*/ 501 h 515"/>
                    <a:gd name="T28" fmla="*/ 237 w 517"/>
                    <a:gd name="T29" fmla="*/ 35 h 515"/>
                    <a:gd name="T30" fmla="*/ 280 w 517"/>
                    <a:gd name="T31" fmla="*/ 35 h 515"/>
                    <a:gd name="T32" fmla="*/ 46 w 517"/>
                    <a:gd name="T33" fmla="*/ 501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17" h="515">
                      <a:moveTo>
                        <a:pt x="237" y="14"/>
                      </a:moveTo>
                      <a:cubicBezTo>
                        <a:pt x="241" y="6"/>
                        <a:pt x="249" y="0"/>
                        <a:pt x="258" y="0"/>
                      </a:cubicBezTo>
                      <a:cubicBezTo>
                        <a:pt x="267" y="0"/>
                        <a:pt x="275" y="6"/>
                        <a:pt x="280" y="14"/>
                      </a:cubicBezTo>
                      <a:lnTo>
                        <a:pt x="513" y="480"/>
                      </a:lnTo>
                      <a:cubicBezTo>
                        <a:pt x="517" y="487"/>
                        <a:pt x="516" y="496"/>
                        <a:pt x="512" y="503"/>
                      </a:cubicBezTo>
                      <a:cubicBezTo>
                        <a:pt x="508" y="510"/>
                        <a:pt x="500" y="515"/>
                        <a:pt x="491" y="515"/>
                      </a:cubicBezTo>
                      <a:lnTo>
                        <a:pt x="25" y="515"/>
                      </a:lnTo>
                      <a:cubicBezTo>
                        <a:pt x="16" y="515"/>
                        <a:pt x="9" y="510"/>
                        <a:pt x="4" y="503"/>
                      </a:cubicBezTo>
                      <a:cubicBezTo>
                        <a:pt x="0" y="496"/>
                        <a:pt x="0" y="487"/>
                        <a:pt x="3" y="480"/>
                      </a:cubicBezTo>
                      <a:lnTo>
                        <a:pt x="237" y="14"/>
                      </a:lnTo>
                      <a:close/>
                      <a:moveTo>
                        <a:pt x="46" y="501"/>
                      </a:moveTo>
                      <a:lnTo>
                        <a:pt x="25" y="467"/>
                      </a:lnTo>
                      <a:lnTo>
                        <a:pt x="491" y="467"/>
                      </a:lnTo>
                      <a:lnTo>
                        <a:pt x="470" y="501"/>
                      </a:lnTo>
                      <a:lnTo>
                        <a:pt x="237" y="35"/>
                      </a:lnTo>
                      <a:lnTo>
                        <a:pt x="280" y="35"/>
                      </a:lnTo>
                      <a:lnTo>
                        <a:pt x="46" y="501"/>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09" name="Freeform 191"/>
                <p:cNvSpPr>
                  <a:spLocks/>
                </p:cNvSpPr>
                <p:nvPr/>
              </p:nvSpPr>
              <p:spPr bwMode="auto">
                <a:xfrm>
                  <a:off x="1379" y="3103"/>
                  <a:ext cx="1233" cy="312"/>
                </a:xfrm>
                <a:custGeom>
                  <a:avLst/>
                  <a:gdLst>
                    <a:gd name="T0" fmla="*/ 31 w 6688"/>
                    <a:gd name="T1" fmla="*/ 1621 h 1696"/>
                    <a:gd name="T2" fmla="*/ 691 w 6688"/>
                    <a:gd name="T3" fmla="*/ 1433 h 1696"/>
                    <a:gd name="T4" fmla="*/ 1349 w 6688"/>
                    <a:gd name="T5" fmla="*/ 1202 h 1696"/>
                    <a:gd name="T6" fmla="*/ 2014 w 6688"/>
                    <a:gd name="T7" fmla="*/ 1009 h 1696"/>
                    <a:gd name="T8" fmla="*/ 2009 w 6688"/>
                    <a:gd name="T9" fmla="*/ 1011 h 1696"/>
                    <a:gd name="T10" fmla="*/ 2669 w 6688"/>
                    <a:gd name="T11" fmla="*/ 707 h 1696"/>
                    <a:gd name="T12" fmla="*/ 2674 w 6688"/>
                    <a:gd name="T13" fmla="*/ 705 h 1696"/>
                    <a:gd name="T14" fmla="*/ 3334 w 6688"/>
                    <a:gd name="T15" fmla="*/ 513 h 1696"/>
                    <a:gd name="T16" fmla="*/ 3343 w 6688"/>
                    <a:gd name="T17" fmla="*/ 512 h 1696"/>
                    <a:gd name="T18" fmla="*/ 4003 w 6688"/>
                    <a:gd name="T19" fmla="*/ 484 h 1696"/>
                    <a:gd name="T20" fmla="*/ 3997 w 6688"/>
                    <a:gd name="T21" fmla="*/ 484 h 1696"/>
                    <a:gd name="T22" fmla="*/ 4657 w 6688"/>
                    <a:gd name="T23" fmla="*/ 348 h 1696"/>
                    <a:gd name="T24" fmla="*/ 5323 w 6688"/>
                    <a:gd name="T25" fmla="*/ 248 h 1696"/>
                    <a:gd name="T26" fmla="*/ 5983 w 6688"/>
                    <a:gd name="T27" fmla="*/ 156 h 1696"/>
                    <a:gd name="T28" fmla="*/ 6640 w 6688"/>
                    <a:gd name="T29" fmla="*/ 4 h 1696"/>
                    <a:gd name="T30" fmla="*/ 6684 w 6688"/>
                    <a:gd name="T31" fmla="*/ 31 h 1696"/>
                    <a:gd name="T32" fmla="*/ 6657 w 6688"/>
                    <a:gd name="T33" fmla="*/ 75 h 1696"/>
                    <a:gd name="T34" fmla="*/ 5993 w 6688"/>
                    <a:gd name="T35" fmla="*/ 227 h 1696"/>
                    <a:gd name="T36" fmla="*/ 5334 w 6688"/>
                    <a:gd name="T37" fmla="*/ 319 h 1696"/>
                    <a:gd name="T38" fmla="*/ 4672 w 6688"/>
                    <a:gd name="T39" fmla="*/ 419 h 1696"/>
                    <a:gd name="T40" fmla="*/ 4012 w 6688"/>
                    <a:gd name="T41" fmla="*/ 555 h 1696"/>
                    <a:gd name="T42" fmla="*/ 4006 w 6688"/>
                    <a:gd name="T43" fmla="*/ 555 h 1696"/>
                    <a:gd name="T44" fmla="*/ 3346 w 6688"/>
                    <a:gd name="T45" fmla="*/ 583 h 1696"/>
                    <a:gd name="T46" fmla="*/ 3355 w 6688"/>
                    <a:gd name="T47" fmla="*/ 582 h 1696"/>
                    <a:gd name="T48" fmla="*/ 2695 w 6688"/>
                    <a:gd name="T49" fmla="*/ 774 h 1696"/>
                    <a:gd name="T50" fmla="*/ 2700 w 6688"/>
                    <a:gd name="T51" fmla="*/ 772 h 1696"/>
                    <a:gd name="T52" fmla="*/ 2040 w 6688"/>
                    <a:gd name="T53" fmla="*/ 1076 h 1696"/>
                    <a:gd name="T54" fmla="*/ 2034 w 6688"/>
                    <a:gd name="T55" fmla="*/ 1078 h 1696"/>
                    <a:gd name="T56" fmla="*/ 1372 w 6688"/>
                    <a:gd name="T57" fmla="*/ 1269 h 1696"/>
                    <a:gd name="T58" fmla="*/ 710 w 6688"/>
                    <a:gd name="T59" fmla="*/ 1502 h 1696"/>
                    <a:gd name="T60" fmla="*/ 50 w 6688"/>
                    <a:gd name="T61" fmla="*/ 1690 h 1696"/>
                    <a:gd name="T62" fmla="*/ 6 w 6688"/>
                    <a:gd name="T63" fmla="*/ 1665 h 1696"/>
                    <a:gd name="T64" fmla="*/ 31 w 6688"/>
                    <a:gd name="T65" fmla="*/ 1621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88" h="1696">
                      <a:moveTo>
                        <a:pt x="31" y="1621"/>
                      </a:moveTo>
                      <a:lnTo>
                        <a:pt x="691" y="1433"/>
                      </a:lnTo>
                      <a:lnTo>
                        <a:pt x="1349" y="1202"/>
                      </a:lnTo>
                      <a:lnTo>
                        <a:pt x="2014" y="1009"/>
                      </a:lnTo>
                      <a:lnTo>
                        <a:pt x="2009" y="1011"/>
                      </a:lnTo>
                      <a:lnTo>
                        <a:pt x="2669" y="707"/>
                      </a:lnTo>
                      <a:cubicBezTo>
                        <a:pt x="2671" y="706"/>
                        <a:pt x="2673" y="705"/>
                        <a:pt x="2674" y="705"/>
                      </a:cubicBezTo>
                      <a:lnTo>
                        <a:pt x="3334" y="513"/>
                      </a:lnTo>
                      <a:cubicBezTo>
                        <a:pt x="3337" y="512"/>
                        <a:pt x="3340" y="512"/>
                        <a:pt x="3343" y="512"/>
                      </a:cubicBezTo>
                      <a:lnTo>
                        <a:pt x="4003" y="484"/>
                      </a:lnTo>
                      <a:lnTo>
                        <a:pt x="3997" y="484"/>
                      </a:lnTo>
                      <a:lnTo>
                        <a:pt x="4657" y="348"/>
                      </a:lnTo>
                      <a:lnTo>
                        <a:pt x="5323" y="248"/>
                      </a:lnTo>
                      <a:lnTo>
                        <a:pt x="5983" y="156"/>
                      </a:lnTo>
                      <a:lnTo>
                        <a:pt x="6640" y="4"/>
                      </a:lnTo>
                      <a:cubicBezTo>
                        <a:pt x="6660" y="0"/>
                        <a:pt x="6679" y="12"/>
                        <a:pt x="6684" y="31"/>
                      </a:cubicBezTo>
                      <a:cubicBezTo>
                        <a:pt x="6688" y="51"/>
                        <a:pt x="6676" y="70"/>
                        <a:pt x="6657" y="75"/>
                      </a:cubicBezTo>
                      <a:lnTo>
                        <a:pt x="5993" y="227"/>
                      </a:lnTo>
                      <a:lnTo>
                        <a:pt x="5334" y="319"/>
                      </a:lnTo>
                      <a:lnTo>
                        <a:pt x="4672" y="419"/>
                      </a:lnTo>
                      <a:lnTo>
                        <a:pt x="4012" y="555"/>
                      </a:lnTo>
                      <a:cubicBezTo>
                        <a:pt x="4010" y="555"/>
                        <a:pt x="4008" y="555"/>
                        <a:pt x="4006" y="555"/>
                      </a:cubicBezTo>
                      <a:lnTo>
                        <a:pt x="3346" y="583"/>
                      </a:lnTo>
                      <a:lnTo>
                        <a:pt x="3355" y="582"/>
                      </a:lnTo>
                      <a:lnTo>
                        <a:pt x="2695" y="774"/>
                      </a:lnTo>
                      <a:lnTo>
                        <a:pt x="2700" y="772"/>
                      </a:lnTo>
                      <a:lnTo>
                        <a:pt x="2040" y="1076"/>
                      </a:lnTo>
                      <a:cubicBezTo>
                        <a:pt x="2038" y="1077"/>
                        <a:pt x="2036" y="1078"/>
                        <a:pt x="2034" y="1078"/>
                      </a:cubicBezTo>
                      <a:lnTo>
                        <a:pt x="1372" y="1269"/>
                      </a:lnTo>
                      <a:lnTo>
                        <a:pt x="710" y="1502"/>
                      </a:lnTo>
                      <a:lnTo>
                        <a:pt x="50" y="1690"/>
                      </a:lnTo>
                      <a:cubicBezTo>
                        <a:pt x="31" y="1696"/>
                        <a:pt x="11" y="1684"/>
                        <a:pt x="6" y="1665"/>
                      </a:cubicBezTo>
                      <a:cubicBezTo>
                        <a:pt x="0" y="1646"/>
                        <a:pt x="11" y="1626"/>
                        <a:pt x="31" y="1621"/>
                      </a:cubicBez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10" name="Freeform 192"/>
                <p:cNvSpPr>
                  <a:spLocks noEditPoints="1"/>
                </p:cNvSpPr>
                <p:nvPr/>
              </p:nvSpPr>
              <p:spPr bwMode="auto">
                <a:xfrm>
                  <a:off x="1365" y="3089"/>
                  <a:ext cx="1261" cy="340"/>
                </a:xfrm>
                <a:custGeom>
                  <a:avLst/>
                  <a:gdLst>
                    <a:gd name="T0" fmla="*/ 0 w 1261"/>
                    <a:gd name="T1" fmla="*/ 297 h 340"/>
                    <a:gd name="T2" fmla="*/ 0 w 1261"/>
                    <a:gd name="T3" fmla="*/ 340 h 340"/>
                    <a:gd name="T4" fmla="*/ 0 w 1261"/>
                    <a:gd name="T5" fmla="*/ 340 h 340"/>
                    <a:gd name="T6" fmla="*/ 121 w 1261"/>
                    <a:gd name="T7" fmla="*/ 263 h 340"/>
                    <a:gd name="T8" fmla="*/ 121 w 1261"/>
                    <a:gd name="T9" fmla="*/ 306 h 340"/>
                    <a:gd name="T10" fmla="*/ 121 w 1261"/>
                    <a:gd name="T11" fmla="*/ 306 h 340"/>
                    <a:gd name="T12" fmla="*/ 243 w 1261"/>
                    <a:gd name="T13" fmla="*/ 220 h 340"/>
                    <a:gd name="T14" fmla="*/ 243 w 1261"/>
                    <a:gd name="T15" fmla="*/ 263 h 340"/>
                    <a:gd name="T16" fmla="*/ 243 w 1261"/>
                    <a:gd name="T17" fmla="*/ 263 h 340"/>
                    <a:gd name="T18" fmla="*/ 365 w 1261"/>
                    <a:gd name="T19" fmla="*/ 185 h 340"/>
                    <a:gd name="T20" fmla="*/ 365 w 1261"/>
                    <a:gd name="T21" fmla="*/ 227 h 340"/>
                    <a:gd name="T22" fmla="*/ 365 w 1261"/>
                    <a:gd name="T23" fmla="*/ 227 h 340"/>
                    <a:gd name="T24" fmla="*/ 487 w 1261"/>
                    <a:gd name="T25" fmla="*/ 129 h 340"/>
                    <a:gd name="T26" fmla="*/ 487 w 1261"/>
                    <a:gd name="T27" fmla="*/ 171 h 340"/>
                    <a:gd name="T28" fmla="*/ 487 w 1261"/>
                    <a:gd name="T29" fmla="*/ 171 h 340"/>
                    <a:gd name="T30" fmla="*/ 609 w 1261"/>
                    <a:gd name="T31" fmla="*/ 93 h 340"/>
                    <a:gd name="T32" fmla="*/ 609 w 1261"/>
                    <a:gd name="T33" fmla="*/ 136 h 340"/>
                    <a:gd name="T34" fmla="*/ 609 w 1261"/>
                    <a:gd name="T35" fmla="*/ 136 h 340"/>
                    <a:gd name="T36" fmla="*/ 731 w 1261"/>
                    <a:gd name="T37" fmla="*/ 88 h 340"/>
                    <a:gd name="T38" fmla="*/ 731 w 1261"/>
                    <a:gd name="T39" fmla="*/ 131 h 340"/>
                    <a:gd name="T40" fmla="*/ 731 w 1261"/>
                    <a:gd name="T41" fmla="*/ 131 h 340"/>
                    <a:gd name="T42" fmla="*/ 852 w 1261"/>
                    <a:gd name="T43" fmla="*/ 63 h 340"/>
                    <a:gd name="T44" fmla="*/ 852 w 1261"/>
                    <a:gd name="T45" fmla="*/ 106 h 340"/>
                    <a:gd name="T46" fmla="*/ 852 w 1261"/>
                    <a:gd name="T47" fmla="*/ 106 h 340"/>
                    <a:gd name="T48" fmla="*/ 974 w 1261"/>
                    <a:gd name="T49" fmla="*/ 45 h 340"/>
                    <a:gd name="T50" fmla="*/ 974 w 1261"/>
                    <a:gd name="T51" fmla="*/ 87 h 340"/>
                    <a:gd name="T52" fmla="*/ 974 w 1261"/>
                    <a:gd name="T53" fmla="*/ 87 h 340"/>
                    <a:gd name="T54" fmla="*/ 1096 w 1261"/>
                    <a:gd name="T55" fmla="*/ 28 h 340"/>
                    <a:gd name="T56" fmla="*/ 1096 w 1261"/>
                    <a:gd name="T57" fmla="*/ 70 h 340"/>
                    <a:gd name="T58" fmla="*/ 1096 w 1261"/>
                    <a:gd name="T59" fmla="*/ 70 h 340"/>
                    <a:gd name="T60" fmla="*/ 1218 w 1261"/>
                    <a:gd name="T61" fmla="*/ 0 h 340"/>
                    <a:gd name="T62" fmla="*/ 1218 w 1261"/>
                    <a:gd name="T63" fmla="*/ 42 h 340"/>
                    <a:gd name="T64" fmla="*/ 1218 w 1261"/>
                    <a:gd name="T65" fmla="*/ 42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1" h="340">
                      <a:moveTo>
                        <a:pt x="43" y="340"/>
                      </a:moveTo>
                      <a:lnTo>
                        <a:pt x="0" y="297"/>
                      </a:lnTo>
                      <a:lnTo>
                        <a:pt x="43" y="340"/>
                      </a:lnTo>
                      <a:close/>
                      <a:moveTo>
                        <a:pt x="0" y="340"/>
                      </a:moveTo>
                      <a:lnTo>
                        <a:pt x="43" y="297"/>
                      </a:lnTo>
                      <a:lnTo>
                        <a:pt x="0" y="340"/>
                      </a:lnTo>
                      <a:close/>
                      <a:moveTo>
                        <a:pt x="165" y="306"/>
                      </a:moveTo>
                      <a:lnTo>
                        <a:pt x="121" y="263"/>
                      </a:lnTo>
                      <a:lnTo>
                        <a:pt x="165" y="306"/>
                      </a:lnTo>
                      <a:close/>
                      <a:moveTo>
                        <a:pt x="121" y="306"/>
                      </a:moveTo>
                      <a:lnTo>
                        <a:pt x="165" y="263"/>
                      </a:lnTo>
                      <a:lnTo>
                        <a:pt x="121" y="306"/>
                      </a:lnTo>
                      <a:close/>
                      <a:moveTo>
                        <a:pt x="287" y="263"/>
                      </a:moveTo>
                      <a:lnTo>
                        <a:pt x="243" y="220"/>
                      </a:lnTo>
                      <a:lnTo>
                        <a:pt x="287" y="263"/>
                      </a:lnTo>
                      <a:close/>
                      <a:moveTo>
                        <a:pt x="243" y="263"/>
                      </a:moveTo>
                      <a:lnTo>
                        <a:pt x="287" y="220"/>
                      </a:lnTo>
                      <a:lnTo>
                        <a:pt x="243" y="263"/>
                      </a:lnTo>
                      <a:close/>
                      <a:moveTo>
                        <a:pt x="408" y="227"/>
                      </a:moveTo>
                      <a:lnTo>
                        <a:pt x="365" y="185"/>
                      </a:lnTo>
                      <a:lnTo>
                        <a:pt x="408" y="227"/>
                      </a:lnTo>
                      <a:close/>
                      <a:moveTo>
                        <a:pt x="365" y="227"/>
                      </a:moveTo>
                      <a:lnTo>
                        <a:pt x="408" y="185"/>
                      </a:lnTo>
                      <a:lnTo>
                        <a:pt x="365" y="227"/>
                      </a:lnTo>
                      <a:close/>
                      <a:moveTo>
                        <a:pt x="530" y="171"/>
                      </a:moveTo>
                      <a:lnTo>
                        <a:pt x="487" y="129"/>
                      </a:lnTo>
                      <a:lnTo>
                        <a:pt x="530" y="171"/>
                      </a:lnTo>
                      <a:close/>
                      <a:moveTo>
                        <a:pt x="487" y="171"/>
                      </a:moveTo>
                      <a:lnTo>
                        <a:pt x="530" y="129"/>
                      </a:lnTo>
                      <a:lnTo>
                        <a:pt x="487" y="171"/>
                      </a:lnTo>
                      <a:close/>
                      <a:moveTo>
                        <a:pt x="652" y="136"/>
                      </a:moveTo>
                      <a:lnTo>
                        <a:pt x="609" y="93"/>
                      </a:lnTo>
                      <a:lnTo>
                        <a:pt x="652" y="136"/>
                      </a:lnTo>
                      <a:close/>
                      <a:moveTo>
                        <a:pt x="609" y="136"/>
                      </a:moveTo>
                      <a:lnTo>
                        <a:pt x="652" y="93"/>
                      </a:lnTo>
                      <a:lnTo>
                        <a:pt x="609" y="136"/>
                      </a:lnTo>
                      <a:close/>
                      <a:moveTo>
                        <a:pt x="773" y="131"/>
                      </a:moveTo>
                      <a:lnTo>
                        <a:pt x="731" y="88"/>
                      </a:lnTo>
                      <a:lnTo>
                        <a:pt x="773" y="131"/>
                      </a:lnTo>
                      <a:close/>
                      <a:moveTo>
                        <a:pt x="731" y="131"/>
                      </a:moveTo>
                      <a:lnTo>
                        <a:pt x="773" y="88"/>
                      </a:lnTo>
                      <a:lnTo>
                        <a:pt x="731" y="131"/>
                      </a:lnTo>
                      <a:close/>
                      <a:moveTo>
                        <a:pt x="896" y="106"/>
                      </a:moveTo>
                      <a:lnTo>
                        <a:pt x="852" y="63"/>
                      </a:lnTo>
                      <a:lnTo>
                        <a:pt x="896" y="106"/>
                      </a:lnTo>
                      <a:close/>
                      <a:moveTo>
                        <a:pt x="852" y="106"/>
                      </a:moveTo>
                      <a:lnTo>
                        <a:pt x="896" y="63"/>
                      </a:lnTo>
                      <a:lnTo>
                        <a:pt x="852" y="106"/>
                      </a:lnTo>
                      <a:close/>
                      <a:moveTo>
                        <a:pt x="1018" y="87"/>
                      </a:moveTo>
                      <a:lnTo>
                        <a:pt x="974" y="45"/>
                      </a:lnTo>
                      <a:lnTo>
                        <a:pt x="1018" y="87"/>
                      </a:lnTo>
                      <a:close/>
                      <a:moveTo>
                        <a:pt x="974" y="87"/>
                      </a:moveTo>
                      <a:lnTo>
                        <a:pt x="1018" y="45"/>
                      </a:lnTo>
                      <a:lnTo>
                        <a:pt x="974" y="87"/>
                      </a:lnTo>
                      <a:close/>
                      <a:moveTo>
                        <a:pt x="1139" y="70"/>
                      </a:moveTo>
                      <a:lnTo>
                        <a:pt x="1096" y="28"/>
                      </a:lnTo>
                      <a:lnTo>
                        <a:pt x="1139" y="70"/>
                      </a:lnTo>
                      <a:close/>
                      <a:moveTo>
                        <a:pt x="1096" y="70"/>
                      </a:moveTo>
                      <a:lnTo>
                        <a:pt x="1139" y="28"/>
                      </a:lnTo>
                      <a:lnTo>
                        <a:pt x="1096" y="70"/>
                      </a:lnTo>
                      <a:close/>
                      <a:moveTo>
                        <a:pt x="1261" y="42"/>
                      </a:moveTo>
                      <a:lnTo>
                        <a:pt x="1218" y="0"/>
                      </a:lnTo>
                      <a:lnTo>
                        <a:pt x="1261" y="42"/>
                      </a:lnTo>
                      <a:close/>
                      <a:moveTo>
                        <a:pt x="1218" y="42"/>
                      </a:moveTo>
                      <a:lnTo>
                        <a:pt x="1261" y="0"/>
                      </a:lnTo>
                      <a:lnTo>
                        <a:pt x="1218" y="42"/>
                      </a:lnTo>
                      <a:close/>
                    </a:path>
                  </a:pathLst>
                </a:custGeom>
                <a:solidFill>
                  <a:srgbClr val="80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11" name="Freeform 193"/>
                <p:cNvSpPr>
                  <a:spLocks noEditPoints="1"/>
                </p:cNvSpPr>
                <p:nvPr/>
              </p:nvSpPr>
              <p:spPr bwMode="auto">
                <a:xfrm>
                  <a:off x="1363" y="3087"/>
                  <a:ext cx="1265" cy="344"/>
                </a:xfrm>
                <a:custGeom>
                  <a:avLst/>
                  <a:gdLst>
                    <a:gd name="T0" fmla="*/ 0 w 1265"/>
                    <a:gd name="T1" fmla="*/ 301 h 344"/>
                    <a:gd name="T2" fmla="*/ 46 w 1265"/>
                    <a:gd name="T3" fmla="*/ 341 h 344"/>
                    <a:gd name="T4" fmla="*/ 0 w 1265"/>
                    <a:gd name="T5" fmla="*/ 341 h 344"/>
                    <a:gd name="T6" fmla="*/ 46 w 1265"/>
                    <a:gd name="T7" fmla="*/ 301 h 344"/>
                    <a:gd name="T8" fmla="*/ 0 w 1265"/>
                    <a:gd name="T9" fmla="*/ 341 h 344"/>
                    <a:gd name="T10" fmla="*/ 122 w 1265"/>
                    <a:gd name="T11" fmla="*/ 266 h 344"/>
                    <a:gd name="T12" fmla="*/ 169 w 1265"/>
                    <a:gd name="T13" fmla="*/ 306 h 344"/>
                    <a:gd name="T14" fmla="*/ 122 w 1265"/>
                    <a:gd name="T15" fmla="*/ 306 h 344"/>
                    <a:gd name="T16" fmla="*/ 169 w 1265"/>
                    <a:gd name="T17" fmla="*/ 266 h 344"/>
                    <a:gd name="T18" fmla="*/ 122 w 1265"/>
                    <a:gd name="T19" fmla="*/ 306 h 344"/>
                    <a:gd name="T20" fmla="*/ 244 w 1265"/>
                    <a:gd name="T21" fmla="*/ 224 h 344"/>
                    <a:gd name="T22" fmla="*/ 290 w 1265"/>
                    <a:gd name="T23" fmla="*/ 263 h 344"/>
                    <a:gd name="T24" fmla="*/ 244 w 1265"/>
                    <a:gd name="T25" fmla="*/ 263 h 344"/>
                    <a:gd name="T26" fmla="*/ 290 w 1265"/>
                    <a:gd name="T27" fmla="*/ 224 h 344"/>
                    <a:gd name="T28" fmla="*/ 244 w 1265"/>
                    <a:gd name="T29" fmla="*/ 263 h 344"/>
                    <a:gd name="T30" fmla="*/ 365 w 1265"/>
                    <a:gd name="T31" fmla="*/ 188 h 344"/>
                    <a:gd name="T32" fmla="*/ 412 w 1265"/>
                    <a:gd name="T33" fmla="*/ 228 h 344"/>
                    <a:gd name="T34" fmla="*/ 365 w 1265"/>
                    <a:gd name="T35" fmla="*/ 228 h 344"/>
                    <a:gd name="T36" fmla="*/ 412 w 1265"/>
                    <a:gd name="T37" fmla="*/ 188 h 344"/>
                    <a:gd name="T38" fmla="*/ 365 w 1265"/>
                    <a:gd name="T39" fmla="*/ 228 h 344"/>
                    <a:gd name="T40" fmla="*/ 488 w 1265"/>
                    <a:gd name="T41" fmla="*/ 132 h 344"/>
                    <a:gd name="T42" fmla="*/ 534 w 1265"/>
                    <a:gd name="T43" fmla="*/ 172 h 344"/>
                    <a:gd name="T44" fmla="*/ 488 w 1265"/>
                    <a:gd name="T45" fmla="*/ 172 h 344"/>
                    <a:gd name="T46" fmla="*/ 534 w 1265"/>
                    <a:gd name="T47" fmla="*/ 132 h 344"/>
                    <a:gd name="T48" fmla="*/ 488 w 1265"/>
                    <a:gd name="T49" fmla="*/ 172 h 344"/>
                    <a:gd name="T50" fmla="*/ 609 w 1265"/>
                    <a:gd name="T51" fmla="*/ 97 h 344"/>
                    <a:gd name="T52" fmla="*/ 655 w 1265"/>
                    <a:gd name="T53" fmla="*/ 137 h 344"/>
                    <a:gd name="T54" fmla="*/ 609 w 1265"/>
                    <a:gd name="T55" fmla="*/ 137 h 344"/>
                    <a:gd name="T56" fmla="*/ 655 w 1265"/>
                    <a:gd name="T57" fmla="*/ 97 h 344"/>
                    <a:gd name="T58" fmla="*/ 609 w 1265"/>
                    <a:gd name="T59" fmla="*/ 137 h 344"/>
                    <a:gd name="T60" fmla="*/ 731 w 1265"/>
                    <a:gd name="T61" fmla="*/ 92 h 344"/>
                    <a:gd name="T62" fmla="*/ 777 w 1265"/>
                    <a:gd name="T63" fmla="*/ 131 h 344"/>
                    <a:gd name="T64" fmla="*/ 731 w 1265"/>
                    <a:gd name="T65" fmla="*/ 131 h 344"/>
                    <a:gd name="T66" fmla="*/ 777 w 1265"/>
                    <a:gd name="T67" fmla="*/ 92 h 344"/>
                    <a:gd name="T68" fmla="*/ 731 w 1265"/>
                    <a:gd name="T69" fmla="*/ 131 h 344"/>
                    <a:gd name="T70" fmla="*/ 853 w 1265"/>
                    <a:gd name="T71" fmla="*/ 67 h 344"/>
                    <a:gd name="T72" fmla="*/ 900 w 1265"/>
                    <a:gd name="T73" fmla="*/ 106 h 344"/>
                    <a:gd name="T74" fmla="*/ 853 w 1265"/>
                    <a:gd name="T75" fmla="*/ 106 h 344"/>
                    <a:gd name="T76" fmla="*/ 900 w 1265"/>
                    <a:gd name="T77" fmla="*/ 67 h 344"/>
                    <a:gd name="T78" fmla="*/ 853 w 1265"/>
                    <a:gd name="T79" fmla="*/ 106 h 344"/>
                    <a:gd name="T80" fmla="*/ 975 w 1265"/>
                    <a:gd name="T81" fmla="*/ 48 h 344"/>
                    <a:gd name="T82" fmla="*/ 1021 w 1265"/>
                    <a:gd name="T83" fmla="*/ 88 h 344"/>
                    <a:gd name="T84" fmla="*/ 975 w 1265"/>
                    <a:gd name="T85" fmla="*/ 88 h 344"/>
                    <a:gd name="T86" fmla="*/ 1021 w 1265"/>
                    <a:gd name="T87" fmla="*/ 48 h 344"/>
                    <a:gd name="T88" fmla="*/ 975 w 1265"/>
                    <a:gd name="T89" fmla="*/ 88 h 344"/>
                    <a:gd name="T90" fmla="*/ 1096 w 1265"/>
                    <a:gd name="T91" fmla="*/ 31 h 344"/>
                    <a:gd name="T92" fmla="*/ 1143 w 1265"/>
                    <a:gd name="T93" fmla="*/ 71 h 344"/>
                    <a:gd name="T94" fmla="*/ 1096 w 1265"/>
                    <a:gd name="T95" fmla="*/ 71 h 344"/>
                    <a:gd name="T96" fmla="*/ 1143 w 1265"/>
                    <a:gd name="T97" fmla="*/ 31 h 344"/>
                    <a:gd name="T98" fmla="*/ 1096 w 1265"/>
                    <a:gd name="T99" fmla="*/ 71 h 344"/>
                    <a:gd name="T100" fmla="*/ 1219 w 1265"/>
                    <a:gd name="T101" fmla="*/ 3 h 344"/>
                    <a:gd name="T102" fmla="*/ 1265 w 1265"/>
                    <a:gd name="T103" fmla="*/ 43 h 344"/>
                    <a:gd name="T104" fmla="*/ 1219 w 1265"/>
                    <a:gd name="T105" fmla="*/ 43 h 344"/>
                    <a:gd name="T106" fmla="*/ 1265 w 1265"/>
                    <a:gd name="T107" fmla="*/ 3 h 344"/>
                    <a:gd name="T108" fmla="*/ 1219 w 1265"/>
                    <a:gd name="T109" fmla="*/ 43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5" h="344">
                      <a:moveTo>
                        <a:pt x="43" y="344"/>
                      </a:moveTo>
                      <a:lnTo>
                        <a:pt x="0" y="301"/>
                      </a:lnTo>
                      <a:lnTo>
                        <a:pt x="3" y="298"/>
                      </a:lnTo>
                      <a:lnTo>
                        <a:pt x="46" y="341"/>
                      </a:lnTo>
                      <a:lnTo>
                        <a:pt x="43" y="344"/>
                      </a:lnTo>
                      <a:close/>
                      <a:moveTo>
                        <a:pt x="0" y="341"/>
                      </a:moveTo>
                      <a:lnTo>
                        <a:pt x="43" y="298"/>
                      </a:lnTo>
                      <a:lnTo>
                        <a:pt x="46" y="301"/>
                      </a:lnTo>
                      <a:lnTo>
                        <a:pt x="3" y="344"/>
                      </a:lnTo>
                      <a:lnTo>
                        <a:pt x="0" y="341"/>
                      </a:lnTo>
                      <a:close/>
                      <a:moveTo>
                        <a:pt x="165" y="309"/>
                      </a:moveTo>
                      <a:lnTo>
                        <a:pt x="122" y="266"/>
                      </a:lnTo>
                      <a:lnTo>
                        <a:pt x="125" y="263"/>
                      </a:lnTo>
                      <a:lnTo>
                        <a:pt x="169" y="306"/>
                      </a:lnTo>
                      <a:lnTo>
                        <a:pt x="165" y="309"/>
                      </a:lnTo>
                      <a:close/>
                      <a:moveTo>
                        <a:pt x="122" y="306"/>
                      </a:moveTo>
                      <a:lnTo>
                        <a:pt x="165" y="263"/>
                      </a:lnTo>
                      <a:lnTo>
                        <a:pt x="169" y="266"/>
                      </a:lnTo>
                      <a:lnTo>
                        <a:pt x="125" y="309"/>
                      </a:lnTo>
                      <a:lnTo>
                        <a:pt x="122" y="306"/>
                      </a:lnTo>
                      <a:close/>
                      <a:moveTo>
                        <a:pt x="287" y="266"/>
                      </a:moveTo>
                      <a:lnTo>
                        <a:pt x="244" y="224"/>
                      </a:lnTo>
                      <a:lnTo>
                        <a:pt x="247" y="221"/>
                      </a:lnTo>
                      <a:lnTo>
                        <a:pt x="290" y="263"/>
                      </a:lnTo>
                      <a:lnTo>
                        <a:pt x="287" y="266"/>
                      </a:lnTo>
                      <a:close/>
                      <a:moveTo>
                        <a:pt x="244" y="263"/>
                      </a:moveTo>
                      <a:lnTo>
                        <a:pt x="287" y="221"/>
                      </a:lnTo>
                      <a:lnTo>
                        <a:pt x="290" y="224"/>
                      </a:lnTo>
                      <a:lnTo>
                        <a:pt x="247" y="266"/>
                      </a:lnTo>
                      <a:lnTo>
                        <a:pt x="244" y="263"/>
                      </a:lnTo>
                      <a:close/>
                      <a:moveTo>
                        <a:pt x="409" y="231"/>
                      </a:moveTo>
                      <a:lnTo>
                        <a:pt x="365" y="188"/>
                      </a:lnTo>
                      <a:lnTo>
                        <a:pt x="368" y="185"/>
                      </a:lnTo>
                      <a:lnTo>
                        <a:pt x="412" y="228"/>
                      </a:lnTo>
                      <a:lnTo>
                        <a:pt x="409" y="231"/>
                      </a:lnTo>
                      <a:close/>
                      <a:moveTo>
                        <a:pt x="365" y="228"/>
                      </a:moveTo>
                      <a:lnTo>
                        <a:pt x="409" y="185"/>
                      </a:lnTo>
                      <a:lnTo>
                        <a:pt x="412" y="188"/>
                      </a:lnTo>
                      <a:lnTo>
                        <a:pt x="368" y="231"/>
                      </a:lnTo>
                      <a:lnTo>
                        <a:pt x="365" y="228"/>
                      </a:lnTo>
                      <a:close/>
                      <a:moveTo>
                        <a:pt x="531" y="175"/>
                      </a:moveTo>
                      <a:lnTo>
                        <a:pt x="488" y="132"/>
                      </a:lnTo>
                      <a:lnTo>
                        <a:pt x="491" y="129"/>
                      </a:lnTo>
                      <a:lnTo>
                        <a:pt x="534" y="172"/>
                      </a:lnTo>
                      <a:lnTo>
                        <a:pt x="531" y="175"/>
                      </a:lnTo>
                      <a:close/>
                      <a:moveTo>
                        <a:pt x="488" y="172"/>
                      </a:moveTo>
                      <a:lnTo>
                        <a:pt x="531" y="129"/>
                      </a:lnTo>
                      <a:lnTo>
                        <a:pt x="534" y="132"/>
                      </a:lnTo>
                      <a:lnTo>
                        <a:pt x="491" y="175"/>
                      </a:lnTo>
                      <a:lnTo>
                        <a:pt x="488" y="172"/>
                      </a:lnTo>
                      <a:close/>
                      <a:moveTo>
                        <a:pt x="652" y="140"/>
                      </a:moveTo>
                      <a:lnTo>
                        <a:pt x="609" y="97"/>
                      </a:lnTo>
                      <a:lnTo>
                        <a:pt x="613" y="94"/>
                      </a:lnTo>
                      <a:lnTo>
                        <a:pt x="655" y="137"/>
                      </a:lnTo>
                      <a:lnTo>
                        <a:pt x="652" y="140"/>
                      </a:lnTo>
                      <a:close/>
                      <a:moveTo>
                        <a:pt x="609" y="137"/>
                      </a:moveTo>
                      <a:lnTo>
                        <a:pt x="652" y="94"/>
                      </a:lnTo>
                      <a:lnTo>
                        <a:pt x="655" y="97"/>
                      </a:lnTo>
                      <a:lnTo>
                        <a:pt x="613" y="140"/>
                      </a:lnTo>
                      <a:lnTo>
                        <a:pt x="609" y="137"/>
                      </a:lnTo>
                      <a:close/>
                      <a:moveTo>
                        <a:pt x="774" y="135"/>
                      </a:moveTo>
                      <a:lnTo>
                        <a:pt x="731" y="92"/>
                      </a:lnTo>
                      <a:lnTo>
                        <a:pt x="734" y="89"/>
                      </a:lnTo>
                      <a:lnTo>
                        <a:pt x="777" y="131"/>
                      </a:lnTo>
                      <a:lnTo>
                        <a:pt x="774" y="135"/>
                      </a:lnTo>
                      <a:close/>
                      <a:moveTo>
                        <a:pt x="731" y="131"/>
                      </a:moveTo>
                      <a:lnTo>
                        <a:pt x="774" y="89"/>
                      </a:lnTo>
                      <a:lnTo>
                        <a:pt x="777" y="92"/>
                      </a:lnTo>
                      <a:lnTo>
                        <a:pt x="734" y="135"/>
                      </a:lnTo>
                      <a:lnTo>
                        <a:pt x="731" y="131"/>
                      </a:lnTo>
                      <a:close/>
                      <a:moveTo>
                        <a:pt x="896" y="109"/>
                      </a:moveTo>
                      <a:lnTo>
                        <a:pt x="853" y="67"/>
                      </a:lnTo>
                      <a:lnTo>
                        <a:pt x="856" y="64"/>
                      </a:lnTo>
                      <a:lnTo>
                        <a:pt x="900" y="106"/>
                      </a:lnTo>
                      <a:lnTo>
                        <a:pt x="896" y="109"/>
                      </a:lnTo>
                      <a:close/>
                      <a:moveTo>
                        <a:pt x="853" y="106"/>
                      </a:moveTo>
                      <a:lnTo>
                        <a:pt x="896" y="64"/>
                      </a:lnTo>
                      <a:lnTo>
                        <a:pt x="900" y="67"/>
                      </a:lnTo>
                      <a:lnTo>
                        <a:pt x="856" y="109"/>
                      </a:lnTo>
                      <a:lnTo>
                        <a:pt x="853" y="106"/>
                      </a:lnTo>
                      <a:close/>
                      <a:moveTo>
                        <a:pt x="1018" y="91"/>
                      </a:moveTo>
                      <a:lnTo>
                        <a:pt x="975" y="48"/>
                      </a:lnTo>
                      <a:lnTo>
                        <a:pt x="978" y="45"/>
                      </a:lnTo>
                      <a:lnTo>
                        <a:pt x="1021" y="88"/>
                      </a:lnTo>
                      <a:lnTo>
                        <a:pt x="1018" y="91"/>
                      </a:lnTo>
                      <a:close/>
                      <a:moveTo>
                        <a:pt x="975" y="88"/>
                      </a:moveTo>
                      <a:lnTo>
                        <a:pt x="1018" y="45"/>
                      </a:lnTo>
                      <a:lnTo>
                        <a:pt x="1021" y="48"/>
                      </a:lnTo>
                      <a:lnTo>
                        <a:pt x="978" y="91"/>
                      </a:lnTo>
                      <a:lnTo>
                        <a:pt x="975" y="88"/>
                      </a:lnTo>
                      <a:close/>
                      <a:moveTo>
                        <a:pt x="1140" y="74"/>
                      </a:moveTo>
                      <a:lnTo>
                        <a:pt x="1096" y="31"/>
                      </a:lnTo>
                      <a:lnTo>
                        <a:pt x="1099" y="28"/>
                      </a:lnTo>
                      <a:lnTo>
                        <a:pt x="1143" y="71"/>
                      </a:lnTo>
                      <a:lnTo>
                        <a:pt x="1140" y="74"/>
                      </a:lnTo>
                      <a:close/>
                      <a:moveTo>
                        <a:pt x="1096" y="71"/>
                      </a:moveTo>
                      <a:lnTo>
                        <a:pt x="1140" y="28"/>
                      </a:lnTo>
                      <a:lnTo>
                        <a:pt x="1143" y="31"/>
                      </a:lnTo>
                      <a:lnTo>
                        <a:pt x="1099" y="74"/>
                      </a:lnTo>
                      <a:lnTo>
                        <a:pt x="1096" y="71"/>
                      </a:lnTo>
                      <a:close/>
                      <a:moveTo>
                        <a:pt x="1261" y="46"/>
                      </a:moveTo>
                      <a:lnTo>
                        <a:pt x="1219" y="3"/>
                      </a:lnTo>
                      <a:lnTo>
                        <a:pt x="1222" y="0"/>
                      </a:lnTo>
                      <a:lnTo>
                        <a:pt x="1265" y="43"/>
                      </a:lnTo>
                      <a:lnTo>
                        <a:pt x="1261" y="46"/>
                      </a:lnTo>
                      <a:close/>
                      <a:moveTo>
                        <a:pt x="1219" y="43"/>
                      </a:moveTo>
                      <a:lnTo>
                        <a:pt x="1261" y="0"/>
                      </a:lnTo>
                      <a:lnTo>
                        <a:pt x="1265" y="3"/>
                      </a:lnTo>
                      <a:lnTo>
                        <a:pt x="1222" y="46"/>
                      </a:lnTo>
                      <a:lnTo>
                        <a:pt x="1219" y="43"/>
                      </a:ln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12" name="Rectangle 194"/>
                <p:cNvSpPr>
                  <a:spLocks noChangeArrowheads="1"/>
                </p:cNvSpPr>
                <p:nvPr/>
              </p:nvSpPr>
              <p:spPr bwMode="auto">
                <a:xfrm>
                  <a:off x="643" y="4115"/>
                  <a:ext cx="115"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3" name="Rectangle 195"/>
                <p:cNvSpPr>
                  <a:spLocks noChangeArrowheads="1"/>
                </p:cNvSpPr>
                <p:nvPr/>
              </p:nvSpPr>
              <p:spPr bwMode="auto">
                <a:xfrm>
                  <a:off x="643" y="3846"/>
                  <a:ext cx="115"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4" name="Rectangle 196"/>
                <p:cNvSpPr>
                  <a:spLocks noChangeArrowheads="1"/>
                </p:cNvSpPr>
                <p:nvPr/>
              </p:nvSpPr>
              <p:spPr bwMode="auto">
                <a:xfrm>
                  <a:off x="612" y="3577"/>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5" name="Rectangle 197"/>
                <p:cNvSpPr>
                  <a:spLocks noChangeArrowheads="1"/>
                </p:cNvSpPr>
                <p:nvPr/>
              </p:nvSpPr>
              <p:spPr bwMode="auto">
                <a:xfrm>
                  <a:off x="612" y="3308"/>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6" name="Rectangle 198"/>
                <p:cNvSpPr>
                  <a:spLocks noChangeArrowheads="1"/>
                </p:cNvSpPr>
                <p:nvPr/>
              </p:nvSpPr>
              <p:spPr bwMode="auto">
                <a:xfrm>
                  <a:off x="612" y="3039"/>
                  <a:ext cx="14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20.0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7" name="Rectangle 199"/>
                <p:cNvSpPr>
                  <a:spLocks noChangeArrowheads="1"/>
                </p:cNvSpPr>
                <p:nvPr/>
              </p:nvSpPr>
              <p:spPr bwMode="auto">
                <a:xfrm>
                  <a:off x="612" y="2770"/>
                  <a:ext cx="149"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25.0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8" name="Rectangle 200"/>
                <p:cNvSpPr>
                  <a:spLocks noChangeArrowheads="1"/>
                </p:cNvSpPr>
                <p:nvPr/>
              </p:nvSpPr>
              <p:spPr bwMode="auto">
                <a:xfrm>
                  <a:off x="762" y="4213"/>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19" name="Rectangle 201"/>
                <p:cNvSpPr>
                  <a:spLocks noChangeArrowheads="1"/>
                </p:cNvSpPr>
                <p:nvPr/>
              </p:nvSpPr>
              <p:spPr bwMode="auto">
                <a:xfrm>
                  <a:off x="1006" y="4213"/>
                  <a:ext cx="6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0" name="Rectangle 202"/>
                <p:cNvSpPr>
                  <a:spLocks noChangeArrowheads="1"/>
                </p:cNvSpPr>
                <p:nvPr/>
              </p:nvSpPr>
              <p:spPr bwMode="auto">
                <a:xfrm>
                  <a:off x="1249" y="4213"/>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1" name="Rectangle 203"/>
                <p:cNvSpPr>
                  <a:spLocks noChangeArrowheads="1"/>
                </p:cNvSpPr>
                <p:nvPr/>
              </p:nvSpPr>
              <p:spPr bwMode="auto">
                <a:xfrm>
                  <a:off x="1493" y="4213"/>
                  <a:ext cx="6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2" name="Rectangle 204"/>
                <p:cNvSpPr>
                  <a:spLocks noChangeArrowheads="1"/>
                </p:cNvSpPr>
                <p:nvPr/>
              </p:nvSpPr>
              <p:spPr bwMode="auto">
                <a:xfrm>
                  <a:off x="1736" y="4213"/>
                  <a:ext cx="67"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8</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3" name="Rectangle 205"/>
                <p:cNvSpPr>
                  <a:spLocks noChangeArrowheads="1"/>
                </p:cNvSpPr>
                <p:nvPr/>
              </p:nvSpPr>
              <p:spPr bwMode="auto">
                <a:xfrm>
                  <a:off x="1965" y="4213"/>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24" name="Rectangle 206"/>
                <p:cNvSpPr>
                  <a:spLocks noChangeArrowheads="1"/>
                </p:cNvSpPr>
                <p:nvPr/>
              </p:nvSpPr>
              <p:spPr bwMode="auto">
                <a:xfrm>
                  <a:off x="2208" y="4213"/>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12</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9" name="Rectangle 208"/>
              <p:cNvSpPr>
                <a:spLocks noChangeArrowheads="1"/>
              </p:cNvSpPr>
              <p:nvPr/>
            </p:nvSpPr>
            <p:spPr bwMode="auto">
              <a:xfrm>
                <a:off x="2452" y="4213"/>
                <a:ext cx="99"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14</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209"/>
              <p:cNvSpPr>
                <a:spLocks noChangeArrowheads="1"/>
              </p:cNvSpPr>
              <p:nvPr/>
            </p:nvSpPr>
            <p:spPr bwMode="auto">
              <a:xfrm>
                <a:off x="2695" y="4213"/>
                <a:ext cx="98"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16</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Freeform 210"/>
              <p:cNvSpPr>
                <a:spLocks/>
              </p:cNvSpPr>
              <p:nvPr/>
            </p:nvSpPr>
            <p:spPr bwMode="auto">
              <a:xfrm>
                <a:off x="2848" y="3376"/>
                <a:ext cx="130" cy="12"/>
              </a:xfrm>
              <a:custGeom>
                <a:avLst/>
                <a:gdLst>
                  <a:gd name="T0" fmla="*/ 32 w 704"/>
                  <a:gd name="T1" fmla="*/ 0 h 64"/>
                  <a:gd name="T2" fmla="*/ 672 w 704"/>
                  <a:gd name="T3" fmla="*/ 0 h 64"/>
                  <a:gd name="T4" fmla="*/ 704 w 704"/>
                  <a:gd name="T5" fmla="*/ 32 h 64"/>
                  <a:gd name="T6" fmla="*/ 672 w 704"/>
                  <a:gd name="T7" fmla="*/ 64 h 64"/>
                  <a:gd name="T8" fmla="*/ 32 w 704"/>
                  <a:gd name="T9" fmla="*/ 64 h 64"/>
                  <a:gd name="T10" fmla="*/ 0 w 704"/>
                  <a:gd name="T11" fmla="*/ 32 h 64"/>
                  <a:gd name="T12" fmla="*/ 32 w 70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04" h="64">
                    <a:moveTo>
                      <a:pt x="32" y="0"/>
                    </a:moveTo>
                    <a:lnTo>
                      <a:pt x="672" y="0"/>
                    </a:lnTo>
                    <a:cubicBezTo>
                      <a:pt x="690" y="0"/>
                      <a:pt x="704" y="15"/>
                      <a:pt x="704" y="32"/>
                    </a:cubicBezTo>
                    <a:cubicBezTo>
                      <a:pt x="704" y="50"/>
                      <a:pt x="690" y="64"/>
                      <a:pt x="672" y="64"/>
                    </a:cubicBezTo>
                    <a:lnTo>
                      <a:pt x="32" y="64"/>
                    </a:lnTo>
                    <a:cubicBezTo>
                      <a:pt x="15" y="64"/>
                      <a:pt x="0" y="50"/>
                      <a:pt x="0" y="32"/>
                    </a:cubicBezTo>
                    <a:cubicBezTo>
                      <a:pt x="0" y="15"/>
                      <a:pt x="15" y="0"/>
                      <a:pt x="32" y="0"/>
                    </a:cubicBez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2" name="Freeform 211"/>
              <p:cNvSpPr>
                <a:spLocks/>
              </p:cNvSpPr>
              <p:nvPr/>
            </p:nvSpPr>
            <p:spPr bwMode="auto">
              <a:xfrm>
                <a:off x="2894" y="3364"/>
                <a:ext cx="37" cy="36"/>
              </a:xfrm>
              <a:custGeom>
                <a:avLst/>
                <a:gdLst>
                  <a:gd name="T0" fmla="*/ 19 w 37"/>
                  <a:gd name="T1" fmla="*/ 36 h 36"/>
                  <a:gd name="T2" fmla="*/ 0 w 37"/>
                  <a:gd name="T3" fmla="*/ 18 h 36"/>
                  <a:gd name="T4" fmla="*/ 19 w 37"/>
                  <a:gd name="T5" fmla="*/ 0 h 36"/>
                  <a:gd name="T6" fmla="*/ 37 w 37"/>
                  <a:gd name="T7" fmla="*/ 18 h 36"/>
                  <a:gd name="T8" fmla="*/ 19 w 37"/>
                  <a:gd name="T9" fmla="*/ 36 h 36"/>
                </a:gdLst>
                <a:ahLst/>
                <a:cxnLst>
                  <a:cxn ang="0">
                    <a:pos x="T0" y="T1"/>
                  </a:cxn>
                  <a:cxn ang="0">
                    <a:pos x="T2" y="T3"/>
                  </a:cxn>
                  <a:cxn ang="0">
                    <a:pos x="T4" y="T5"/>
                  </a:cxn>
                  <a:cxn ang="0">
                    <a:pos x="T6" y="T7"/>
                  </a:cxn>
                  <a:cxn ang="0">
                    <a:pos x="T8" y="T9"/>
                  </a:cxn>
                </a:cxnLst>
                <a:rect l="0" t="0" r="r" b="b"/>
                <a:pathLst>
                  <a:path w="37" h="36">
                    <a:moveTo>
                      <a:pt x="19" y="36"/>
                    </a:moveTo>
                    <a:lnTo>
                      <a:pt x="0" y="18"/>
                    </a:lnTo>
                    <a:lnTo>
                      <a:pt x="19" y="0"/>
                    </a:lnTo>
                    <a:lnTo>
                      <a:pt x="37" y="18"/>
                    </a:lnTo>
                    <a:lnTo>
                      <a:pt x="19" y="36"/>
                    </a:lnTo>
                    <a:close/>
                  </a:path>
                </a:pathLst>
              </a:custGeom>
              <a:solidFill>
                <a:srgbClr val="4F81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212"/>
              <p:cNvSpPr>
                <a:spLocks noEditPoints="1"/>
              </p:cNvSpPr>
              <p:nvPr/>
            </p:nvSpPr>
            <p:spPr bwMode="auto">
              <a:xfrm>
                <a:off x="2892" y="3361"/>
                <a:ext cx="42" cy="42"/>
              </a:xfrm>
              <a:custGeom>
                <a:avLst/>
                <a:gdLst>
                  <a:gd name="T0" fmla="*/ 122 w 227"/>
                  <a:gd name="T1" fmla="*/ 222 h 227"/>
                  <a:gd name="T2" fmla="*/ 105 w 227"/>
                  <a:gd name="T3" fmla="*/ 222 h 227"/>
                  <a:gd name="T4" fmla="*/ 5 w 227"/>
                  <a:gd name="T5" fmla="*/ 122 h 227"/>
                  <a:gd name="T6" fmla="*/ 5 w 227"/>
                  <a:gd name="T7" fmla="*/ 105 h 227"/>
                  <a:gd name="T8" fmla="*/ 105 w 227"/>
                  <a:gd name="T9" fmla="*/ 5 h 227"/>
                  <a:gd name="T10" fmla="*/ 122 w 227"/>
                  <a:gd name="T11" fmla="*/ 5 h 227"/>
                  <a:gd name="T12" fmla="*/ 222 w 227"/>
                  <a:gd name="T13" fmla="*/ 105 h 227"/>
                  <a:gd name="T14" fmla="*/ 222 w 227"/>
                  <a:gd name="T15" fmla="*/ 122 h 227"/>
                  <a:gd name="T16" fmla="*/ 122 w 227"/>
                  <a:gd name="T17" fmla="*/ 222 h 227"/>
                  <a:gd name="T18" fmla="*/ 205 w 227"/>
                  <a:gd name="T19" fmla="*/ 105 h 227"/>
                  <a:gd name="T20" fmla="*/ 205 w 227"/>
                  <a:gd name="T21" fmla="*/ 122 h 227"/>
                  <a:gd name="T22" fmla="*/ 105 w 227"/>
                  <a:gd name="T23" fmla="*/ 22 h 227"/>
                  <a:gd name="T24" fmla="*/ 122 w 227"/>
                  <a:gd name="T25" fmla="*/ 22 h 227"/>
                  <a:gd name="T26" fmla="*/ 22 w 227"/>
                  <a:gd name="T27" fmla="*/ 122 h 227"/>
                  <a:gd name="T28" fmla="*/ 22 w 227"/>
                  <a:gd name="T29" fmla="*/ 105 h 227"/>
                  <a:gd name="T30" fmla="*/ 122 w 227"/>
                  <a:gd name="T31" fmla="*/ 205 h 227"/>
                  <a:gd name="T32" fmla="*/ 105 w 227"/>
                  <a:gd name="T33" fmla="*/ 205 h 227"/>
                  <a:gd name="T34" fmla="*/ 205 w 227"/>
                  <a:gd name="T35" fmla="*/ 105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7" h="227">
                    <a:moveTo>
                      <a:pt x="122" y="222"/>
                    </a:moveTo>
                    <a:cubicBezTo>
                      <a:pt x="117" y="227"/>
                      <a:pt x="110" y="227"/>
                      <a:pt x="105" y="222"/>
                    </a:cubicBezTo>
                    <a:lnTo>
                      <a:pt x="5" y="122"/>
                    </a:lnTo>
                    <a:cubicBezTo>
                      <a:pt x="0" y="117"/>
                      <a:pt x="0" y="110"/>
                      <a:pt x="5" y="105"/>
                    </a:cubicBezTo>
                    <a:lnTo>
                      <a:pt x="105" y="5"/>
                    </a:lnTo>
                    <a:cubicBezTo>
                      <a:pt x="110" y="0"/>
                      <a:pt x="117" y="0"/>
                      <a:pt x="122" y="5"/>
                    </a:cubicBezTo>
                    <a:lnTo>
                      <a:pt x="222" y="105"/>
                    </a:lnTo>
                    <a:cubicBezTo>
                      <a:pt x="227" y="110"/>
                      <a:pt x="227" y="117"/>
                      <a:pt x="222" y="122"/>
                    </a:cubicBezTo>
                    <a:lnTo>
                      <a:pt x="122" y="222"/>
                    </a:lnTo>
                    <a:close/>
                    <a:moveTo>
                      <a:pt x="205" y="105"/>
                    </a:moveTo>
                    <a:lnTo>
                      <a:pt x="205" y="122"/>
                    </a:lnTo>
                    <a:lnTo>
                      <a:pt x="105" y="22"/>
                    </a:lnTo>
                    <a:lnTo>
                      <a:pt x="122" y="22"/>
                    </a:lnTo>
                    <a:lnTo>
                      <a:pt x="22" y="122"/>
                    </a:lnTo>
                    <a:lnTo>
                      <a:pt x="22" y="105"/>
                    </a:lnTo>
                    <a:lnTo>
                      <a:pt x="122" y="205"/>
                    </a:lnTo>
                    <a:lnTo>
                      <a:pt x="105" y="205"/>
                    </a:lnTo>
                    <a:lnTo>
                      <a:pt x="205" y="105"/>
                    </a:lnTo>
                    <a:close/>
                  </a:path>
                </a:pathLst>
              </a:custGeom>
              <a:solidFill>
                <a:srgbClr val="4A7EBB"/>
              </a:solidFill>
              <a:ln w="1588" cap="flat">
                <a:solidFill>
                  <a:srgbClr val="4A7EBB"/>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4" name="Rectangle 213"/>
              <p:cNvSpPr>
                <a:spLocks noChangeArrowheads="1"/>
              </p:cNvSpPr>
              <p:nvPr/>
            </p:nvSpPr>
            <p:spPr bwMode="auto">
              <a:xfrm>
                <a:off x="2984" y="3342"/>
                <a:ext cx="228"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Control</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Freeform 214"/>
              <p:cNvSpPr>
                <a:spLocks/>
              </p:cNvSpPr>
              <p:nvPr/>
            </p:nvSpPr>
            <p:spPr bwMode="auto">
              <a:xfrm>
                <a:off x="2848" y="3487"/>
                <a:ext cx="130" cy="12"/>
              </a:xfrm>
              <a:custGeom>
                <a:avLst/>
                <a:gdLst>
                  <a:gd name="T0" fmla="*/ 32 w 704"/>
                  <a:gd name="T1" fmla="*/ 0 h 64"/>
                  <a:gd name="T2" fmla="*/ 672 w 704"/>
                  <a:gd name="T3" fmla="*/ 0 h 64"/>
                  <a:gd name="T4" fmla="*/ 704 w 704"/>
                  <a:gd name="T5" fmla="*/ 32 h 64"/>
                  <a:gd name="T6" fmla="*/ 672 w 704"/>
                  <a:gd name="T7" fmla="*/ 64 h 64"/>
                  <a:gd name="T8" fmla="*/ 32 w 704"/>
                  <a:gd name="T9" fmla="*/ 64 h 64"/>
                  <a:gd name="T10" fmla="*/ 0 w 704"/>
                  <a:gd name="T11" fmla="*/ 32 h 64"/>
                  <a:gd name="T12" fmla="*/ 32 w 70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04" h="64">
                    <a:moveTo>
                      <a:pt x="32" y="0"/>
                    </a:moveTo>
                    <a:lnTo>
                      <a:pt x="672" y="0"/>
                    </a:lnTo>
                    <a:cubicBezTo>
                      <a:pt x="690" y="0"/>
                      <a:pt x="704" y="15"/>
                      <a:pt x="704" y="32"/>
                    </a:cubicBezTo>
                    <a:cubicBezTo>
                      <a:pt x="704" y="50"/>
                      <a:pt x="690" y="64"/>
                      <a:pt x="672" y="64"/>
                    </a:cubicBezTo>
                    <a:lnTo>
                      <a:pt x="32" y="64"/>
                    </a:lnTo>
                    <a:cubicBezTo>
                      <a:pt x="15" y="64"/>
                      <a:pt x="0" y="50"/>
                      <a:pt x="0" y="32"/>
                    </a:cubicBezTo>
                    <a:cubicBezTo>
                      <a:pt x="0" y="15"/>
                      <a:pt x="15" y="0"/>
                      <a:pt x="32" y="0"/>
                    </a:cubicBez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6" name="Rectangle 215"/>
              <p:cNvSpPr>
                <a:spLocks noChangeArrowheads="1"/>
              </p:cNvSpPr>
              <p:nvPr/>
            </p:nvSpPr>
            <p:spPr bwMode="auto">
              <a:xfrm>
                <a:off x="2894" y="3475"/>
                <a:ext cx="37" cy="37"/>
              </a:xfrm>
              <a:prstGeom prst="rect">
                <a:avLst/>
              </a:prstGeom>
              <a:solidFill>
                <a:srgbClr val="C0504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7" name="Freeform 216"/>
              <p:cNvSpPr>
                <a:spLocks noEditPoints="1"/>
              </p:cNvSpPr>
              <p:nvPr/>
            </p:nvSpPr>
            <p:spPr bwMode="auto">
              <a:xfrm>
                <a:off x="2892" y="3473"/>
                <a:ext cx="41" cy="41"/>
              </a:xfrm>
              <a:custGeom>
                <a:avLst/>
                <a:gdLst>
                  <a:gd name="T0" fmla="*/ 0 w 224"/>
                  <a:gd name="T1" fmla="*/ 12 h 224"/>
                  <a:gd name="T2" fmla="*/ 12 w 224"/>
                  <a:gd name="T3" fmla="*/ 0 h 224"/>
                  <a:gd name="T4" fmla="*/ 212 w 224"/>
                  <a:gd name="T5" fmla="*/ 0 h 224"/>
                  <a:gd name="T6" fmla="*/ 224 w 224"/>
                  <a:gd name="T7" fmla="*/ 12 h 224"/>
                  <a:gd name="T8" fmla="*/ 224 w 224"/>
                  <a:gd name="T9" fmla="*/ 212 h 224"/>
                  <a:gd name="T10" fmla="*/ 212 w 224"/>
                  <a:gd name="T11" fmla="*/ 224 h 224"/>
                  <a:gd name="T12" fmla="*/ 12 w 224"/>
                  <a:gd name="T13" fmla="*/ 224 h 224"/>
                  <a:gd name="T14" fmla="*/ 0 w 224"/>
                  <a:gd name="T15" fmla="*/ 212 h 224"/>
                  <a:gd name="T16" fmla="*/ 0 w 224"/>
                  <a:gd name="T17" fmla="*/ 12 h 224"/>
                  <a:gd name="T18" fmla="*/ 24 w 224"/>
                  <a:gd name="T19" fmla="*/ 212 h 224"/>
                  <a:gd name="T20" fmla="*/ 12 w 224"/>
                  <a:gd name="T21" fmla="*/ 200 h 224"/>
                  <a:gd name="T22" fmla="*/ 212 w 224"/>
                  <a:gd name="T23" fmla="*/ 200 h 224"/>
                  <a:gd name="T24" fmla="*/ 200 w 224"/>
                  <a:gd name="T25" fmla="*/ 212 h 224"/>
                  <a:gd name="T26" fmla="*/ 200 w 224"/>
                  <a:gd name="T27" fmla="*/ 12 h 224"/>
                  <a:gd name="T28" fmla="*/ 212 w 224"/>
                  <a:gd name="T29" fmla="*/ 24 h 224"/>
                  <a:gd name="T30" fmla="*/ 12 w 224"/>
                  <a:gd name="T31" fmla="*/ 24 h 224"/>
                  <a:gd name="T32" fmla="*/ 24 w 224"/>
                  <a:gd name="T33" fmla="*/ 12 h 224"/>
                  <a:gd name="T34" fmla="*/ 24 w 224"/>
                  <a:gd name="T35" fmla="*/ 2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24">
                    <a:moveTo>
                      <a:pt x="0" y="12"/>
                    </a:moveTo>
                    <a:cubicBezTo>
                      <a:pt x="0" y="6"/>
                      <a:pt x="6" y="0"/>
                      <a:pt x="12" y="0"/>
                    </a:cubicBezTo>
                    <a:lnTo>
                      <a:pt x="212" y="0"/>
                    </a:lnTo>
                    <a:cubicBezTo>
                      <a:pt x="219" y="0"/>
                      <a:pt x="224" y="6"/>
                      <a:pt x="224" y="12"/>
                    </a:cubicBezTo>
                    <a:lnTo>
                      <a:pt x="224" y="212"/>
                    </a:lnTo>
                    <a:cubicBezTo>
                      <a:pt x="224" y="219"/>
                      <a:pt x="219" y="224"/>
                      <a:pt x="212" y="224"/>
                    </a:cubicBezTo>
                    <a:lnTo>
                      <a:pt x="12" y="224"/>
                    </a:lnTo>
                    <a:cubicBezTo>
                      <a:pt x="6" y="224"/>
                      <a:pt x="0" y="219"/>
                      <a:pt x="0" y="212"/>
                    </a:cubicBezTo>
                    <a:lnTo>
                      <a:pt x="0" y="12"/>
                    </a:lnTo>
                    <a:close/>
                    <a:moveTo>
                      <a:pt x="24" y="212"/>
                    </a:moveTo>
                    <a:lnTo>
                      <a:pt x="12" y="200"/>
                    </a:lnTo>
                    <a:lnTo>
                      <a:pt x="212" y="200"/>
                    </a:lnTo>
                    <a:lnTo>
                      <a:pt x="200" y="212"/>
                    </a:lnTo>
                    <a:lnTo>
                      <a:pt x="200" y="12"/>
                    </a:lnTo>
                    <a:lnTo>
                      <a:pt x="212" y="24"/>
                    </a:lnTo>
                    <a:lnTo>
                      <a:pt x="12" y="24"/>
                    </a:lnTo>
                    <a:lnTo>
                      <a:pt x="24" y="12"/>
                    </a:lnTo>
                    <a:lnTo>
                      <a:pt x="24" y="212"/>
                    </a:lnTo>
                    <a:close/>
                  </a:path>
                </a:pathLst>
              </a:custGeom>
              <a:solidFill>
                <a:srgbClr val="BE4B48"/>
              </a:solidFill>
              <a:ln w="1588" cap="flat">
                <a:solidFill>
                  <a:srgbClr val="BE4B48"/>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18" name="Rectangle 217"/>
              <p:cNvSpPr>
                <a:spLocks noChangeArrowheads="1"/>
              </p:cNvSpPr>
              <p:nvPr/>
            </p:nvSpPr>
            <p:spPr bwMode="auto">
              <a:xfrm>
                <a:off x="2984" y="3453"/>
                <a:ext cx="113"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Freeform 218"/>
              <p:cNvSpPr>
                <a:spLocks/>
              </p:cNvSpPr>
              <p:nvPr/>
            </p:nvSpPr>
            <p:spPr bwMode="auto">
              <a:xfrm>
                <a:off x="2848" y="3599"/>
                <a:ext cx="130" cy="12"/>
              </a:xfrm>
              <a:custGeom>
                <a:avLst/>
                <a:gdLst>
                  <a:gd name="T0" fmla="*/ 32 w 704"/>
                  <a:gd name="T1" fmla="*/ 0 h 64"/>
                  <a:gd name="T2" fmla="*/ 672 w 704"/>
                  <a:gd name="T3" fmla="*/ 0 h 64"/>
                  <a:gd name="T4" fmla="*/ 704 w 704"/>
                  <a:gd name="T5" fmla="*/ 32 h 64"/>
                  <a:gd name="T6" fmla="*/ 672 w 704"/>
                  <a:gd name="T7" fmla="*/ 64 h 64"/>
                  <a:gd name="T8" fmla="*/ 32 w 704"/>
                  <a:gd name="T9" fmla="*/ 64 h 64"/>
                  <a:gd name="T10" fmla="*/ 0 w 704"/>
                  <a:gd name="T11" fmla="*/ 32 h 64"/>
                  <a:gd name="T12" fmla="*/ 32 w 70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04" h="64">
                    <a:moveTo>
                      <a:pt x="32" y="0"/>
                    </a:moveTo>
                    <a:lnTo>
                      <a:pt x="672" y="0"/>
                    </a:lnTo>
                    <a:cubicBezTo>
                      <a:pt x="690" y="0"/>
                      <a:pt x="704" y="15"/>
                      <a:pt x="704" y="32"/>
                    </a:cubicBezTo>
                    <a:cubicBezTo>
                      <a:pt x="704" y="50"/>
                      <a:pt x="690" y="64"/>
                      <a:pt x="672" y="64"/>
                    </a:cubicBezTo>
                    <a:lnTo>
                      <a:pt x="32" y="64"/>
                    </a:lnTo>
                    <a:cubicBezTo>
                      <a:pt x="15" y="64"/>
                      <a:pt x="0" y="50"/>
                      <a:pt x="0" y="32"/>
                    </a:cubicBezTo>
                    <a:cubicBezTo>
                      <a:pt x="0" y="15"/>
                      <a:pt x="15" y="0"/>
                      <a:pt x="32" y="0"/>
                    </a:cubicBez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0" name="Freeform 219"/>
              <p:cNvSpPr>
                <a:spLocks/>
              </p:cNvSpPr>
              <p:nvPr/>
            </p:nvSpPr>
            <p:spPr bwMode="auto">
              <a:xfrm>
                <a:off x="2894" y="3586"/>
                <a:ext cx="37" cy="37"/>
              </a:xfrm>
              <a:custGeom>
                <a:avLst/>
                <a:gdLst>
                  <a:gd name="T0" fmla="*/ 19 w 37"/>
                  <a:gd name="T1" fmla="*/ 0 h 37"/>
                  <a:gd name="T2" fmla="*/ 37 w 37"/>
                  <a:gd name="T3" fmla="*/ 37 h 37"/>
                  <a:gd name="T4" fmla="*/ 0 w 37"/>
                  <a:gd name="T5" fmla="*/ 37 h 37"/>
                  <a:gd name="T6" fmla="*/ 19 w 37"/>
                  <a:gd name="T7" fmla="*/ 0 h 37"/>
                </a:gdLst>
                <a:ahLst/>
                <a:cxnLst>
                  <a:cxn ang="0">
                    <a:pos x="T0" y="T1"/>
                  </a:cxn>
                  <a:cxn ang="0">
                    <a:pos x="T2" y="T3"/>
                  </a:cxn>
                  <a:cxn ang="0">
                    <a:pos x="T4" y="T5"/>
                  </a:cxn>
                  <a:cxn ang="0">
                    <a:pos x="T6" y="T7"/>
                  </a:cxn>
                </a:cxnLst>
                <a:rect l="0" t="0" r="r" b="b"/>
                <a:pathLst>
                  <a:path w="37" h="37">
                    <a:moveTo>
                      <a:pt x="19" y="0"/>
                    </a:moveTo>
                    <a:lnTo>
                      <a:pt x="37" y="37"/>
                    </a:lnTo>
                    <a:lnTo>
                      <a:pt x="0" y="37"/>
                    </a:lnTo>
                    <a:lnTo>
                      <a:pt x="19" y="0"/>
                    </a:lnTo>
                    <a:close/>
                  </a:path>
                </a:pathLst>
              </a:custGeom>
              <a:solidFill>
                <a:srgbClr val="9BBB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1" name="Freeform 220"/>
              <p:cNvSpPr>
                <a:spLocks noEditPoints="1"/>
              </p:cNvSpPr>
              <p:nvPr/>
            </p:nvSpPr>
            <p:spPr bwMode="auto">
              <a:xfrm>
                <a:off x="2892" y="3584"/>
                <a:ext cx="42" cy="41"/>
              </a:xfrm>
              <a:custGeom>
                <a:avLst/>
                <a:gdLst>
                  <a:gd name="T0" fmla="*/ 102 w 225"/>
                  <a:gd name="T1" fmla="*/ 7 h 224"/>
                  <a:gd name="T2" fmla="*/ 112 w 225"/>
                  <a:gd name="T3" fmla="*/ 0 h 224"/>
                  <a:gd name="T4" fmla="*/ 123 w 225"/>
                  <a:gd name="T5" fmla="*/ 7 h 224"/>
                  <a:gd name="T6" fmla="*/ 223 w 225"/>
                  <a:gd name="T7" fmla="*/ 207 h 224"/>
                  <a:gd name="T8" fmla="*/ 223 w 225"/>
                  <a:gd name="T9" fmla="*/ 219 h 224"/>
                  <a:gd name="T10" fmla="*/ 212 w 225"/>
                  <a:gd name="T11" fmla="*/ 224 h 224"/>
                  <a:gd name="T12" fmla="*/ 12 w 225"/>
                  <a:gd name="T13" fmla="*/ 224 h 224"/>
                  <a:gd name="T14" fmla="*/ 2 w 225"/>
                  <a:gd name="T15" fmla="*/ 219 h 224"/>
                  <a:gd name="T16" fmla="*/ 2 w 225"/>
                  <a:gd name="T17" fmla="*/ 207 h 224"/>
                  <a:gd name="T18" fmla="*/ 102 w 225"/>
                  <a:gd name="T19" fmla="*/ 7 h 224"/>
                  <a:gd name="T20" fmla="*/ 23 w 225"/>
                  <a:gd name="T21" fmla="*/ 218 h 224"/>
                  <a:gd name="T22" fmla="*/ 12 w 225"/>
                  <a:gd name="T23" fmla="*/ 200 h 224"/>
                  <a:gd name="T24" fmla="*/ 212 w 225"/>
                  <a:gd name="T25" fmla="*/ 200 h 224"/>
                  <a:gd name="T26" fmla="*/ 202 w 225"/>
                  <a:gd name="T27" fmla="*/ 218 h 224"/>
                  <a:gd name="T28" fmla="*/ 102 w 225"/>
                  <a:gd name="T29" fmla="*/ 18 h 224"/>
                  <a:gd name="T30" fmla="*/ 123 w 225"/>
                  <a:gd name="T31" fmla="*/ 18 h 224"/>
                  <a:gd name="T32" fmla="*/ 23 w 225"/>
                  <a:gd name="T33" fmla="*/ 21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5" h="224">
                    <a:moveTo>
                      <a:pt x="102" y="7"/>
                    </a:moveTo>
                    <a:cubicBezTo>
                      <a:pt x="104" y="3"/>
                      <a:pt x="108" y="0"/>
                      <a:pt x="112" y="0"/>
                    </a:cubicBezTo>
                    <a:cubicBezTo>
                      <a:pt x="117" y="0"/>
                      <a:pt x="121" y="3"/>
                      <a:pt x="123" y="7"/>
                    </a:cubicBezTo>
                    <a:lnTo>
                      <a:pt x="223" y="207"/>
                    </a:lnTo>
                    <a:cubicBezTo>
                      <a:pt x="225" y="211"/>
                      <a:pt x="225" y="215"/>
                      <a:pt x="223" y="219"/>
                    </a:cubicBezTo>
                    <a:cubicBezTo>
                      <a:pt x="220" y="222"/>
                      <a:pt x="217" y="224"/>
                      <a:pt x="212" y="224"/>
                    </a:cubicBezTo>
                    <a:lnTo>
                      <a:pt x="12" y="224"/>
                    </a:lnTo>
                    <a:cubicBezTo>
                      <a:pt x="8" y="224"/>
                      <a:pt x="4" y="222"/>
                      <a:pt x="2" y="219"/>
                    </a:cubicBezTo>
                    <a:cubicBezTo>
                      <a:pt x="0" y="215"/>
                      <a:pt x="0" y="211"/>
                      <a:pt x="2" y="207"/>
                    </a:cubicBezTo>
                    <a:lnTo>
                      <a:pt x="102" y="7"/>
                    </a:lnTo>
                    <a:close/>
                    <a:moveTo>
                      <a:pt x="23" y="218"/>
                    </a:moveTo>
                    <a:lnTo>
                      <a:pt x="12" y="200"/>
                    </a:lnTo>
                    <a:lnTo>
                      <a:pt x="212" y="200"/>
                    </a:lnTo>
                    <a:lnTo>
                      <a:pt x="202" y="218"/>
                    </a:lnTo>
                    <a:lnTo>
                      <a:pt x="102" y="18"/>
                    </a:lnTo>
                    <a:lnTo>
                      <a:pt x="123" y="18"/>
                    </a:lnTo>
                    <a:lnTo>
                      <a:pt x="23" y="218"/>
                    </a:lnTo>
                    <a:close/>
                  </a:path>
                </a:pathLst>
              </a:custGeom>
              <a:solidFill>
                <a:srgbClr val="98B954"/>
              </a:solidFill>
              <a:ln w="1588" cap="flat">
                <a:solidFill>
                  <a:srgbClr val="98B954"/>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2" name="Rectangle 221"/>
              <p:cNvSpPr>
                <a:spLocks noChangeArrowheads="1"/>
              </p:cNvSpPr>
              <p:nvPr/>
            </p:nvSpPr>
            <p:spPr bwMode="auto">
              <a:xfrm>
                <a:off x="2984" y="3564"/>
                <a:ext cx="14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15%</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3" name="Freeform 222"/>
              <p:cNvSpPr>
                <a:spLocks/>
              </p:cNvSpPr>
              <p:nvPr/>
            </p:nvSpPr>
            <p:spPr bwMode="auto">
              <a:xfrm>
                <a:off x="2848" y="3709"/>
                <a:ext cx="130" cy="12"/>
              </a:xfrm>
              <a:custGeom>
                <a:avLst/>
                <a:gdLst>
                  <a:gd name="T0" fmla="*/ 32 w 704"/>
                  <a:gd name="T1" fmla="*/ 0 h 64"/>
                  <a:gd name="T2" fmla="*/ 672 w 704"/>
                  <a:gd name="T3" fmla="*/ 0 h 64"/>
                  <a:gd name="T4" fmla="*/ 704 w 704"/>
                  <a:gd name="T5" fmla="*/ 32 h 64"/>
                  <a:gd name="T6" fmla="*/ 672 w 704"/>
                  <a:gd name="T7" fmla="*/ 64 h 64"/>
                  <a:gd name="T8" fmla="*/ 32 w 704"/>
                  <a:gd name="T9" fmla="*/ 64 h 64"/>
                  <a:gd name="T10" fmla="*/ 0 w 704"/>
                  <a:gd name="T11" fmla="*/ 32 h 64"/>
                  <a:gd name="T12" fmla="*/ 32 w 704"/>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704" h="64">
                    <a:moveTo>
                      <a:pt x="32" y="0"/>
                    </a:moveTo>
                    <a:lnTo>
                      <a:pt x="672" y="0"/>
                    </a:lnTo>
                    <a:cubicBezTo>
                      <a:pt x="690" y="0"/>
                      <a:pt x="704" y="15"/>
                      <a:pt x="704" y="32"/>
                    </a:cubicBezTo>
                    <a:cubicBezTo>
                      <a:pt x="704" y="50"/>
                      <a:pt x="690" y="64"/>
                      <a:pt x="672" y="64"/>
                    </a:cubicBezTo>
                    <a:lnTo>
                      <a:pt x="32" y="64"/>
                    </a:lnTo>
                    <a:cubicBezTo>
                      <a:pt x="15" y="64"/>
                      <a:pt x="0" y="50"/>
                      <a:pt x="0" y="32"/>
                    </a:cubicBezTo>
                    <a:cubicBezTo>
                      <a:pt x="0" y="15"/>
                      <a:pt x="15" y="0"/>
                      <a:pt x="32" y="0"/>
                    </a:cubicBez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4" name="Freeform 223"/>
              <p:cNvSpPr>
                <a:spLocks noEditPoints="1"/>
              </p:cNvSpPr>
              <p:nvPr/>
            </p:nvSpPr>
            <p:spPr bwMode="auto">
              <a:xfrm>
                <a:off x="2894" y="3697"/>
                <a:ext cx="37" cy="37"/>
              </a:xfrm>
              <a:custGeom>
                <a:avLst/>
                <a:gdLst>
                  <a:gd name="T0" fmla="*/ 37 w 37"/>
                  <a:gd name="T1" fmla="*/ 37 h 37"/>
                  <a:gd name="T2" fmla="*/ 0 w 37"/>
                  <a:gd name="T3" fmla="*/ 0 h 37"/>
                  <a:gd name="T4" fmla="*/ 37 w 37"/>
                  <a:gd name="T5" fmla="*/ 37 h 37"/>
                  <a:gd name="T6" fmla="*/ 0 w 37"/>
                  <a:gd name="T7" fmla="*/ 37 h 37"/>
                  <a:gd name="T8" fmla="*/ 37 w 37"/>
                  <a:gd name="T9" fmla="*/ 0 h 37"/>
                  <a:gd name="T10" fmla="*/ 0 w 37"/>
                  <a:gd name="T11" fmla="*/ 37 h 37"/>
                </a:gdLst>
                <a:ahLst/>
                <a:cxnLst>
                  <a:cxn ang="0">
                    <a:pos x="T0" y="T1"/>
                  </a:cxn>
                  <a:cxn ang="0">
                    <a:pos x="T2" y="T3"/>
                  </a:cxn>
                  <a:cxn ang="0">
                    <a:pos x="T4" y="T5"/>
                  </a:cxn>
                  <a:cxn ang="0">
                    <a:pos x="T6" y="T7"/>
                  </a:cxn>
                  <a:cxn ang="0">
                    <a:pos x="T8" y="T9"/>
                  </a:cxn>
                  <a:cxn ang="0">
                    <a:pos x="T10" y="T11"/>
                  </a:cxn>
                </a:cxnLst>
                <a:rect l="0" t="0" r="r" b="b"/>
                <a:pathLst>
                  <a:path w="37" h="37">
                    <a:moveTo>
                      <a:pt x="37" y="37"/>
                    </a:moveTo>
                    <a:lnTo>
                      <a:pt x="0" y="0"/>
                    </a:lnTo>
                    <a:lnTo>
                      <a:pt x="37" y="37"/>
                    </a:lnTo>
                    <a:close/>
                    <a:moveTo>
                      <a:pt x="0" y="37"/>
                    </a:moveTo>
                    <a:lnTo>
                      <a:pt x="37" y="0"/>
                    </a:lnTo>
                    <a:lnTo>
                      <a:pt x="0" y="37"/>
                    </a:lnTo>
                    <a:close/>
                  </a:path>
                </a:pathLst>
              </a:custGeom>
              <a:solidFill>
                <a:srgbClr val="8064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25" name="Freeform 224"/>
              <p:cNvSpPr>
                <a:spLocks noEditPoints="1"/>
              </p:cNvSpPr>
              <p:nvPr/>
            </p:nvSpPr>
            <p:spPr bwMode="auto">
              <a:xfrm>
                <a:off x="2893" y="3695"/>
                <a:ext cx="40" cy="40"/>
              </a:xfrm>
              <a:custGeom>
                <a:avLst/>
                <a:gdLst>
                  <a:gd name="T0" fmla="*/ 37 w 40"/>
                  <a:gd name="T1" fmla="*/ 40 h 40"/>
                  <a:gd name="T2" fmla="*/ 0 w 40"/>
                  <a:gd name="T3" fmla="*/ 3 h 40"/>
                  <a:gd name="T4" fmla="*/ 3 w 40"/>
                  <a:gd name="T5" fmla="*/ 0 h 40"/>
                  <a:gd name="T6" fmla="*/ 40 w 40"/>
                  <a:gd name="T7" fmla="*/ 37 h 40"/>
                  <a:gd name="T8" fmla="*/ 37 w 40"/>
                  <a:gd name="T9" fmla="*/ 40 h 40"/>
                  <a:gd name="T10" fmla="*/ 0 w 40"/>
                  <a:gd name="T11" fmla="*/ 37 h 40"/>
                  <a:gd name="T12" fmla="*/ 37 w 40"/>
                  <a:gd name="T13" fmla="*/ 0 h 40"/>
                  <a:gd name="T14" fmla="*/ 40 w 40"/>
                  <a:gd name="T15" fmla="*/ 3 h 40"/>
                  <a:gd name="T16" fmla="*/ 3 w 40"/>
                  <a:gd name="T17" fmla="*/ 40 h 40"/>
                  <a:gd name="T18" fmla="*/ 0 w 40"/>
                  <a:gd name="T19" fmla="*/ 3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40">
                    <a:moveTo>
                      <a:pt x="37" y="40"/>
                    </a:moveTo>
                    <a:lnTo>
                      <a:pt x="0" y="3"/>
                    </a:lnTo>
                    <a:lnTo>
                      <a:pt x="3" y="0"/>
                    </a:lnTo>
                    <a:lnTo>
                      <a:pt x="40" y="37"/>
                    </a:lnTo>
                    <a:lnTo>
                      <a:pt x="37" y="40"/>
                    </a:lnTo>
                    <a:close/>
                    <a:moveTo>
                      <a:pt x="0" y="37"/>
                    </a:moveTo>
                    <a:lnTo>
                      <a:pt x="37" y="0"/>
                    </a:lnTo>
                    <a:lnTo>
                      <a:pt x="40" y="3"/>
                    </a:lnTo>
                    <a:lnTo>
                      <a:pt x="3" y="40"/>
                    </a:lnTo>
                    <a:lnTo>
                      <a:pt x="0" y="37"/>
                    </a:lnTo>
                    <a:close/>
                  </a:path>
                </a:pathLst>
              </a:custGeom>
              <a:solidFill>
                <a:srgbClr val="7D60A0"/>
              </a:solidFill>
              <a:ln w="1588" cap="flat">
                <a:solidFill>
                  <a:srgbClr val="7D60A0"/>
                </a:solidFill>
                <a:prstDash val="solid"/>
                <a:bevel/>
                <a:headEnd/>
                <a:tailEnd/>
              </a:ln>
            </p:spPr>
            <p:txBody>
              <a:bodyPr vert="horz" wrap="square" lIns="91440" tIns="45720" rIns="91440" bIns="45720" numCol="1" anchor="t" anchorCtr="0" compatLnSpc="1">
                <a:prstTxWarp prst="textNoShape">
                  <a:avLst/>
                </a:prstTxWarp>
              </a:bodyPr>
              <a:lstStyle/>
              <a:p>
                <a:endParaRPr lang="en-GB"/>
              </a:p>
            </p:txBody>
          </p:sp>
          <p:sp>
            <p:nvSpPr>
              <p:cNvPr id="26" name="Rectangle 225"/>
              <p:cNvSpPr>
                <a:spLocks noChangeArrowheads="1"/>
              </p:cNvSpPr>
              <p:nvPr/>
            </p:nvSpPr>
            <p:spPr bwMode="auto">
              <a:xfrm>
                <a:off x="2984" y="3675"/>
                <a:ext cx="146" cy="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800" b="0" i="0" u="none" strike="noStrike" cap="none" normalizeH="0" baseline="0" smtClean="0">
                    <a:ln>
                      <a:noFill/>
                    </a:ln>
                    <a:solidFill>
                      <a:srgbClr val="000000"/>
                    </a:solidFill>
                    <a:effectLst/>
                    <a:latin typeface="Calibri" pitchFamily="34" charset="0"/>
                    <a:cs typeface="Arial" pitchFamily="34" charset="0"/>
                  </a:rPr>
                  <a:t>30%</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7" name="Rectangle 226"/>
              <p:cNvSpPr>
                <a:spLocks noChangeArrowheads="1"/>
              </p:cNvSpPr>
              <p:nvPr/>
            </p:nvSpPr>
            <p:spPr bwMode="auto">
              <a:xfrm rot="16200000" flipH="1">
                <a:off x="-31" y="3309"/>
                <a:ext cx="846" cy="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Body Weight (g)</a:t>
                </a:r>
                <a:endParaRPr kumimoji="0" lang="en-US" altLang="en-US" sz="1400" b="0" i="0" u="none" strike="noStrike" cap="none" normalizeH="0" baseline="0" dirty="0" smtClean="0">
                  <a:ln>
                    <a:noFill/>
                  </a:ln>
                  <a:solidFill>
                    <a:schemeClr val="tx1"/>
                  </a:solidFill>
                  <a:effectLst/>
                  <a:cs typeface="Arial" pitchFamily="34" charset="0"/>
                </a:endParaRPr>
              </a:p>
            </p:txBody>
          </p:sp>
          <p:sp>
            <p:nvSpPr>
              <p:cNvPr id="28" name="Rectangle 227"/>
              <p:cNvSpPr>
                <a:spLocks noChangeArrowheads="1"/>
              </p:cNvSpPr>
              <p:nvPr/>
            </p:nvSpPr>
            <p:spPr bwMode="auto">
              <a:xfrm>
                <a:off x="1728" y="4500"/>
                <a:ext cx="632"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itchFamily="34" charset="0"/>
                    <a:cs typeface="Arial" pitchFamily="34" charset="0"/>
                  </a:rPr>
                  <a:t>Age (Weeks)</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9" name="Rectangle 228"/>
              <p:cNvSpPr>
                <a:spLocks noChangeArrowheads="1"/>
              </p:cNvSpPr>
              <p:nvPr/>
            </p:nvSpPr>
            <p:spPr bwMode="auto">
              <a:xfrm>
                <a:off x="763" y="431"/>
                <a:ext cx="290"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itchFamily="34" charset="0"/>
                    <a:cs typeface="Arial" pitchFamily="34" charset="0"/>
                  </a:rPr>
                  <a:t>Male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0" name="Rectangle 229"/>
              <p:cNvSpPr>
                <a:spLocks noChangeArrowheads="1"/>
              </p:cNvSpPr>
              <p:nvPr/>
            </p:nvSpPr>
            <p:spPr bwMode="auto">
              <a:xfrm>
                <a:off x="763" y="2551"/>
                <a:ext cx="392" cy="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Calibri" pitchFamily="34" charset="0"/>
                    <a:cs typeface="Arial" pitchFamily="34" charset="0"/>
                  </a:rPr>
                  <a:t>Female</a:t>
                </a:r>
                <a:endParaRPr kumimoji="0" lang="en-US" alt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233" name="Rectangle 226"/>
            <p:cNvSpPr>
              <a:spLocks noChangeArrowheads="1"/>
            </p:cNvSpPr>
            <p:nvPr/>
          </p:nvSpPr>
          <p:spPr bwMode="auto">
            <a:xfrm rot="16200000" flipH="1">
              <a:off x="2217186" y="1752845"/>
              <a:ext cx="1343026" cy="626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fontAlgn="base">
                <a:spcBef>
                  <a:spcPct val="0"/>
                </a:spcBef>
                <a:spcAft>
                  <a:spcPct val="0"/>
                </a:spcAft>
                <a:defRPr>
                  <a:solidFill>
                    <a:schemeClr val="tx1"/>
                  </a:solidFill>
                  <a:latin typeface="Arial" pitchFamily="34" charset="0"/>
                  <a:cs typeface="Arial" pitchFamily="34" charset="0"/>
                </a:defRPr>
              </a:lvl1pPr>
              <a:lvl2pPr fontAlgn="base">
                <a:spcBef>
                  <a:spcPct val="0"/>
                </a:spcBef>
                <a:spcAft>
                  <a:spcPct val="0"/>
                </a:spcAft>
                <a:defRPr>
                  <a:solidFill>
                    <a:schemeClr val="tx1"/>
                  </a:solidFill>
                  <a:latin typeface="Arial" pitchFamily="34" charset="0"/>
                  <a:cs typeface="Arial" pitchFamily="34" charset="0"/>
                </a:defRPr>
              </a:lvl2pPr>
              <a:lvl3pPr fontAlgn="base">
                <a:spcBef>
                  <a:spcPct val="0"/>
                </a:spcBef>
                <a:spcAft>
                  <a:spcPct val="0"/>
                </a:spcAft>
                <a:defRPr>
                  <a:solidFill>
                    <a:schemeClr val="tx1"/>
                  </a:solidFill>
                  <a:latin typeface="Arial" pitchFamily="34" charset="0"/>
                  <a:cs typeface="Arial" pitchFamily="34" charset="0"/>
                </a:defRPr>
              </a:lvl3pPr>
              <a:lvl4pPr fontAlgn="base">
                <a:spcBef>
                  <a:spcPct val="0"/>
                </a:spcBef>
                <a:spcAft>
                  <a:spcPct val="0"/>
                </a:spcAft>
                <a:defRPr>
                  <a:solidFill>
                    <a:schemeClr val="tx1"/>
                  </a:solidFill>
                  <a:latin typeface="Arial" pitchFamily="34" charset="0"/>
                  <a:cs typeface="Arial" pitchFamily="34" charset="0"/>
                </a:defRPr>
              </a:lvl4pPr>
              <a:lvl5pPr fontAlgn="base">
                <a:spcBef>
                  <a:spcPct val="0"/>
                </a:spcBef>
                <a:spcAft>
                  <a:spcPct val="0"/>
                </a:spcAft>
                <a:defRPr>
                  <a:solidFill>
                    <a:schemeClr val="tx1"/>
                  </a:solidFill>
                  <a:latin typeface="Arial" pitchFamily="34" charset="0"/>
                  <a:cs typeface="Arial" pitchFamily="34" charset="0"/>
                </a:defRPr>
              </a:lvl5pPr>
              <a:lvl6pPr fontAlgn="base">
                <a:spcBef>
                  <a:spcPct val="0"/>
                </a:spcBef>
                <a:spcAft>
                  <a:spcPct val="0"/>
                </a:spcAft>
                <a:defRPr>
                  <a:solidFill>
                    <a:schemeClr val="tx1"/>
                  </a:solidFill>
                  <a:latin typeface="Arial" pitchFamily="34" charset="0"/>
                  <a:cs typeface="Arial" pitchFamily="34" charset="0"/>
                </a:defRPr>
              </a:lvl6pPr>
              <a:lvl7pPr fontAlgn="base">
                <a:spcBef>
                  <a:spcPct val="0"/>
                </a:spcBef>
                <a:spcAft>
                  <a:spcPct val="0"/>
                </a:spcAft>
                <a:defRPr>
                  <a:solidFill>
                    <a:schemeClr val="tx1"/>
                  </a:solidFill>
                  <a:latin typeface="Arial" pitchFamily="34" charset="0"/>
                  <a:cs typeface="Arial" pitchFamily="34" charset="0"/>
                </a:defRPr>
              </a:lvl7pPr>
              <a:lvl8pPr fontAlgn="base">
                <a:spcBef>
                  <a:spcPct val="0"/>
                </a:spcBef>
                <a:spcAft>
                  <a:spcPct val="0"/>
                </a:spcAft>
                <a:defRPr>
                  <a:solidFill>
                    <a:schemeClr val="tx1"/>
                  </a:solidFill>
                  <a:latin typeface="Arial" pitchFamily="34" charset="0"/>
                  <a:cs typeface="Arial" pitchFamily="34" charset="0"/>
                </a:defRPr>
              </a:lvl8pPr>
              <a:lvl9pPr fontAlgn="base">
                <a:spcBef>
                  <a:spcPct val="0"/>
                </a:spcBef>
                <a:spcAft>
                  <a:spcPct val="0"/>
                </a:spcAft>
                <a:defRPr>
                  <a:solidFill>
                    <a:schemeClr val="tx1"/>
                  </a:solidFill>
                  <a:latin typeface="Arial" pitchFamily="34" charset="0"/>
                  <a:cs typeface="Arial"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smtClean="0">
                  <a:ln>
                    <a:noFill/>
                  </a:ln>
                  <a:solidFill>
                    <a:srgbClr val="000000"/>
                  </a:solidFill>
                  <a:effectLst/>
                  <a:latin typeface="Calibri" pitchFamily="34" charset="0"/>
                  <a:cs typeface="Arial" pitchFamily="34" charset="0"/>
                </a:rPr>
                <a:t>Body Weight (g)</a:t>
              </a:r>
              <a:endParaRPr kumimoji="0" lang="en-US" altLang="en-US" sz="1400" b="0" i="0" u="none" strike="noStrike" cap="none" normalizeH="0" baseline="0" dirty="0" smtClean="0">
                <a:ln>
                  <a:noFill/>
                </a:ln>
                <a:solidFill>
                  <a:schemeClr val="tx1"/>
                </a:solidFill>
                <a:effectLst/>
                <a:cs typeface="Arial" pitchFamily="34" charset="0"/>
              </a:endParaRPr>
            </a:p>
          </p:txBody>
        </p:sp>
      </p:grpSp>
      <p:sp>
        <p:nvSpPr>
          <p:cNvPr id="3" name="Rectangle 2"/>
          <p:cNvSpPr/>
          <p:nvPr/>
        </p:nvSpPr>
        <p:spPr>
          <a:xfrm>
            <a:off x="1323980" y="260648"/>
            <a:ext cx="7157994" cy="1200329"/>
          </a:xfrm>
          <a:prstGeom prst="rect">
            <a:avLst/>
          </a:prstGeom>
        </p:spPr>
        <p:txBody>
          <a:bodyPr wrap="square">
            <a:spAutoFit/>
          </a:bodyPr>
          <a:lstStyle/>
          <a:p>
            <a:r>
              <a:rPr lang="en-GB" b="1" dirty="0" smtClean="0"/>
              <a:t>Supplementary Figure 1. </a:t>
            </a:r>
            <a:r>
              <a:rPr lang="en-GB" dirty="0" smtClean="0"/>
              <a:t>Effect of rice bran on whole body weight of male and female ApcMin mice. Mice received control diet or diet fortified with </a:t>
            </a:r>
            <a:r>
              <a:rPr lang="en-GB" dirty="0" err="1" smtClean="0"/>
              <a:t>RiFiber</a:t>
            </a:r>
            <a:r>
              <a:rPr lang="en-GB" dirty="0" smtClean="0"/>
              <a:t> at 5, 15 or 30%.</a:t>
            </a:r>
          </a:p>
          <a:p>
            <a:endParaRPr lang="en-GB" dirty="0" smtClean="0"/>
          </a:p>
        </p:txBody>
      </p:sp>
    </p:spTree>
    <p:extLst>
      <p:ext uri="{BB962C8B-B14F-4D97-AF65-F5344CB8AC3E}">
        <p14:creationId xmlns:p14="http://schemas.microsoft.com/office/powerpoint/2010/main" val="20930592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2754000"/>
            <a:ext cx="8229600" cy="2218362"/>
          </a:xfrm>
        </p:spPr>
      </p:pic>
      <p:sp>
        <p:nvSpPr>
          <p:cNvPr id="6" name="Rectangle 5"/>
          <p:cNvSpPr/>
          <p:nvPr/>
        </p:nvSpPr>
        <p:spPr>
          <a:xfrm>
            <a:off x="251520" y="476672"/>
            <a:ext cx="8496944" cy="2308324"/>
          </a:xfrm>
          <a:prstGeom prst="rect">
            <a:avLst/>
          </a:prstGeom>
        </p:spPr>
        <p:txBody>
          <a:bodyPr wrap="square">
            <a:spAutoFit/>
          </a:bodyPr>
          <a:lstStyle/>
          <a:p>
            <a:r>
              <a:rPr lang="en-GB" dirty="0"/>
              <a:t> </a:t>
            </a:r>
          </a:p>
          <a:p>
            <a:r>
              <a:rPr lang="en-GB" b="1" dirty="0"/>
              <a:t>Supplementary Figure 2</a:t>
            </a:r>
            <a:r>
              <a:rPr lang="en-GB" dirty="0"/>
              <a:t>. Correlation plots of adenoma number vs peak area is plotted for Gelsolin, α-2HS glycoprotein and adiponectin. There is no correlation observed for Gelsolin (r</a:t>
            </a:r>
            <a:r>
              <a:rPr lang="en-GB" baseline="30000" dirty="0"/>
              <a:t>2 </a:t>
            </a:r>
            <a:r>
              <a:rPr lang="en-GB" dirty="0"/>
              <a:t>= 0.06, p = 0.37) and α-2HS glycoprotein (r</a:t>
            </a:r>
            <a:r>
              <a:rPr lang="en-GB" baseline="30000" dirty="0"/>
              <a:t>2</a:t>
            </a:r>
            <a:r>
              <a:rPr lang="en-GB" dirty="0"/>
              <a:t>=0.01, p = 0.98) for adenoma number and peak area, however there is a weak correlation (r</a:t>
            </a:r>
            <a:r>
              <a:rPr lang="en-GB" baseline="30000" dirty="0"/>
              <a:t>2</a:t>
            </a:r>
            <a:r>
              <a:rPr lang="en-GB" dirty="0"/>
              <a:t>=0.22,  p=0.07) for adiponectin.</a:t>
            </a:r>
          </a:p>
          <a:p>
            <a:r>
              <a:rPr lang="en-GB" dirty="0"/>
              <a:t> </a:t>
            </a:r>
          </a:p>
          <a:p>
            <a:r>
              <a:rPr lang="en-GB" dirty="0"/>
              <a:t> </a:t>
            </a:r>
          </a:p>
        </p:txBody>
      </p:sp>
    </p:spTree>
    <p:extLst>
      <p:ext uri="{BB962C8B-B14F-4D97-AF65-F5344CB8AC3E}">
        <p14:creationId xmlns:p14="http://schemas.microsoft.com/office/powerpoint/2010/main" val="14324690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2" cstate="print">
            <a:extLst>
              <a:ext uri="{28A0092B-C50C-407E-A947-70E740481C1C}">
                <a14:useLocalDpi xmlns:a14="http://schemas.microsoft.com/office/drawing/2010/main" val="0"/>
              </a:ext>
            </a:extLst>
          </a:blip>
          <a:srcRect t="12880" b="11847"/>
          <a:stretch/>
        </p:blipFill>
        <p:spPr bwMode="auto">
          <a:xfrm>
            <a:off x="1706187" y="2245685"/>
            <a:ext cx="5731625" cy="3234993"/>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323528" y="188640"/>
            <a:ext cx="8712968" cy="1569660"/>
          </a:xfrm>
          <a:prstGeom prst="rect">
            <a:avLst/>
          </a:prstGeom>
        </p:spPr>
        <p:txBody>
          <a:bodyPr wrap="square">
            <a:spAutoFit/>
          </a:bodyPr>
          <a:lstStyle/>
          <a:p>
            <a:r>
              <a:rPr lang="en-GB" sz="1600" dirty="0"/>
              <a:t> </a:t>
            </a:r>
          </a:p>
          <a:p>
            <a:r>
              <a:rPr lang="en-GB" sz="1600" b="1" dirty="0"/>
              <a:t>Supplementary Figure 3. </a:t>
            </a:r>
            <a:r>
              <a:rPr lang="en-GB" sz="1600" dirty="0"/>
              <a:t>PCA plot showing the separation between all four groups. A = control (0), B = 5%, C=10% and D= 30% </a:t>
            </a:r>
            <a:r>
              <a:rPr lang="en-GB" sz="1600" dirty="0" err="1"/>
              <a:t>RiFiber</a:t>
            </a:r>
            <a:r>
              <a:rPr lang="en-GB" sz="1600" dirty="0"/>
              <a:t> administration. QC are the QC samples which are pooled form all samples. QCs clustering demonstrates that the platform performance is consistent throughout the study analysis. However, there is little clustering between the four studied groups.</a:t>
            </a:r>
          </a:p>
          <a:p>
            <a:r>
              <a:rPr lang="en-GB" sz="1600" dirty="0"/>
              <a:t> </a:t>
            </a:r>
          </a:p>
        </p:txBody>
      </p:sp>
    </p:spTree>
    <p:extLst>
      <p:ext uri="{BB962C8B-B14F-4D97-AF65-F5344CB8AC3E}">
        <p14:creationId xmlns:p14="http://schemas.microsoft.com/office/powerpoint/2010/main" val="1639559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rotWithShape="1">
          <a:blip r:embed="rId3" cstate="print">
            <a:extLst>
              <a:ext uri="{28A0092B-C50C-407E-A947-70E740481C1C}">
                <a14:useLocalDpi xmlns:a14="http://schemas.microsoft.com/office/drawing/2010/main" val="0"/>
              </a:ext>
            </a:extLst>
          </a:blip>
          <a:srcRect t="12048" b="9839"/>
          <a:stretch/>
        </p:blipFill>
        <p:spPr bwMode="auto">
          <a:xfrm>
            <a:off x="1706187" y="2184658"/>
            <a:ext cx="5731625" cy="3357047"/>
          </a:xfrm>
          <a:prstGeom prst="rect">
            <a:avLst/>
          </a:prstGeom>
          <a:ln>
            <a:noFill/>
          </a:ln>
          <a:extLst>
            <a:ext uri="{53640926-AAD7-44D8-BBD7-CCE9431645EC}">
              <a14:shadowObscured xmlns:a14="http://schemas.microsoft.com/office/drawing/2010/main"/>
            </a:ext>
          </a:extLst>
        </p:spPr>
      </p:pic>
      <p:sp>
        <p:nvSpPr>
          <p:cNvPr id="5" name="Rectangle 4"/>
          <p:cNvSpPr/>
          <p:nvPr/>
        </p:nvSpPr>
        <p:spPr>
          <a:xfrm>
            <a:off x="215008" y="476672"/>
            <a:ext cx="8928992" cy="646331"/>
          </a:xfrm>
          <a:prstGeom prst="rect">
            <a:avLst/>
          </a:prstGeom>
        </p:spPr>
        <p:txBody>
          <a:bodyPr wrap="square">
            <a:spAutoFit/>
          </a:bodyPr>
          <a:lstStyle/>
          <a:p>
            <a:r>
              <a:rPr lang="en-GB" b="1" dirty="0" smtClean="0"/>
              <a:t>Supplementary </a:t>
            </a:r>
            <a:r>
              <a:rPr lang="en-GB" b="1" dirty="0"/>
              <a:t>Figure 4. </a:t>
            </a:r>
            <a:r>
              <a:rPr lang="en-GB" dirty="0"/>
              <a:t>S-Plot analysis of all features observed between 0 and 30% </a:t>
            </a:r>
            <a:r>
              <a:rPr lang="en-GB" dirty="0" err="1"/>
              <a:t>RiFiber</a:t>
            </a:r>
            <a:r>
              <a:rPr lang="en-GB" dirty="0"/>
              <a:t>. The features showing the largest variance are potential biomarkers and are circled in red.</a:t>
            </a:r>
          </a:p>
        </p:txBody>
      </p:sp>
    </p:spTree>
    <p:extLst>
      <p:ext uri="{BB962C8B-B14F-4D97-AF65-F5344CB8AC3E}">
        <p14:creationId xmlns:p14="http://schemas.microsoft.com/office/powerpoint/2010/main" val="244438793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129</Words>
  <Application>Microsoft Office PowerPoint</Application>
  <PresentationFormat>On-screen Show (4:3)</PresentationFormat>
  <Paragraphs>54</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Company>University of Leicester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Figure 1</dc:title>
  <dc:creator>djlj1</dc:creator>
  <cp:lastModifiedBy>djlj1</cp:lastModifiedBy>
  <cp:revision>2</cp:revision>
  <dcterms:created xsi:type="dcterms:W3CDTF">2015-05-27T10:49:07Z</dcterms:created>
  <dcterms:modified xsi:type="dcterms:W3CDTF">2015-05-27T11:07:34Z</dcterms:modified>
</cp:coreProperties>
</file>