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A8D4A-C744-47DB-964D-9800C11781E0}" type="datetimeFigureOut">
              <a:rPr lang="en-GB" smtClean="0"/>
              <a:t>04/04/2018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A18A5-7CC3-4348-8243-870481068C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65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 other useful teaching resources linked to the Percy Jackson series of books by Rick Riordan visit: http://rickriordan.com/resource_type/teachers-guides/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F798C7-9620-5C41-BFA8-CF802F1174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1060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3392" y="1124744"/>
            <a:ext cx="10972800" cy="648072"/>
          </a:xfrm>
        </p:spPr>
        <p:txBody>
          <a:bodyPr anchor="t"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US" noProof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12192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623392" y="1772816"/>
            <a:ext cx="10986829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94" y="354709"/>
            <a:ext cx="2869212" cy="5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63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435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12192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8827" y="5301209"/>
            <a:ext cx="10996940" cy="121480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4565253"/>
            <a:ext cx="11000317" cy="7651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5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7651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435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91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435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9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435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2591818"/>
            <a:ext cx="10972800" cy="7651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4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4072" y="1844824"/>
            <a:ext cx="1032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072" y="3573016"/>
            <a:ext cx="1032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accent6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23393" y="5850110"/>
            <a:ext cx="10329540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95" y="665968"/>
            <a:ext cx="2869212" cy="5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6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765175"/>
          </a:xfrm>
        </p:spPr>
        <p:txBody>
          <a:bodyPr/>
          <a:lstStyle>
            <a:lvl1pPr>
              <a:defRPr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204"/>
            <a:ext cx="109728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435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1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517233"/>
            <a:ext cx="10972800" cy="765175"/>
          </a:xfrm>
        </p:spPr>
        <p:txBody>
          <a:bodyPr/>
          <a:lstStyle>
            <a:lvl1pPr>
              <a:defRPr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1"/>
            <a:ext cx="12192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3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765175"/>
          </a:xfrm>
        </p:spPr>
        <p:txBody>
          <a:bodyPr/>
          <a:lstStyle>
            <a:lvl1pPr>
              <a:defRPr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204"/>
            <a:ext cx="6158475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960096" y="1447204"/>
            <a:ext cx="5231904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8555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5856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9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01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765175"/>
          </a:xfrm>
        </p:spPr>
        <p:txBody>
          <a:bodyPr/>
          <a:lstStyle>
            <a:lvl1pPr>
              <a:defRPr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435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556793"/>
            <a:ext cx="5386917" cy="4497361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6193368" y="1556793"/>
            <a:ext cx="5389033" cy="4497361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765175"/>
          </a:xfrm>
        </p:spPr>
        <p:txBody>
          <a:bodyPr/>
          <a:lstStyle>
            <a:lvl1pPr>
              <a:defRPr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435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63103"/>
            <a:ext cx="5386917" cy="639762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02865"/>
            <a:ext cx="5386917" cy="3951288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193368" y="1463103"/>
            <a:ext cx="5389033" cy="639762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6193368" y="2102865"/>
            <a:ext cx="5389033" cy="3951288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5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4192" y="1700811"/>
            <a:ext cx="3950229" cy="765175"/>
          </a:xfrm>
        </p:spPr>
        <p:txBody>
          <a:bodyPr/>
          <a:lstStyle>
            <a:lvl1pPr>
              <a:defRPr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4192" y="2708920"/>
            <a:ext cx="3950229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7440149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42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9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00811"/>
            <a:ext cx="3950229" cy="765175"/>
          </a:xfrm>
        </p:spPr>
        <p:txBody>
          <a:bodyPr/>
          <a:lstStyle>
            <a:lvl1pPr>
              <a:defRPr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708920"/>
            <a:ext cx="3950229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51851" y="0"/>
            <a:ext cx="7440149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9" y="6409782"/>
            <a:ext cx="1626743" cy="3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0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079503"/>
            <a:ext cx="10972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78025"/>
            <a:ext cx="109728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381329"/>
            <a:ext cx="480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435" y="6381329"/>
            <a:ext cx="4244843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accent6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292884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208" y="332657"/>
            <a:ext cx="2304256" cy="6298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07568" y="5908246"/>
            <a:ext cx="672830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0000"/>
                </a:solidFill>
                <a:latin typeface="Arial" charset="0"/>
              </a:rPr>
              <a:t>Map of the Underworld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000000"/>
                </a:solidFill>
                <a:latin typeface="Arial" charset="0"/>
              </a:rPr>
              <a:t>Credit: http://rickriordan.com/extra/map-of-the-underworld/ </a:t>
            </a:r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3CF107-33F0-4690-8373-80CD72D011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568" y="1054108"/>
            <a:ext cx="76104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Cream Background">
  <a:themeElements>
    <a:clrScheme name="Custom 15">
      <a:dk1>
        <a:srgbClr val="000000"/>
      </a:dk1>
      <a:lt1>
        <a:srgbClr val="FFFFFF"/>
      </a:lt1>
      <a:dk2>
        <a:srgbClr val="000000"/>
      </a:dk2>
      <a:lt2>
        <a:srgbClr val="FDE6AB"/>
      </a:lt2>
      <a:accent1>
        <a:srgbClr val="008CA8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nna 01 UoL Dyslexoa Template 1" id="{25E43755-F807-E646-87EF-63E54AAF0CF4}" vid="{0192029D-004C-BC4C-8F44-9F1F1450D7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Cream Background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</dc:creator>
  <cp:lastModifiedBy>Sarah</cp:lastModifiedBy>
  <cp:revision>2</cp:revision>
  <dcterms:created xsi:type="dcterms:W3CDTF">2018-04-04T13:32:12Z</dcterms:created>
  <dcterms:modified xsi:type="dcterms:W3CDTF">2018-04-04T13:33:03Z</dcterms:modified>
</cp:coreProperties>
</file>