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7"/>
  </p:notesMasterIdLst>
  <p:handoutMasterIdLst>
    <p:handoutMasterId r:id="rId8"/>
  </p:handoutMasterIdLst>
  <p:sldIdLst>
    <p:sldId id="327" r:id="rId5"/>
    <p:sldId id="328" r:id="rId6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046D04C5-963D-4A37-9CE1-C11DDF678536}"/>
    <pc:docChg chg="modSld">
      <pc:chgData name="" userId="" providerId="" clId="Web-{046D04C5-963D-4A37-9CE1-C11DDF678536}" dt="2018-05-08T13:50:56.238" v="18"/>
      <pc:docMkLst>
        <pc:docMk/>
      </pc:docMkLst>
      <pc:sldChg chg="modSp">
        <pc:chgData name="" userId="" providerId="" clId="Web-{046D04C5-963D-4A37-9CE1-C11DDF678536}" dt="2018-05-08T13:50:02.035" v="6"/>
        <pc:sldMkLst>
          <pc:docMk/>
          <pc:sldMk cId="3783056670" sldId="327"/>
        </pc:sldMkLst>
        <pc:spChg chg="mod">
          <ac:chgData name="" userId="" providerId="" clId="Web-{046D04C5-963D-4A37-9CE1-C11DDF678536}" dt="2018-05-08T13:50:02.035" v="6"/>
          <ac:spMkLst>
            <pc:docMk/>
            <pc:sldMk cId="3783056670" sldId="327"/>
            <ac:spMk id="15" creationId="{00000000-0000-0000-0000-000000000000}"/>
          </ac:spMkLst>
        </pc:spChg>
        <pc:spChg chg="mod">
          <ac:chgData name="" userId="" providerId="" clId="Web-{046D04C5-963D-4A37-9CE1-C11DDF678536}" dt="2018-05-08T13:49:49.394" v="0"/>
          <ac:spMkLst>
            <pc:docMk/>
            <pc:sldMk cId="3783056670" sldId="327"/>
            <ac:spMk id="17" creationId="{00000000-0000-0000-0000-000000000000}"/>
          </ac:spMkLst>
        </pc:spChg>
        <pc:spChg chg="mod">
          <ac:chgData name="" userId="" providerId="" clId="Web-{046D04C5-963D-4A37-9CE1-C11DDF678536}" dt="2018-05-08T13:49:55.566" v="3"/>
          <ac:spMkLst>
            <pc:docMk/>
            <pc:sldMk cId="3783056670" sldId="327"/>
            <ac:spMk id="19" creationId="{00000000-0000-0000-0000-000000000000}"/>
          </ac:spMkLst>
        </pc:spChg>
      </pc:sldChg>
      <pc:sldChg chg="modSp">
        <pc:chgData name="" userId="" providerId="" clId="Web-{046D04C5-963D-4A37-9CE1-C11DDF678536}" dt="2018-05-08T13:50:56.238" v="18"/>
        <pc:sldMkLst>
          <pc:docMk/>
          <pc:sldMk cId="2592913053" sldId="328"/>
        </pc:sldMkLst>
        <pc:spChg chg="mod">
          <ac:chgData name="" userId="" providerId="" clId="Web-{046D04C5-963D-4A37-9CE1-C11DDF678536}" dt="2018-05-08T13:50:52.629" v="16"/>
          <ac:spMkLst>
            <pc:docMk/>
            <pc:sldMk cId="2592913053" sldId="328"/>
            <ac:spMk id="13" creationId="{00000000-0000-0000-0000-000000000000}"/>
          </ac:spMkLst>
        </pc:spChg>
        <pc:spChg chg="mod">
          <ac:chgData name="" userId="" providerId="" clId="Web-{046D04C5-963D-4A37-9CE1-C11DDF678536}" dt="2018-05-08T13:50:56.238" v="18"/>
          <ac:spMkLst>
            <pc:docMk/>
            <pc:sldMk cId="2592913053" sldId="328"/>
            <ac:spMk id="14" creationId="{00000000-0000-0000-0000-000000000000}"/>
          </ac:spMkLst>
        </pc:spChg>
        <pc:spChg chg="mod">
          <ac:chgData name="" userId="" providerId="" clId="Web-{046D04C5-963D-4A37-9CE1-C11DDF678536}" dt="2018-05-08T13:50:14.644" v="9"/>
          <ac:spMkLst>
            <pc:docMk/>
            <pc:sldMk cId="2592913053" sldId="328"/>
            <ac:spMk id="18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5/8/2018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6" descr="persona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4" t="24483" r="34027" b="24588"/>
          <a:stretch>
            <a:fillRect/>
          </a:stretch>
        </p:blipFill>
        <p:spPr bwMode="auto">
          <a:xfrm>
            <a:off x="7740650" y="333375"/>
            <a:ext cx="118427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ersona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4" t="25066" r="34175" b="23405"/>
          <a:stretch>
            <a:fillRect/>
          </a:stretch>
        </p:blipFill>
        <p:spPr bwMode="auto">
          <a:xfrm>
            <a:off x="179388" y="333375"/>
            <a:ext cx="117475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persona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1" t="25066" r="34018" b="25720"/>
          <a:stretch>
            <a:fillRect/>
          </a:stretch>
        </p:blipFill>
        <p:spPr bwMode="auto">
          <a:xfrm>
            <a:off x="2987675" y="3076575"/>
            <a:ext cx="1666875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 descr="persona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6" t="21120" r="27943" b="22070"/>
          <a:stretch>
            <a:fillRect/>
          </a:stretch>
        </p:blipFill>
        <p:spPr bwMode="auto">
          <a:xfrm>
            <a:off x="4572000" y="3690938"/>
            <a:ext cx="1671638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3851275" y="260350"/>
            <a:ext cx="1728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b="1">
                <a:solidFill>
                  <a:srgbClr val="000000"/>
                </a:solidFill>
                <a:latin typeface="Garamond" panose="02020404030301010803" pitchFamily="18" charset="0"/>
              </a:rPr>
              <a:t>in foro</a:t>
            </a: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3851275" y="2781300"/>
            <a:ext cx="1800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b="1" dirty="0">
                <a:solidFill>
                  <a:srgbClr val="000000"/>
                </a:solidFill>
                <a:latin typeface="Garamond" panose="02020404030301010803" pitchFamily="18" charset="0"/>
              </a:rPr>
              <a:t>in </a:t>
            </a:r>
            <a:r>
              <a:rPr lang="en-GB" altLang="en-US" b="1" dirty="0" err="1">
                <a:solidFill>
                  <a:srgbClr val="000000"/>
                </a:solidFill>
                <a:latin typeface="Garamond" panose="02020404030301010803" pitchFamily="18" charset="0"/>
              </a:rPr>
              <a:t>civitate</a:t>
            </a:r>
          </a:p>
        </p:txBody>
      </p:sp>
      <p:sp>
        <p:nvSpPr>
          <p:cNvPr id="16" name="AutoShape 25"/>
          <p:cNvSpPr>
            <a:spLocks noChangeArrowheads="1"/>
          </p:cNvSpPr>
          <p:nvPr/>
        </p:nvSpPr>
        <p:spPr bwMode="auto">
          <a:xfrm>
            <a:off x="1547812" y="476250"/>
            <a:ext cx="2550715" cy="2088654"/>
          </a:xfrm>
          <a:prstGeom prst="wedgeEllipseCallout">
            <a:avLst>
              <a:gd name="adj1" fmla="val -71056"/>
              <a:gd name="adj2" fmla="val -3604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60885" y="652596"/>
            <a:ext cx="2453580" cy="156966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GB" altLang="en-US" sz="1600" b="1" dirty="0">
                <a:solidFill>
                  <a:srgbClr val="282D38"/>
                </a:solidFill>
              </a:rPr>
              <a:t>salve!</a:t>
            </a:r>
            <a:endParaRPr lang="en-GB" altLang="en-US" sz="1600" b="1" dirty="0">
              <a:solidFill>
                <a:srgbClr val="282D38"/>
              </a:solidFill>
              <a:cs typeface="Arial"/>
            </a:endParaRPr>
          </a:p>
          <a:p>
            <a:pPr eaLnBrk="1" hangingPunct="1">
              <a:lnSpc>
                <a:spcPct val="150000"/>
              </a:lnSpc>
            </a:pPr>
            <a:r>
              <a:rPr lang="en-GB" altLang="en-US" sz="1600" b="1" dirty="0">
                <a:solidFill>
                  <a:srgbClr val="282D38"/>
                </a:solidFill>
              </a:rPr>
              <a:t>Caius </a:t>
            </a:r>
            <a:r>
              <a:rPr lang="en-GB" altLang="en-US" sz="1600" b="1" dirty="0" err="1">
                <a:solidFill>
                  <a:srgbClr val="282D38"/>
                </a:solidFill>
              </a:rPr>
              <a:t>Gracilis</a:t>
            </a:r>
            <a:r>
              <a:rPr lang="en-GB" altLang="en-US" sz="1600" b="1" dirty="0">
                <a:solidFill>
                  <a:srgbClr val="282D38"/>
                </a:solidFill>
              </a:rPr>
              <a:t> sum.</a:t>
            </a:r>
            <a:endParaRPr lang="en-GB" altLang="en-US" sz="1600" b="1" dirty="0">
              <a:solidFill>
                <a:srgbClr val="282D38"/>
              </a:solidFill>
              <a:cs typeface="Arial"/>
            </a:endParaRPr>
          </a:p>
          <a:p>
            <a:pPr eaLnBrk="1" hangingPunct="1">
              <a:lnSpc>
                <a:spcPct val="150000"/>
              </a:lnSpc>
            </a:pPr>
            <a:r>
              <a:rPr lang="en-GB" altLang="en-US" sz="1600" b="1" dirty="0" err="1">
                <a:solidFill>
                  <a:srgbClr val="282D38"/>
                </a:solidFill>
              </a:rPr>
              <a:t>civis</a:t>
            </a:r>
            <a:r>
              <a:rPr lang="en-GB" altLang="en-US" sz="1600" b="1" dirty="0">
                <a:solidFill>
                  <a:srgbClr val="282D38"/>
                </a:solidFill>
              </a:rPr>
              <a:t> et </a:t>
            </a:r>
            <a:r>
              <a:rPr lang="en-GB" altLang="en-US" sz="1600" b="1" dirty="0" err="1">
                <a:solidFill>
                  <a:srgbClr val="282D38"/>
                </a:solidFill>
              </a:rPr>
              <a:t>mercator</a:t>
            </a:r>
            <a:r>
              <a:rPr lang="en-GB" altLang="en-US" sz="1600" b="1" dirty="0">
                <a:solidFill>
                  <a:srgbClr val="282D38"/>
                </a:solidFill>
              </a:rPr>
              <a:t> sum.</a:t>
            </a:r>
            <a:endParaRPr lang="en-GB" altLang="en-US" sz="1600" b="1" dirty="0">
              <a:solidFill>
                <a:srgbClr val="282D38"/>
              </a:solidFill>
              <a:cs typeface="Arial"/>
            </a:endParaRPr>
          </a:p>
          <a:p>
            <a:pPr eaLnBrk="1" hangingPunct="1">
              <a:lnSpc>
                <a:spcPct val="150000"/>
              </a:lnSpc>
            </a:pPr>
            <a:r>
              <a:rPr lang="en-GB" altLang="en-US" sz="1600" b="1" dirty="0">
                <a:solidFill>
                  <a:srgbClr val="282D38"/>
                </a:solidFill>
              </a:rPr>
              <a:t>in </a:t>
            </a:r>
            <a:r>
              <a:rPr lang="en-GB" altLang="en-US" sz="1600" b="1" dirty="0" err="1">
                <a:solidFill>
                  <a:srgbClr val="282D38"/>
                </a:solidFill>
              </a:rPr>
              <a:t>foro</a:t>
            </a:r>
            <a:r>
              <a:rPr lang="en-GB" altLang="en-US" sz="1600" b="1" dirty="0">
                <a:solidFill>
                  <a:srgbClr val="282D38"/>
                </a:solidFill>
              </a:rPr>
              <a:t> </a:t>
            </a:r>
            <a:r>
              <a:rPr lang="en-GB" altLang="en-US" sz="1600" b="1" dirty="0" err="1">
                <a:solidFill>
                  <a:srgbClr val="282D38"/>
                </a:solidFill>
              </a:rPr>
              <a:t>laboro</a:t>
            </a:r>
            <a:r>
              <a:rPr lang="en-GB" altLang="en-US" sz="1600" b="1" dirty="0">
                <a:solidFill>
                  <a:srgbClr val="282D38"/>
                </a:solidFill>
              </a:rPr>
              <a:t>.</a:t>
            </a:r>
            <a:endParaRPr lang="en-GB" altLang="en-US" sz="1600" b="1" dirty="0">
              <a:solidFill>
                <a:srgbClr val="282D38"/>
              </a:solidFill>
              <a:cs typeface="Arial"/>
            </a:endParaRPr>
          </a:p>
        </p:txBody>
      </p:sp>
      <p:sp>
        <p:nvSpPr>
          <p:cNvPr id="18" name="AutoShape 24"/>
          <p:cNvSpPr>
            <a:spLocks noChangeArrowheads="1"/>
          </p:cNvSpPr>
          <p:nvPr/>
        </p:nvSpPr>
        <p:spPr bwMode="auto">
          <a:xfrm>
            <a:off x="5696001" y="333374"/>
            <a:ext cx="2116087" cy="2231530"/>
          </a:xfrm>
          <a:prstGeom prst="wedgeEllipseCallout">
            <a:avLst>
              <a:gd name="adj1" fmla="val 71796"/>
              <a:gd name="adj2" fmla="val -2573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16084" y="531469"/>
            <a:ext cx="1766597" cy="152400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282D38"/>
                </a:solidFill>
              </a:rPr>
              <a:t>salve!</a:t>
            </a:r>
            <a:endParaRPr lang="en-GB" sz="1600" b="1" dirty="0">
              <a:solidFill>
                <a:srgbClr val="282D38"/>
              </a:solidFill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282D38"/>
                </a:solidFill>
              </a:rPr>
              <a:t>Primus sum.</a:t>
            </a:r>
            <a:endParaRPr lang="en-GB" sz="1600" b="1" dirty="0">
              <a:solidFill>
                <a:srgbClr val="282D38"/>
              </a:solidFill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GB" sz="1600" b="1" dirty="0" err="1">
                <a:solidFill>
                  <a:srgbClr val="282D38"/>
                </a:solidFill>
              </a:rPr>
              <a:t>faber</a:t>
            </a:r>
            <a:r>
              <a:rPr lang="en-GB" sz="1600" b="1" dirty="0">
                <a:solidFill>
                  <a:srgbClr val="282D38"/>
                </a:solidFill>
              </a:rPr>
              <a:t> sum.</a:t>
            </a:r>
            <a:endParaRPr lang="en-GB" sz="1600" b="1" dirty="0">
              <a:solidFill>
                <a:srgbClr val="282D38"/>
              </a:solidFill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282D38"/>
                </a:solidFill>
              </a:rPr>
              <a:t>in </a:t>
            </a:r>
            <a:r>
              <a:rPr lang="en-GB" sz="1600" b="1" dirty="0" err="1">
                <a:solidFill>
                  <a:srgbClr val="282D38"/>
                </a:solidFill>
              </a:rPr>
              <a:t>foro</a:t>
            </a:r>
            <a:r>
              <a:rPr lang="en-GB" sz="1600" b="1" dirty="0">
                <a:solidFill>
                  <a:srgbClr val="282D38"/>
                </a:solidFill>
              </a:rPr>
              <a:t> </a:t>
            </a:r>
            <a:r>
              <a:rPr lang="en-GB" sz="1600" b="1" dirty="0" err="1">
                <a:solidFill>
                  <a:srgbClr val="282D38"/>
                </a:solidFill>
              </a:rPr>
              <a:t>laboro</a:t>
            </a:r>
            <a:r>
              <a:rPr lang="en-GB" sz="1600" dirty="0">
                <a:solidFill>
                  <a:srgbClr val="282D38"/>
                </a:solidFill>
              </a:rPr>
              <a:t>.</a:t>
            </a:r>
            <a:endParaRPr lang="en-GB" sz="1600" dirty="0">
              <a:solidFill>
                <a:srgbClr val="282D38"/>
              </a:solidFill>
              <a:cs typeface="Arial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1403350" y="3141663"/>
            <a:ext cx="1944688" cy="2016125"/>
          </a:xfrm>
          <a:prstGeom prst="wedgeEllipseCallout">
            <a:avLst>
              <a:gd name="adj1" fmla="val 71060"/>
              <a:gd name="adj2" fmla="val -2866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65275" y="342556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salve!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Lucius sum.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gladiator sum.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palaestra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pugno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>
            <a:off x="6588125" y="3500438"/>
            <a:ext cx="1943100" cy="2089150"/>
          </a:xfrm>
          <a:prstGeom prst="wedgeEllipseCallout">
            <a:avLst>
              <a:gd name="adj1" fmla="val -79495"/>
              <a:gd name="adj2" fmla="val -20139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sp>
        <p:nvSpPr>
          <p:cNvPr id="23" name="Rectangle 22"/>
          <p:cNvSpPr/>
          <p:nvPr/>
        </p:nvSpPr>
        <p:spPr>
          <a:xfrm>
            <a:off x="6799382" y="385251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salve!</a:t>
            </a:r>
          </a:p>
          <a:p>
            <a:pPr lvl="0">
              <a:lnSpc>
                <a:spcPct val="150000"/>
              </a:lnSpc>
            </a:pP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Verecunda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sum.</a:t>
            </a:r>
          </a:p>
          <a:p>
            <a:pPr lvl="0">
              <a:lnSpc>
                <a:spcPct val="150000"/>
              </a:lnSpc>
            </a:pP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saltatrix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sum.</a:t>
            </a:r>
          </a:p>
          <a:p>
            <a:pPr lvl="0">
              <a:lnSpc>
                <a:spcPct val="150000"/>
              </a:lnSpc>
            </a:pP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scaena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salto</a:t>
            </a:r>
            <a:r>
              <a:rPr lang="en-GB" alt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305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361098"/>
            <a:ext cx="1872208" cy="379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persona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28371" r="34018" b="28696"/>
          <a:stretch>
            <a:fillRect/>
          </a:stretch>
        </p:blipFill>
        <p:spPr bwMode="auto">
          <a:xfrm>
            <a:off x="33225" y="2342357"/>
            <a:ext cx="197802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persona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5" t="21101" r="31682" b="22083"/>
          <a:stretch>
            <a:fillRect/>
          </a:stretch>
        </p:blipFill>
        <p:spPr bwMode="auto">
          <a:xfrm>
            <a:off x="4085059" y="1916113"/>
            <a:ext cx="21431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persona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 t="19247" r="35265" b="27907"/>
          <a:stretch>
            <a:fillRect/>
          </a:stretch>
        </p:blipFill>
        <p:spPr bwMode="auto">
          <a:xfrm>
            <a:off x="7113588" y="0"/>
            <a:ext cx="2030412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835150" y="2781300"/>
            <a:ext cx="208756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salve!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Nigella sum.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ancilla sum.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paedagogio laboro.</a:t>
            </a:r>
            <a:endParaRPr kumimoji="0" lang="en-GB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556669" y="533416"/>
            <a:ext cx="1943100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salve!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Servandus sum.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servus sum.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paedagogio laboro.</a:t>
            </a:r>
            <a:endParaRPr kumimoji="0" lang="en-GB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508625" y="549275"/>
            <a:ext cx="153035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salve!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Marcus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Verrius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Celsus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sum.</a:t>
            </a:r>
            <a:endParaRPr lang="en-GB" altLang="en-US" sz="1400" b="1" i="0" u="none" strike="noStrike" kern="0" cap="none" spc="0" baseline="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dominus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sum.</a:t>
            </a:r>
            <a:endParaRPr lang="en-GB" altLang="en-US" sz="1400" b="1" i="0" u="none" strike="noStrike" kern="0" cap="none" spc="0" baseline="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altLang="en-US" sz="1400" b="1" kern="0" dirty="0">
                <a:solidFill>
                  <a:srgbClr val="000000"/>
                </a:solidFill>
              </a:rPr>
              <a:t> villa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habito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altLang="en-US" sz="1400" b="1" i="0" u="none" strike="noStrike" kern="0" cap="none" spc="0" baseline="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5289516" y="324044"/>
            <a:ext cx="1800225" cy="2159000"/>
          </a:xfrm>
          <a:prstGeom prst="wedgeEllipseCallout">
            <a:avLst>
              <a:gd name="adj1" fmla="val 90829"/>
              <a:gd name="adj2" fmla="val -2904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2228546" y="214313"/>
            <a:ext cx="2233613" cy="2133600"/>
          </a:xfrm>
          <a:prstGeom prst="wedgeEllipseCallout">
            <a:avLst>
              <a:gd name="adj1" fmla="val 59454"/>
              <a:gd name="adj2" fmla="val 5885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1547813" y="2492375"/>
            <a:ext cx="2592387" cy="2089150"/>
          </a:xfrm>
          <a:prstGeom prst="wedgeEllipseCallout">
            <a:avLst>
              <a:gd name="adj1" fmla="val -59245"/>
              <a:gd name="adj2" fmla="val -12032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726406" y="5510213"/>
            <a:ext cx="2160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000000"/>
                </a:solidFill>
                <a:latin typeface="Garamond" panose="02020404030301010803" pitchFamily="18" charset="0"/>
              </a:rPr>
              <a:t>in </a:t>
            </a:r>
            <a:r>
              <a:rPr lang="en-GB" altLang="en-US" b="1" dirty="0" err="1">
                <a:solidFill>
                  <a:srgbClr val="000000"/>
                </a:solidFill>
                <a:latin typeface="Garamond" panose="02020404030301010803" pitchFamily="18" charset="0"/>
              </a:rPr>
              <a:t>paedagogio</a:t>
            </a:r>
            <a:endParaRPr lang="en-GB" altLang="en-US" b="1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189241" y="5163343"/>
            <a:ext cx="12969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000000"/>
                </a:solidFill>
                <a:latin typeface="Garamond" panose="02020404030301010803" pitchFamily="18" charset="0"/>
              </a:rPr>
              <a:t>in villa </a:t>
            </a:r>
          </a:p>
        </p:txBody>
      </p:sp>
    </p:spTree>
    <p:extLst>
      <p:ext uri="{BB962C8B-B14F-4D97-AF65-F5344CB8AC3E}">
        <p14:creationId xmlns:p14="http://schemas.microsoft.com/office/powerpoint/2010/main" val="259291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6074</TotalTime>
  <Words>96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Title slides</vt:lpstr>
      <vt:lpstr>White Background</vt:lpstr>
      <vt:lpstr>Section Heading</vt:lpstr>
      <vt:lpstr>Cream Background</vt:lpstr>
      <vt:lpstr>PowerPoint Presentation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571</cp:revision>
  <cp:lastPrinted>2014-11-19T11:22:25Z</cp:lastPrinted>
  <dcterms:created xsi:type="dcterms:W3CDTF">2008-02-22T15:40:42Z</dcterms:created>
  <dcterms:modified xsi:type="dcterms:W3CDTF">2018-05-08T13:51:08Z</dcterms:modified>
</cp:coreProperties>
</file>