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E3666-F02B-4C10-B735-E1145A0E00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592070-D403-464E-B739-79643A725D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4C1843-D719-4AB5-A1B4-B31C9B89D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C297-F094-45C5-9D86-3CF52D07B8D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7A1D54-8131-415C-978A-2A4829639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27C8C4-53DE-47D5-A90C-295B1FD57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6C21-8213-470F-A045-277E8068A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721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4C997-4CFB-4EF3-9241-B6B0708AD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7C0A70-B5B6-4430-8005-B0CB1FA7D5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948372-6F11-42EE-92EB-141D68284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C297-F094-45C5-9D86-3CF52D07B8D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F0AE4-748F-411A-B2F0-A5C3CE62A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DF4FFB-BDA6-4B0A-8B2F-14EE2F170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6C21-8213-470F-A045-277E8068A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70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F35CFF-2BB0-4BFD-87AD-6344656CEF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26569C-24A3-43EF-BD90-73DFDE6684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CD787B-0BDF-4ADB-B25C-2958C9232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C297-F094-45C5-9D86-3CF52D07B8D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9E1E33-BDBF-4F68-BB53-A0E9B27E1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F19B3-FAC7-4AD2-BB86-D1215FB1E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6C21-8213-470F-A045-277E8068A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849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8862C-C20A-41F1-A310-1630A2045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DD2C52-6F52-4CB6-B1CB-2CC68DB087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E662C-6B13-4CA1-8743-2335F05CE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C297-F094-45C5-9D86-3CF52D07B8D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497AFB-359B-434D-992A-E33C6AD34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04E41-A3D8-41B7-B4EC-E090A65DA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6C21-8213-470F-A045-277E8068A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083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4F51C-8BD8-4EA3-AF08-ADA182470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005ABD-7F40-4A2F-9023-97542AAB41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E4FD81-0302-441F-AE51-DE2A61BA4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C297-F094-45C5-9D86-3CF52D07B8D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71E8F-C3CB-4FC0-8CFA-D5AEEA3F8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5FF771-8B86-4024-88EA-8AD4B67EB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6C21-8213-470F-A045-277E8068A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6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9F27C-820D-420C-A10A-D8CC703B3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5BAD4F-4EE0-4189-BF37-52608FC43D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2D43EE-880A-42DB-9996-D8FA305998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A9384F-9E74-4B86-9170-153E7D13E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C297-F094-45C5-9D86-3CF52D07B8D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F563C9-BCB9-4479-9B19-227E060A4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35D08B-B1F8-45E2-827A-4857A5090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6C21-8213-470F-A045-277E8068A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63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9DC39-084F-4005-9DDF-6850278D3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EBF4E7-3139-4FB0-98F1-991966E714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6CCDDE-F4FC-4E5B-88DE-01E6BE5D31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1F9323-8361-4045-A6F2-0A288B8328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0C30B2-5379-4803-8999-D68114D293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B877C0-ACD6-4A9C-AD63-5E390FEF0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C297-F094-45C5-9D86-3CF52D07B8D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2B731F-3A38-4E00-9B65-B12E83CA9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F81772-4164-4E31-868D-A92D1CEF1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6C21-8213-470F-A045-277E8068A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61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20586-847D-4C45-B517-72A7C2BD7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1192F5-512A-4DF5-A6CC-46AA17B07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C297-F094-45C5-9D86-3CF52D07B8D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633645-34A1-4BFB-AE90-AFB1B4F53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FB990A-5D28-456E-93CF-5F1F27881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6C21-8213-470F-A045-277E8068A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062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AEF528-0118-4F22-82E5-2417BBDCE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C297-F094-45C5-9D86-3CF52D07B8D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BFC32A-5DB4-4AE3-9EAE-C7E44E3EE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5007B-7AE0-454B-B009-FF1558A05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6C21-8213-470F-A045-277E8068A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548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D96B1-B7A3-48CE-B560-7F93F4D0B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F131C-679E-4842-8B5E-66D02BDEDD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890DFF-2E39-42C8-A578-56C1C417D5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877CAC-6B2E-4465-858A-4947ECFB3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C297-F094-45C5-9D86-3CF52D07B8D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3D549-0BB4-4ACB-A01A-0F83297E3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35247D-B8F5-486E-8481-71D598F64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6C21-8213-470F-A045-277E8068A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024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122BC-FEB7-4105-8618-A9229FAAB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999E7D-FCF6-4EF5-BF8D-A03AB8743D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53D189-1275-4DFA-B1DC-90EE769EED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B139B2-8F85-4360-A161-6831E9AE9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C297-F094-45C5-9D86-3CF52D07B8D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3644FD-020E-4D1A-8026-565D2761F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08E1F1-5B1E-49A9-9E99-5CAA8EFB4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6C21-8213-470F-A045-277E8068A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958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713675-0C42-4711-89F0-F841FD13F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37B064-8DD1-4E58-A27A-97DAC93EF6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28BC07-10EC-44F2-907C-E4F8A9D595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C297-F094-45C5-9D86-3CF52D07B8D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70449E-5828-4744-80C5-DF5E80B6A5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C6F436-D1AD-427E-BC45-E925D08271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26C21-8213-470F-A045-277E8068A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35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5643139" y="28669"/>
            <a:ext cx="3847346" cy="6755589"/>
          </a:xfrm>
          <a:prstGeom prst="rect">
            <a:avLst/>
          </a:prstGeom>
          <a:solidFill>
            <a:srgbClr val="C2E49C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ylinder 6">
            <a:extLst>
              <a:ext uri="{FF2B5EF4-FFF2-40B4-BE49-F238E27FC236}">
                <a16:creationId xmlns:a16="http://schemas.microsoft.com/office/drawing/2014/main" id="{93F8E0AA-AAE5-43AA-8E00-F2E7E4EF00B3}"/>
              </a:ext>
            </a:extLst>
          </p:cNvPr>
          <p:cNvSpPr/>
          <p:nvPr/>
        </p:nvSpPr>
        <p:spPr>
          <a:xfrm>
            <a:off x="5913791" y="2100385"/>
            <a:ext cx="1209822" cy="4051496"/>
          </a:xfrm>
          <a:prstGeom prst="ca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ylinder 5">
            <a:extLst>
              <a:ext uri="{FF2B5EF4-FFF2-40B4-BE49-F238E27FC236}">
                <a16:creationId xmlns:a16="http://schemas.microsoft.com/office/drawing/2014/main" id="{30E8446A-B71B-4AA7-981B-769A51EC4704}"/>
              </a:ext>
            </a:extLst>
          </p:cNvPr>
          <p:cNvSpPr/>
          <p:nvPr/>
        </p:nvSpPr>
        <p:spPr>
          <a:xfrm>
            <a:off x="5913791" y="4232951"/>
            <a:ext cx="1209822" cy="1916724"/>
          </a:xfrm>
          <a:prstGeom prst="can">
            <a:avLst/>
          </a:prstGeom>
          <a:pattFill prst="wave">
            <a:fgClr>
              <a:srgbClr val="00B0F0"/>
            </a:fgClr>
            <a:bgClr>
              <a:schemeClr val="accent2">
                <a:lumMod val="60000"/>
                <a:lumOff val="40000"/>
              </a:schemeClr>
            </a:bgClr>
          </a:patt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ylinder 7">
            <a:extLst>
              <a:ext uri="{FF2B5EF4-FFF2-40B4-BE49-F238E27FC236}">
                <a16:creationId xmlns:a16="http://schemas.microsoft.com/office/drawing/2014/main" id="{8687FEC1-73CB-4154-81AC-3A76B52D776B}"/>
              </a:ext>
            </a:extLst>
          </p:cNvPr>
          <p:cNvSpPr/>
          <p:nvPr/>
        </p:nvSpPr>
        <p:spPr>
          <a:xfrm>
            <a:off x="7726179" y="2098179"/>
            <a:ext cx="1209822" cy="4051496"/>
          </a:xfrm>
          <a:prstGeom prst="ca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6128731" y="1814207"/>
            <a:ext cx="851360" cy="441876"/>
            <a:chOff x="5877355" y="1607797"/>
            <a:chExt cx="1367431" cy="721873"/>
          </a:xfrm>
        </p:grpSpPr>
        <p:sp>
          <p:nvSpPr>
            <p:cNvPr id="10" name="Moon 9">
              <a:extLst>
                <a:ext uri="{FF2B5EF4-FFF2-40B4-BE49-F238E27FC236}">
                  <a16:creationId xmlns:a16="http://schemas.microsoft.com/office/drawing/2014/main" id="{DF3F5DF4-0B01-4085-9F93-E2FD0C82F8A2}"/>
                </a:ext>
              </a:extLst>
            </p:cNvPr>
            <p:cNvSpPr/>
            <p:nvPr/>
          </p:nvSpPr>
          <p:spPr>
            <a:xfrm rot="6152839">
              <a:off x="5933246" y="1551906"/>
              <a:ext cx="614261" cy="726043"/>
            </a:xfrm>
            <a:prstGeom prst="moon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Moon 10">
              <a:extLst>
                <a:ext uri="{FF2B5EF4-FFF2-40B4-BE49-F238E27FC236}">
                  <a16:creationId xmlns:a16="http://schemas.microsoft.com/office/drawing/2014/main" id="{FBE9DC37-5845-4EC6-96E6-67D99C07EE1B}"/>
                </a:ext>
              </a:extLst>
            </p:cNvPr>
            <p:cNvSpPr/>
            <p:nvPr/>
          </p:nvSpPr>
          <p:spPr>
            <a:xfrm rot="5644136">
              <a:off x="6590985" y="1675869"/>
              <a:ext cx="625819" cy="681783"/>
            </a:xfrm>
            <a:prstGeom prst="moon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Cylinder 15">
            <a:extLst>
              <a:ext uri="{FF2B5EF4-FFF2-40B4-BE49-F238E27FC236}">
                <a16:creationId xmlns:a16="http://schemas.microsoft.com/office/drawing/2014/main" id="{C14B952E-D593-4DFB-8BDE-83966C40CC2F}"/>
              </a:ext>
            </a:extLst>
          </p:cNvPr>
          <p:cNvSpPr/>
          <p:nvPr/>
        </p:nvSpPr>
        <p:spPr>
          <a:xfrm>
            <a:off x="7726179" y="5333748"/>
            <a:ext cx="1209822" cy="815927"/>
          </a:xfrm>
          <a:prstGeom prst="can">
            <a:avLst/>
          </a:prstGeom>
          <a:pattFill prst="wave">
            <a:fgClr>
              <a:srgbClr val="00B0F0"/>
            </a:fgClr>
            <a:bgClr>
              <a:schemeClr val="accent2">
                <a:lumMod val="60000"/>
                <a:lumOff val="40000"/>
              </a:schemeClr>
            </a:bgClr>
          </a:patt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44FFCC-3D7B-43B5-8199-2D7579343EBB}"/>
              </a:ext>
            </a:extLst>
          </p:cNvPr>
          <p:cNvSpPr txBox="1"/>
          <p:nvPr/>
        </p:nvSpPr>
        <p:spPr>
          <a:xfrm>
            <a:off x="7918957" y="6225317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-50 cm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461A407-8963-4E39-85B6-21F25C64D7A7}"/>
              </a:ext>
            </a:extLst>
          </p:cNvPr>
          <p:cNvSpPr txBox="1"/>
          <p:nvPr/>
        </p:nvSpPr>
        <p:spPr>
          <a:xfrm>
            <a:off x="6155826" y="6225317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-30 cm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71F9F40-DA67-487E-8E04-13B8BDCB8DA8}"/>
              </a:ext>
            </a:extLst>
          </p:cNvPr>
          <p:cNvSpPr txBox="1"/>
          <p:nvPr/>
        </p:nvSpPr>
        <p:spPr>
          <a:xfrm>
            <a:off x="8415625" y="-65108"/>
            <a:ext cx="67396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500" dirty="0"/>
              <a:t>CO</a:t>
            </a:r>
            <a:r>
              <a:rPr lang="pl-PL" sz="2500" baseline="-25000" dirty="0"/>
              <a:t>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2CF0830-A989-45D8-974B-EAFF013D1412}"/>
              </a:ext>
            </a:extLst>
          </p:cNvPr>
          <p:cNvSpPr txBox="1"/>
          <p:nvPr/>
        </p:nvSpPr>
        <p:spPr>
          <a:xfrm>
            <a:off x="5856858" y="-31731"/>
            <a:ext cx="66556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500" dirty="0"/>
              <a:t>CH</a:t>
            </a:r>
            <a:r>
              <a:rPr lang="pl-PL" sz="2500" baseline="-25000" dirty="0"/>
              <a:t>4</a:t>
            </a:r>
            <a:endParaRPr lang="en-US" sz="2500" baseline="-250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38EF8B0-18C1-48C7-AF4A-BF4FA34922ED}"/>
              </a:ext>
            </a:extLst>
          </p:cNvPr>
          <p:cNvSpPr txBox="1"/>
          <p:nvPr/>
        </p:nvSpPr>
        <p:spPr>
          <a:xfrm>
            <a:off x="6514151" y="-51317"/>
            <a:ext cx="72447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500" dirty="0"/>
              <a:t>CO</a:t>
            </a:r>
            <a:r>
              <a:rPr lang="pl-PL" sz="2500" baseline="-25000" dirty="0"/>
              <a:t>2</a:t>
            </a:r>
          </a:p>
        </p:txBody>
      </p:sp>
      <p:sp>
        <p:nvSpPr>
          <p:cNvPr id="2" name="Up Arrow 1"/>
          <p:cNvSpPr/>
          <p:nvPr/>
        </p:nvSpPr>
        <p:spPr>
          <a:xfrm rot="10800000">
            <a:off x="6537173" y="435635"/>
            <a:ext cx="678426" cy="10785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Up Arrow 16"/>
          <p:cNvSpPr/>
          <p:nvPr/>
        </p:nvSpPr>
        <p:spPr>
          <a:xfrm rot="10800000">
            <a:off x="5816613" y="1035214"/>
            <a:ext cx="678426" cy="42968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Up Arrow 18"/>
          <p:cNvSpPr/>
          <p:nvPr/>
        </p:nvSpPr>
        <p:spPr>
          <a:xfrm>
            <a:off x="7726179" y="893035"/>
            <a:ext cx="606180" cy="544173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CF0830-A989-45D8-974B-EAFF013D1412}"/>
              </a:ext>
            </a:extLst>
          </p:cNvPr>
          <p:cNvSpPr txBox="1"/>
          <p:nvPr/>
        </p:nvSpPr>
        <p:spPr>
          <a:xfrm>
            <a:off x="7713696" y="-22648"/>
            <a:ext cx="66556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500" dirty="0"/>
              <a:t>CH</a:t>
            </a:r>
            <a:r>
              <a:rPr lang="pl-PL" sz="2500" baseline="-25000" dirty="0"/>
              <a:t>4</a:t>
            </a:r>
            <a:endParaRPr lang="en-US" sz="2500" baseline="-250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7695547" y="1596668"/>
            <a:ext cx="1367431" cy="721873"/>
            <a:chOff x="5877355" y="1607797"/>
            <a:chExt cx="1367431" cy="721873"/>
          </a:xfrm>
        </p:grpSpPr>
        <p:sp>
          <p:nvSpPr>
            <p:cNvPr id="23" name="Moon 22">
              <a:extLst>
                <a:ext uri="{FF2B5EF4-FFF2-40B4-BE49-F238E27FC236}">
                  <a16:creationId xmlns:a16="http://schemas.microsoft.com/office/drawing/2014/main" id="{DF3F5DF4-0B01-4085-9F93-E2FD0C82F8A2}"/>
                </a:ext>
              </a:extLst>
            </p:cNvPr>
            <p:cNvSpPr/>
            <p:nvPr/>
          </p:nvSpPr>
          <p:spPr>
            <a:xfrm rot="6152839">
              <a:off x="5933246" y="1551906"/>
              <a:ext cx="614261" cy="726043"/>
            </a:xfrm>
            <a:prstGeom prst="moon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Moon 23">
              <a:extLst>
                <a:ext uri="{FF2B5EF4-FFF2-40B4-BE49-F238E27FC236}">
                  <a16:creationId xmlns:a16="http://schemas.microsoft.com/office/drawing/2014/main" id="{FBE9DC37-5845-4EC6-96E6-67D99C07EE1B}"/>
                </a:ext>
              </a:extLst>
            </p:cNvPr>
            <p:cNvSpPr/>
            <p:nvPr/>
          </p:nvSpPr>
          <p:spPr>
            <a:xfrm rot="5644136">
              <a:off x="6590985" y="1675869"/>
              <a:ext cx="625819" cy="681783"/>
            </a:xfrm>
            <a:prstGeom prst="moon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Cylinder 6">
            <a:extLst>
              <a:ext uri="{FF2B5EF4-FFF2-40B4-BE49-F238E27FC236}">
                <a16:creationId xmlns:a16="http://schemas.microsoft.com/office/drawing/2014/main" id="{93F8E0AA-AAE5-43AA-8E00-F2E7E4EF00B3}"/>
              </a:ext>
            </a:extLst>
          </p:cNvPr>
          <p:cNvSpPr/>
          <p:nvPr/>
        </p:nvSpPr>
        <p:spPr>
          <a:xfrm>
            <a:off x="2301843" y="2151702"/>
            <a:ext cx="1209822" cy="4051496"/>
          </a:xfrm>
          <a:prstGeom prst="ca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ylinder 5">
            <a:extLst>
              <a:ext uri="{FF2B5EF4-FFF2-40B4-BE49-F238E27FC236}">
                <a16:creationId xmlns:a16="http://schemas.microsoft.com/office/drawing/2014/main" id="{30E8446A-B71B-4AA7-981B-769A51EC4704}"/>
              </a:ext>
            </a:extLst>
          </p:cNvPr>
          <p:cNvSpPr/>
          <p:nvPr/>
        </p:nvSpPr>
        <p:spPr>
          <a:xfrm>
            <a:off x="2301843" y="4284268"/>
            <a:ext cx="1209822" cy="1916724"/>
          </a:xfrm>
          <a:prstGeom prst="can">
            <a:avLst/>
          </a:prstGeom>
          <a:pattFill prst="wave">
            <a:fgClr>
              <a:srgbClr val="00B0F0"/>
            </a:fgClr>
            <a:bgClr>
              <a:schemeClr val="accent2">
                <a:lumMod val="60000"/>
                <a:lumOff val="40000"/>
              </a:schemeClr>
            </a:bgClr>
          </a:patt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ylinder 7">
            <a:extLst>
              <a:ext uri="{FF2B5EF4-FFF2-40B4-BE49-F238E27FC236}">
                <a16:creationId xmlns:a16="http://schemas.microsoft.com/office/drawing/2014/main" id="{8687FEC1-73CB-4154-81AC-3A76B52D776B}"/>
              </a:ext>
            </a:extLst>
          </p:cNvPr>
          <p:cNvSpPr/>
          <p:nvPr/>
        </p:nvSpPr>
        <p:spPr>
          <a:xfrm>
            <a:off x="4114231" y="2149496"/>
            <a:ext cx="1209822" cy="4051496"/>
          </a:xfrm>
          <a:prstGeom prst="ca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Cylinder 15">
            <a:extLst>
              <a:ext uri="{FF2B5EF4-FFF2-40B4-BE49-F238E27FC236}">
                <a16:creationId xmlns:a16="http://schemas.microsoft.com/office/drawing/2014/main" id="{C14B952E-D593-4DFB-8BDE-83966C40CC2F}"/>
              </a:ext>
            </a:extLst>
          </p:cNvPr>
          <p:cNvSpPr/>
          <p:nvPr/>
        </p:nvSpPr>
        <p:spPr>
          <a:xfrm>
            <a:off x="4114231" y="5385065"/>
            <a:ext cx="1209822" cy="815927"/>
          </a:xfrm>
          <a:prstGeom prst="can">
            <a:avLst/>
          </a:prstGeom>
          <a:pattFill prst="wave">
            <a:fgClr>
              <a:srgbClr val="00B0F0"/>
            </a:fgClr>
            <a:bgClr>
              <a:schemeClr val="accent2">
                <a:lumMod val="60000"/>
                <a:lumOff val="40000"/>
              </a:schemeClr>
            </a:bgClr>
          </a:patt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244FFCC-3D7B-43B5-8199-2D7579343EBB}"/>
              </a:ext>
            </a:extLst>
          </p:cNvPr>
          <p:cNvSpPr txBox="1"/>
          <p:nvPr/>
        </p:nvSpPr>
        <p:spPr>
          <a:xfrm>
            <a:off x="4307009" y="6276634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-50 cm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461A407-8963-4E39-85B6-21F25C64D7A7}"/>
              </a:ext>
            </a:extLst>
          </p:cNvPr>
          <p:cNvSpPr txBox="1"/>
          <p:nvPr/>
        </p:nvSpPr>
        <p:spPr>
          <a:xfrm>
            <a:off x="2543878" y="6276634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-30 cm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71F9F40-DA67-487E-8E04-13B8BDCB8DA8}"/>
              </a:ext>
            </a:extLst>
          </p:cNvPr>
          <p:cNvSpPr txBox="1"/>
          <p:nvPr/>
        </p:nvSpPr>
        <p:spPr>
          <a:xfrm>
            <a:off x="4695498" y="983"/>
            <a:ext cx="67396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500" dirty="0"/>
              <a:t>CO</a:t>
            </a:r>
            <a:r>
              <a:rPr lang="pl-PL" sz="2500" baseline="-25000" dirty="0"/>
              <a:t>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2CF0830-A989-45D8-974B-EAFF013D1412}"/>
              </a:ext>
            </a:extLst>
          </p:cNvPr>
          <p:cNvSpPr txBox="1"/>
          <p:nvPr/>
        </p:nvSpPr>
        <p:spPr>
          <a:xfrm>
            <a:off x="2244910" y="19586"/>
            <a:ext cx="66556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500" dirty="0"/>
              <a:t>CH</a:t>
            </a:r>
            <a:r>
              <a:rPr lang="pl-PL" sz="2500" baseline="-25000" dirty="0"/>
              <a:t>4</a:t>
            </a:r>
            <a:endParaRPr lang="en-US" sz="2500" baseline="-25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38EF8B0-18C1-48C7-AF4A-BF4FA34922ED}"/>
              </a:ext>
            </a:extLst>
          </p:cNvPr>
          <p:cNvSpPr txBox="1"/>
          <p:nvPr/>
        </p:nvSpPr>
        <p:spPr>
          <a:xfrm>
            <a:off x="2902203" y="0"/>
            <a:ext cx="72447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500" dirty="0"/>
              <a:t>CO</a:t>
            </a:r>
            <a:r>
              <a:rPr lang="pl-PL" sz="2500" baseline="-25000" dirty="0"/>
              <a:t>2</a:t>
            </a:r>
          </a:p>
        </p:txBody>
      </p:sp>
      <p:sp>
        <p:nvSpPr>
          <p:cNvPr id="46" name="Up Arrow 45"/>
          <p:cNvSpPr/>
          <p:nvPr/>
        </p:nvSpPr>
        <p:spPr>
          <a:xfrm rot="10800000">
            <a:off x="2155689" y="1035215"/>
            <a:ext cx="678426" cy="47893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Up Arrow 46"/>
          <p:cNvSpPr/>
          <p:nvPr/>
        </p:nvSpPr>
        <p:spPr>
          <a:xfrm>
            <a:off x="4650258" y="459287"/>
            <a:ext cx="678426" cy="1142135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Up Arrow 47"/>
          <p:cNvSpPr/>
          <p:nvPr/>
        </p:nvSpPr>
        <p:spPr>
          <a:xfrm rot="10800000">
            <a:off x="4139304" y="1035215"/>
            <a:ext cx="606180" cy="54417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2CF0830-A989-45D8-974B-EAFF013D1412}"/>
              </a:ext>
            </a:extLst>
          </p:cNvPr>
          <p:cNvSpPr txBox="1"/>
          <p:nvPr/>
        </p:nvSpPr>
        <p:spPr>
          <a:xfrm>
            <a:off x="4101748" y="28669"/>
            <a:ext cx="66556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500" dirty="0"/>
              <a:t>CH</a:t>
            </a:r>
            <a:r>
              <a:rPr lang="pl-PL" sz="2500" baseline="-25000" dirty="0"/>
              <a:t>4</a:t>
            </a:r>
            <a:endParaRPr lang="en-US" sz="2500" baseline="-25000" dirty="0"/>
          </a:p>
        </p:txBody>
      </p:sp>
      <p:sp>
        <p:nvSpPr>
          <p:cNvPr id="53" name="Up Arrow 52"/>
          <p:cNvSpPr/>
          <p:nvPr/>
        </p:nvSpPr>
        <p:spPr>
          <a:xfrm>
            <a:off x="2869100" y="811161"/>
            <a:ext cx="678426" cy="779806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Up Arrow 53"/>
          <p:cNvSpPr/>
          <p:nvPr/>
        </p:nvSpPr>
        <p:spPr>
          <a:xfrm rot="10800000">
            <a:off x="8405781" y="756824"/>
            <a:ext cx="678426" cy="75732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32935" y="28669"/>
            <a:ext cx="3847346" cy="6755589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83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Magdalena Matysek</dc:creator>
  <cp:lastModifiedBy>Page, Susan E. (Prof.)</cp:lastModifiedBy>
  <cp:revision>1</cp:revision>
  <dcterms:created xsi:type="dcterms:W3CDTF">2018-05-09T15:25:31Z</dcterms:created>
  <dcterms:modified xsi:type="dcterms:W3CDTF">2019-03-13T09:13:00Z</dcterms:modified>
</cp:coreProperties>
</file>