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4" r:id="rId1"/>
  </p:sldMasterIdLst>
  <p:notesMasterIdLst>
    <p:notesMasterId r:id="rId5"/>
  </p:notesMasterIdLst>
  <p:handoutMasterIdLst>
    <p:handoutMasterId r:id="rId6"/>
  </p:handoutMasterIdLst>
  <p:sldIdLst>
    <p:sldId id="322" r:id="rId2"/>
    <p:sldId id="323" r:id="rId3"/>
    <p:sldId id="328" r:id="rId4"/>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CA8"/>
    <a:srgbClr val="9A9A9A"/>
    <a:srgbClr val="C7E2EF"/>
    <a:srgbClr val="F8F3CF"/>
    <a:srgbClr val="333333"/>
    <a:srgbClr val="F8F8D4"/>
    <a:srgbClr val="3B788D"/>
    <a:srgbClr val="000000"/>
    <a:srgbClr val="DDDDDD"/>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01" autoAdjust="0"/>
    <p:restoredTop sz="69188" autoAdjust="0"/>
  </p:normalViewPr>
  <p:slideViewPr>
    <p:cSldViewPr>
      <p:cViewPr varScale="1">
        <p:scale>
          <a:sx n="50" d="100"/>
          <a:sy n="50" d="100"/>
        </p:scale>
        <p:origin x="1776" y="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2022"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EAD440D-FE1D-49E6-8A1D-EFAE908A44E3}" type="datetimeFigureOut">
              <a:rPr lang="en-US" smtClean="0"/>
              <a:pPr/>
              <a:t>4/4/2018</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D316938-37CF-431A-A7FD-6E99B86ECF79}" type="slidenum">
              <a:rPr lang="en-GB" smtClean="0"/>
              <a:pPr/>
              <a:t>‹#›</a:t>
            </a:fld>
            <a:endParaRPr lang="en-GB"/>
          </a:p>
        </p:txBody>
      </p:sp>
    </p:spTree>
    <p:extLst>
      <p:ext uri="{BB962C8B-B14F-4D97-AF65-F5344CB8AC3E}">
        <p14:creationId xmlns:p14="http://schemas.microsoft.com/office/powerpoint/2010/main" val="23655189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63CBA2-742F-A348-A5D7-69A0C5B68972}" type="datetimeFigureOut">
              <a:rPr lang="en-US" smtClean="0"/>
              <a:t>4/4/2018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F798C7-9620-5C41-BFA8-CF802F11746E}" type="slidenum">
              <a:rPr lang="en-US" smtClean="0"/>
              <a:t>‹#›</a:t>
            </a:fld>
            <a:endParaRPr lang="en-US"/>
          </a:p>
        </p:txBody>
      </p:sp>
    </p:spTree>
    <p:extLst>
      <p:ext uri="{BB962C8B-B14F-4D97-AF65-F5344CB8AC3E}">
        <p14:creationId xmlns:p14="http://schemas.microsoft.com/office/powerpoint/2010/main" val="320399686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This information can be a starter for the more detailed information of the resource sheets.</a:t>
            </a:r>
          </a:p>
          <a:p>
            <a:r>
              <a:rPr lang="en-US" dirty="0"/>
              <a:t>Roman military sites that could be visited: the Lunt Fort at Coventry (just south of </a:t>
            </a:r>
            <a:r>
              <a:rPr lang="en-US" dirty="0" err="1"/>
              <a:t>Letocetum</a:t>
            </a:r>
            <a:r>
              <a:rPr lang="en-US" dirty="0"/>
              <a:t> with its Roman bath house on the A5 – </a:t>
            </a:r>
            <a:r>
              <a:rPr lang="en-US" dirty="0" err="1"/>
              <a:t>nb</a:t>
            </a:r>
            <a:r>
              <a:rPr lang="en-US" dirty="0"/>
              <a:t> the initial session on maps), </a:t>
            </a:r>
            <a:r>
              <a:rPr lang="en-US" dirty="0" err="1"/>
              <a:t>Cirencester</a:t>
            </a:r>
            <a:r>
              <a:rPr lang="en-US" dirty="0"/>
              <a:t> (</a:t>
            </a:r>
            <a:r>
              <a:rPr lang="en-US" dirty="0" err="1"/>
              <a:t>Corinium</a:t>
            </a:r>
            <a:r>
              <a:rPr lang="en-US" dirty="0"/>
              <a:t>), or Chester as places with particularly good Roman museums for children, but also nearer to home Jewry Wall and </a:t>
            </a:r>
            <a:r>
              <a:rPr lang="en-US" dirty="0" err="1"/>
              <a:t>Harborough</a:t>
            </a:r>
            <a:r>
              <a:rPr lang="en-US" dirty="0"/>
              <a:t> Museum with an exciting helmet, see below.</a:t>
            </a:r>
            <a:r>
              <a:rPr lang="en-US" dirty="0">
                <a:cs typeface="Calibri"/>
              </a:rPr>
              <a:t>  Several sites on Hadrian's Wall contain military information.</a:t>
            </a:r>
          </a:p>
          <a:p>
            <a:endParaRPr lang="en-US" dirty="0">
              <a:cs typeface="Calibri"/>
            </a:endParaRPr>
          </a:p>
          <a:p>
            <a:r>
              <a:rPr lang="en-GB" dirty="0">
                <a:cs typeface="Calibri"/>
              </a:rPr>
              <a:t>Credit: The Military Institutions of the Romans (De Re </a:t>
            </a:r>
            <a:r>
              <a:rPr lang="en-GB" dirty="0" err="1">
                <a:cs typeface="Calibri"/>
              </a:rPr>
              <a:t>Militari</a:t>
            </a:r>
            <a:r>
              <a:rPr lang="en-GB" dirty="0">
                <a:cs typeface="Calibri"/>
              </a:rPr>
              <a:t>) by Flavius Vegetius </a:t>
            </a:r>
            <a:r>
              <a:rPr lang="en-GB" dirty="0" err="1">
                <a:cs typeface="Calibri"/>
              </a:rPr>
              <a:t>Renatus</a:t>
            </a:r>
            <a:r>
              <a:rPr lang="en-GB" dirty="0">
                <a:cs typeface="Calibri"/>
              </a:rPr>
              <a:t> Transl. John Clarke. First published in 1767. Published 2017 by Los Angeles, CA; Enhanced Media.</a:t>
            </a:r>
            <a:endParaRPr lang="en-US" dirty="0">
              <a:cs typeface="Calibri"/>
            </a:endParaRPr>
          </a:p>
        </p:txBody>
      </p:sp>
      <p:sp>
        <p:nvSpPr>
          <p:cNvPr id="4" name="Slide Number Placeholder 3"/>
          <p:cNvSpPr>
            <a:spLocks noGrp="1"/>
          </p:cNvSpPr>
          <p:nvPr>
            <p:ph type="sldNum" sz="quarter" idx="10"/>
          </p:nvPr>
        </p:nvSpPr>
        <p:spPr/>
        <p:txBody>
          <a:bodyPr/>
          <a:lstStyle/>
          <a:p>
            <a:fld id="{3EF798C7-9620-5C41-BFA8-CF802F11746E}" type="slidenum">
              <a:rPr lang="en-US" smtClean="0"/>
              <a:t>2</a:t>
            </a:fld>
            <a:endParaRPr lang="en-US"/>
          </a:p>
        </p:txBody>
      </p:sp>
    </p:spTree>
    <p:extLst>
      <p:ext uri="{BB962C8B-B14F-4D97-AF65-F5344CB8AC3E}">
        <p14:creationId xmlns:p14="http://schemas.microsoft.com/office/powerpoint/2010/main" val="19162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Picture">
    <p:spTree>
      <p:nvGrpSpPr>
        <p:cNvPr id="1" name=""/>
        <p:cNvGrpSpPr/>
        <p:nvPr/>
      </p:nvGrpSpPr>
      <p:grpSpPr>
        <a:xfrm>
          <a:off x="0" y="0"/>
          <a:ext cx="0" cy="0"/>
          <a:chOff x="0" y="0"/>
          <a:chExt cx="0" cy="0"/>
        </a:xfrm>
      </p:grpSpPr>
      <p:sp>
        <p:nvSpPr>
          <p:cNvPr id="6" name="Title 1"/>
          <p:cNvSpPr>
            <a:spLocks noGrp="1"/>
          </p:cNvSpPr>
          <p:nvPr>
            <p:ph type="title"/>
          </p:nvPr>
        </p:nvSpPr>
        <p:spPr>
          <a:xfrm>
            <a:off x="467544" y="1124744"/>
            <a:ext cx="8229600" cy="648072"/>
          </a:xfrm>
        </p:spPr>
        <p:txBody>
          <a:bodyPr anchor="t"/>
          <a:lstStyle>
            <a:lvl1pPr>
              <a:defRPr sz="3600">
                <a:solidFill>
                  <a:schemeClr val="tx2"/>
                </a:solidFill>
              </a:defRPr>
            </a:lvl1pPr>
          </a:lstStyle>
          <a:p>
            <a:pPr>
              <a:lnSpc>
                <a:spcPct val="130000"/>
              </a:lnSpc>
            </a:pPr>
            <a:r>
              <a:rPr lang="en-US" noProof="0"/>
              <a:t>Click to edit Master title style</a:t>
            </a:r>
            <a:endParaRPr lang="en-GB" sz="1800" dirty="0">
              <a:solidFill>
                <a:schemeClr val="tx1"/>
              </a:solidFill>
            </a:endParaRPr>
          </a:p>
        </p:txBody>
      </p:sp>
      <p:sp>
        <p:nvSpPr>
          <p:cNvPr id="11" name="Content Placeholder 2"/>
          <p:cNvSpPr>
            <a:spLocks noGrp="1"/>
          </p:cNvSpPr>
          <p:nvPr>
            <p:ph idx="1" hasCustomPrompt="1"/>
          </p:nvPr>
        </p:nvSpPr>
        <p:spPr>
          <a:xfrm>
            <a:off x="0" y="2492896"/>
            <a:ext cx="9144000" cy="4365104"/>
          </a:xfrm>
        </p:spPr>
        <p:txBody>
          <a:bodyPr/>
          <a:lstStyle>
            <a:lvl1pPr marL="0" marR="0" indent="0" algn="l" defTabSz="914400" rtl="0" eaLnBrk="1" fontAlgn="base" latinLnBrk="0" hangingPunct="1">
              <a:lnSpc>
                <a:spcPct val="100000"/>
              </a:lnSpc>
              <a:spcBef>
                <a:spcPts val="1400"/>
              </a:spcBef>
              <a:spcAft>
                <a:spcPct val="0"/>
              </a:spcAft>
              <a:buClr>
                <a:schemeClr val="tx1"/>
              </a:buClr>
              <a:buSzTx/>
              <a:buFont typeface="Trebuchet MS" pitchFamily="34" charset="0"/>
              <a:buNone/>
              <a:tabLst/>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marL="0" marR="0" lvl="0" indent="0" algn="l" defTabSz="914400" rtl="0" eaLnBrk="1" fontAlgn="base" latinLnBrk="0" hangingPunct="1">
              <a:lnSpc>
                <a:spcPct val="100000"/>
              </a:lnSpc>
              <a:spcBef>
                <a:spcPts val="1400"/>
              </a:spcBef>
              <a:spcAft>
                <a:spcPct val="0"/>
              </a:spcAft>
              <a:buClr>
                <a:schemeClr val="tx1"/>
              </a:buClr>
              <a:buSzTx/>
              <a:buFont typeface="Trebuchet MS" pitchFamily="34" charset="0"/>
              <a:buNone/>
              <a:tabLst/>
              <a:defRPr/>
            </a:pPr>
            <a:r>
              <a:rPr lang="en-GB" noProof="0" dirty="0"/>
              <a:t>Picture size 25.4 x 12.2 cm</a:t>
            </a:r>
          </a:p>
          <a:p>
            <a:pPr lvl="0"/>
            <a:endParaRPr lang="en-GB" noProof="0" dirty="0"/>
          </a:p>
        </p:txBody>
      </p:sp>
      <p:sp>
        <p:nvSpPr>
          <p:cNvPr id="12" name="Subtitle 2"/>
          <p:cNvSpPr>
            <a:spLocks noGrp="1"/>
          </p:cNvSpPr>
          <p:nvPr>
            <p:ph type="subTitle" idx="10"/>
          </p:nvPr>
        </p:nvSpPr>
        <p:spPr>
          <a:xfrm>
            <a:off x="467544" y="1772816"/>
            <a:ext cx="8240122" cy="432048"/>
          </a:xfrm>
        </p:spPr>
        <p:txBody>
          <a:bodyPr anchor="t"/>
          <a:lstStyle>
            <a:lvl1pPr marL="0" indent="0" algn="l">
              <a:lnSpc>
                <a:spcPct val="120000"/>
              </a:lnSpc>
              <a:spcBef>
                <a:spcPts val="0"/>
              </a:spcBef>
              <a:buNone/>
              <a:defRPr sz="2400">
                <a:solidFill>
                  <a:schemeClr val="tx1"/>
                </a:solidFill>
                <a:latin typeface="+mn-lt"/>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noProof="0"/>
              <a:t>Click to edit Master subtitle style</a:t>
            </a:r>
            <a:endParaRPr lang="en-GB" noProof="0"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3595" y="354709"/>
            <a:ext cx="2151909" cy="575524"/>
          </a:xfrm>
          <a:prstGeom prst="rect">
            <a:avLst/>
          </a:prstGeom>
        </p:spPr>
      </p:pic>
    </p:spTree>
    <p:extLst>
      <p:ext uri="{BB962C8B-B14F-4D97-AF65-F5344CB8AC3E}">
        <p14:creationId xmlns:p14="http://schemas.microsoft.com/office/powerpoint/2010/main" val="1616516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andscape image with text 2">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467544" y="6381328"/>
            <a:ext cx="360040" cy="365125"/>
          </a:xfrm>
          <a:prstGeom prst="rect">
            <a:avLst/>
          </a:prstGeom>
        </p:spPr>
        <p:txBody>
          <a:bodyPr vert="horz" lIns="91440" tIns="45720" rIns="91440" bIns="45720" rtlCol="0" anchor="ctr"/>
          <a:lstStyle>
            <a:lvl1pPr algn="l">
              <a:defRPr sz="1000">
                <a:solidFill>
                  <a:schemeClr val="tx1"/>
                </a:solidFill>
              </a:defRPr>
            </a:lvl1pPr>
          </a:lstStyle>
          <a:p>
            <a:fld id="{58687779-E69B-7343-8F6F-422D6150DAE5}" type="slidenum">
              <a:rPr lang="en-US" smtClean="0"/>
              <a:pPr/>
              <a:t>‹#›</a:t>
            </a:fld>
            <a:endParaRPr lang="en-US" dirty="0"/>
          </a:p>
        </p:txBody>
      </p:sp>
      <p:sp>
        <p:nvSpPr>
          <p:cNvPr id="10" name="Footer Placeholder 4"/>
          <p:cNvSpPr>
            <a:spLocks noGrp="1"/>
          </p:cNvSpPr>
          <p:nvPr>
            <p:ph type="ftr" sz="quarter" idx="3"/>
          </p:nvPr>
        </p:nvSpPr>
        <p:spPr>
          <a:xfrm>
            <a:off x="755576" y="6381328"/>
            <a:ext cx="3183632" cy="365125"/>
          </a:xfrm>
          <a:prstGeom prst="rect">
            <a:avLst/>
          </a:prstGeom>
          <a:ln>
            <a:noFill/>
          </a:ln>
        </p:spPr>
        <p:txBody>
          <a:bodyPr vert="horz" lIns="91440" tIns="45720" rIns="91440" bIns="45720" rtlCol="0" anchor="ctr"/>
          <a:lstStyle>
            <a:lvl1pPr algn="ctr">
              <a:tabLst/>
              <a:defRPr sz="1000">
                <a:solidFill>
                  <a:schemeClr val="tx1"/>
                </a:solidFill>
              </a:defRPr>
            </a:lvl1pPr>
          </a:lstStyle>
          <a:p>
            <a:pPr algn="l"/>
            <a:r>
              <a:rPr lang="en-US"/>
              <a:t>University of Leicester</a:t>
            </a:r>
            <a:endParaRPr lang="en-US" dirty="0"/>
          </a:p>
        </p:txBody>
      </p:sp>
      <p:sp>
        <p:nvSpPr>
          <p:cNvPr id="6" name="Content Placeholder 2"/>
          <p:cNvSpPr>
            <a:spLocks noGrp="1"/>
          </p:cNvSpPr>
          <p:nvPr>
            <p:ph idx="1" hasCustomPrompt="1"/>
          </p:nvPr>
        </p:nvSpPr>
        <p:spPr>
          <a:xfrm>
            <a:off x="0" y="0"/>
            <a:ext cx="9144000" cy="4509120"/>
          </a:xfrm>
        </p:spPr>
        <p:txBody>
          <a:bodyPr/>
          <a:lstStyle>
            <a:lvl1pPr marL="0" indent="0">
              <a:spcBef>
                <a:spcPts val="1400"/>
              </a:spcBef>
              <a:buClr>
                <a:schemeClr val="tx1"/>
              </a:buClr>
              <a:buNone/>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GB" noProof="0" dirty="0"/>
              <a:t>Picture size 25.4 x 12.6 cm</a:t>
            </a:r>
          </a:p>
        </p:txBody>
      </p:sp>
      <p:sp>
        <p:nvSpPr>
          <p:cNvPr id="7" name="Text Placeholder 4"/>
          <p:cNvSpPr>
            <a:spLocks noGrp="1"/>
          </p:cNvSpPr>
          <p:nvPr>
            <p:ph type="body" sz="quarter" idx="10"/>
          </p:nvPr>
        </p:nvSpPr>
        <p:spPr>
          <a:xfrm>
            <a:off x="456620" y="5301208"/>
            <a:ext cx="8247705" cy="1214805"/>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11" name="Title 1"/>
          <p:cNvSpPr>
            <a:spLocks noGrp="1"/>
          </p:cNvSpPr>
          <p:nvPr>
            <p:ph type="title"/>
          </p:nvPr>
        </p:nvSpPr>
        <p:spPr>
          <a:xfrm>
            <a:off x="457200" y="4565252"/>
            <a:ext cx="8250238" cy="765175"/>
          </a:xfrm>
        </p:spPr>
        <p:txBody>
          <a:bodyPr/>
          <a:lstStyle>
            <a:lvl1pPr>
              <a:defRPr>
                <a:solidFill>
                  <a:schemeClr val="tx2"/>
                </a:solidFill>
              </a:defRPr>
            </a:lvl1pPr>
          </a:lstStyle>
          <a:p>
            <a:r>
              <a:rPr lang="en-US" noProof="0"/>
              <a:t>Click to edit Master title style</a:t>
            </a:r>
            <a:endParaRPr lang="en-GB" noProof="0"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3306" y="6409782"/>
            <a:ext cx="1220057" cy="326302"/>
          </a:xfrm>
          <a:prstGeom prst="rect">
            <a:avLst/>
          </a:prstGeom>
        </p:spPr>
      </p:pic>
    </p:spTree>
    <p:extLst>
      <p:ext uri="{BB962C8B-B14F-4D97-AF65-F5344CB8AC3E}">
        <p14:creationId xmlns:p14="http://schemas.microsoft.com/office/powerpoint/2010/main" val="3736942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65175"/>
          </a:xfrm>
        </p:spPr>
        <p:txBody>
          <a:bodyPr/>
          <a:lstStyle>
            <a:lvl1pPr>
              <a:defRPr>
                <a:solidFill>
                  <a:schemeClr val="tx2"/>
                </a:solidFill>
              </a:defRPr>
            </a:lvl1pPr>
          </a:lstStyle>
          <a:p>
            <a:r>
              <a:rPr lang="en-US" noProof="0"/>
              <a:t>Click to edit Master title style</a:t>
            </a:r>
            <a:endParaRPr lang="en-GB" noProof="0" dirty="0"/>
          </a:p>
        </p:txBody>
      </p:sp>
      <p:sp>
        <p:nvSpPr>
          <p:cNvPr id="7" name="Slide Number Placeholder 5"/>
          <p:cNvSpPr>
            <a:spLocks noGrp="1"/>
          </p:cNvSpPr>
          <p:nvPr>
            <p:ph type="sldNum" sz="quarter" idx="4"/>
          </p:nvPr>
        </p:nvSpPr>
        <p:spPr>
          <a:xfrm>
            <a:off x="467544" y="6381328"/>
            <a:ext cx="360040" cy="365125"/>
          </a:xfrm>
          <a:prstGeom prst="rect">
            <a:avLst/>
          </a:prstGeom>
        </p:spPr>
        <p:txBody>
          <a:bodyPr vert="horz" lIns="91440" tIns="45720" rIns="91440" bIns="45720" rtlCol="0" anchor="ctr"/>
          <a:lstStyle>
            <a:lvl1pPr algn="l">
              <a:defRPr sz="1000">
                <a:solidFill>
                  <a:schemeClr val="tx1"/>
                </a:solidFill>
              </a:defRPr>
            </a:lvl1pPr>
          </a:lstStyle>
          <a:p>
            <a:fld id="{58687779-E69B-7343-8F6F-422D6150DAE5}" type="slidenum">
              <a:rPr lang="en-US" smtClean="0"/>
              <a:pPr/>
              <a:t>‹#›</a:t>
            </a:fld>
            <a:endParaRPr lang="en-US" dirty="0"/>
          </a:p>
        </p:txBody>
      </p:sp>
      <p:sp>
        <p:nvSpPr>
          <p:cNvPr id="8" name="Footer Placeholder 4"/>
          <p:cNvSpPr>
            <a:spLocks noGrp="1"/>
          </p:cNvSpPr>
          <p:nvPr>
            <p:ph type="ftr" sz="quarter" idx="3"/>
          </p:nvPr>
        </p:nvSpPr>
        <p:spPr>
          <a:xfrm>
            <a:off x="755576" y="6381328"/>
            <a:ext cx="3183632" cy="365125"/>
          </a:xfrm>
          <a:prstGeom prst="rect">
            <a:avLst/>
          </a:prstGeom>
          <a:ln>
            <a:noFill/>
          </a:ln>
        </p:spPr>
        <p:txBody>
          <a:bodyPr vert="horz" lIns="91440" tIns="45720" rIns="91440" bIns="45720" rtlCol="0" anchor="ctr"/>
          <a:lstStyle>
            <a:lvl1pPr algn="ctr">
              <a:tabLst/>
              <a:defRPr sz="1000">
                <a:solidFill>
                  <a:schemeClr val="tx1"/>
                </a:solidFill>
              </a:defRPr>
            </a:lvl1pPr>
          </a:lstStyle>
          <a:p>
            <a:pPr algn="l"/>
            <a:r>
              <a:rPr lang="en-US"/>
              <a:t>University of Leicester</a:t>
            </a:r>
            <a:endParaRPr lang="en-US"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3306" y="6409782"/>
            <a:ext cx="1220057" cy="326302"/>
          </a:xfrm>
          <a:prstGeom prst="rect">
            <a:avLst/>
          </a:prstGeom>
        </p:spPr>
      </p:pic>
    </p:spTree>
    <p:extLst>
      <p:ext uri="{BB962C8B-B14F-4D97-AF65-F5344CB8AC3E}">
        <p14:creationId xmlns:p14="http://schemas.microsoft.com/office/powerpoint/2010/main" val="2073833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467544" y="6381328"/>
            <a:ext cx="360040" cy="365125"/>
          </a:xfrm>
          <a:prstGeom prst="rect">
            <a:avLst/>
          </a:prstGeom>
        </p:spPr>
        <p:txBody>
          <a:bodyPr vert="horz" lIns="91440" tIns="45720" rIns="91440" bIns="45720" rtlCol="0" anchor="ctr"/>
          <a:lstStyle>
            <a:lvl1pPr algn="l">
              <a:defRPr sz="1000">
                <a:solidFill>
                  <a:schemeClr val="tx1"/>
                </a:solidFill>
              </a:defRPr>
            </a:lvl1pPr>
          </a:lstStyle>
          <a:p>
            <a:fld id="{58687779-E69B-7343-8F6F-422D6150DAE5}" type="slidenum">
              <a:rPr lang="en-US" smtClean="0"/>
              <a:pPr/>
              <a:t>‹#›</a:t>
            </a:fld>
            <a:endParaRPr lang="en-US" dirty="0"/>
          </a:p>
        </p:txBody>
      </p:sp>
      <p:sp>
        <p:nvSpPr>
          <p:cNvPr id="8" name="Footer Placeholder 4"/>
          <p:cNvSpPr>
            <a:spLocks noGrp="1"/>
          </p:cNvSpPr>
          <p:nvPr>
            <p:ph type="ftr" sz="quarter" idx="3"/>
          </p:nvPr>
        </p:nvSpPr>
        <p:spPr>
          <a:xfrm>
            <a:off x="755576" y="6381328"/>
            <a:ext cx="3183632" cy="365125"/>
          </a:xfrm>
          <a:prstGeom prst="rect">
            <a:avLst/>
          </a:prstGeom>
          <a:ln>
            <a:noFill/>
          </a:ln>
        </p:spPr>
        <p:txBody>
          <a:bodyPr vert="horz" lIns="91440" tIns="45720" rIns="91440" bIns="45720" rtlCol="0" anchor="ctr"/>
          <a:lstStyle>
            <a:lvl1pPr algn="ctr">
              <a:tabLst/>
              <a:defRPr sz="1000">
                <a:solidFill>
                  <a:schemeClr val="tx1"/>
                </a:solidFill>
              </a:defRPr>
            </a:lvl1pPr>
          </a:lstStyle>
          <a:p>
            <a:pPr algn="l"/>
            <a:r>
              <a:rPr lang="en-US"/>
              <a:t>University of Leicester</a:t>
            </a:r>
            <a:endParaRPr lang="en-US"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3306" y="6409782"/>
            <a:ext cx="1220057" cy="326302"/>
          </a:xfrm>
          <a:prstGeom prst="rect">
            <a:avLst/>
          </a:prstGeom>
        </p:spPr>
      </p:pic>
    </p:spTree>
    <p:extLst>
      <p:ext uri="{BB962C8B-B14F-4D97-AF65-F5344CB8AC3E}">
        <p14:creationId xmlns:p14="http://schemas.microsoft.com/office/powerpoint/2010/main" val="4134711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eading page">
    <p:bg>
      <p:bgPr>
        <a:solidFill>
          <a:schemeClr val="bg2"/>
        </a:solidFill>
        <a:effectLst/>
      </p:bgPr>
    </p:bg>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467544" y="6381328"/>
            <a:ext cx="360040" cy="365125"/>
          </a:xfrm>
          <a:prstGeom prst="rect">
            <a:avLst/>
          </a:prstGeom>
        </p:spPr>
        <p:txBody>
          <a:bodyPr vert="horz" lIns="91440" tIns="45720" rIns="91440" bIns="45720" rtlCol="0" anchor="ctr"/>
          <a:lstStyle>
            <a:lvl1pPr algn="l">
              <a:defRPr sz="1000">
                <a:solidFill>
                  <a:schemeClr val="tx1"/>
                </a:solidFill>
              </a:defRPr>
            </a:lvl1pPr>
          </a:lstStyle>
          <a:p>
            <a:fld id="{58687779-E69B-7343-8F6F-422D6150DAE5}" type="slidenum">
              <a:rPr lang="en-US" smtClean="0"/>
              <a:pPr/>
              <a:t>‹#›</a:t>
            </a:fld>
            <a:endParaRPr lang="en-US" dirty="0"/>
          </a:p>
        </p:txBody>
      </p:sp>
      <p:sp>
        <p:nvSpPr>
          <p:cNvPr id="8" name="Footer Placeholder 4"/>
          <p:cNvSpPr>
            <a:spLocks noGrp="1"/>
          </p:cNvSpPr>
          <p:nvPr>
            <p:ph type="ftr" sz="quarter" idx="3"/>
          </p:nvPr>
        </p:nvSpPr>
        <p:spPr>
          <a:xfrm>
            <a:off x="755576" y="6381328"/>
            <a:ext cx="3183632" cy="365125"/>
          </a:xfrm>
          <a:prstGeom prst="rect">
            <a:avLst/>
          </a:prstGeom>
          <a:ln>
            <a:noFill/>
          </a:ln>
        </p:spPr>
        <p:txBody>
          <a:bodyPr vert="horz" lIns="91440" tIns="45720" rIns="91440" bIns="45720" rtlCol="0" anchor="ctr"/>
          <a:lstStyle>
            <a:lvl1pPr algn="ctr">
              <a:tabLst/>
              <a:defRPr sz="1000">
                <a:solidFill>
                  <a:schemeClr val="tx1"/>
                </a:solidFill>
              </a:defRPr>
            </a:lvl1pPr>
          </a:lstStyle>
          <a:p>
            <a:pPr algn="l"/>
            <a:r>
              <a:rPr lang="en-US"/>
              <a:t>University of Leicester</a:t>
            </a:r>
            <a:endParaRPr lang="en-US" dirty="0"/>
          </a:p>
        </p:txBody>
      </p:sp>
      <p:sp>
        <p:nvSpPr>
          <p:cNvPr id="5" name="Title 1"/>
          <p:cNvSpPr>
            <a:spLocks noGrp="1"/>
          </p:cNvSpPr>
          <p:nvPr>
            <p:ph type="title"/>
          </p:nvPr>
        </p:nvSpPr>
        <p:spPr>
          <a:xfrm>
            <a:off x="457200" y="2591817"/>
            <a:ext cx="8229600" cy="765175"/>
          </a:xfrm>
        </p:spPr>
        <p:txBody>
          <a:bodyPr/>
          <a:lstStyle>
            <a:lvl1pPr>
              <a:defRPr>
                <a:solidFill>
                  <a:schemeClr val="tx2"/>
                </a:solidFill>
              </a:defRPr>
            </a:lvl1pPr>
          </a:lstStyle>
          <a:p>
            <a:r>
              <a:rPr lang="en-US" noProof="0"/>
              <a:t>Click to edit Master title style</a:t>
            </a:r>
            <a:endParaRPr lang="en-GB" noProof="0"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3306" y="6409782"/>
            <a:ext cx="1220057" cy="326302"/>
          </a:xfrm>
          <a:prstGeom prst="rect">
            <a:avLst/>
          </a:prstGeom>
        </p:spPr>
      </p:pic>
    </p:spTree>
    <p:extLst>
      <p:ext uri="{BB962C8B-B14F-4D97-AF65-F5344CB8AC3E}">
        <p14:creationId xmlns:p14="http://schemas.microsoft.com/office/powerpoint/2010/main" val="2573877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75554" y="1844824"/>
            <a:ext cx="7740000" cy="1440000"/>
          </a:xfrm>
        </p:spPr>
        <p:txBody>
          <a:bodyPr/>
          <a:lstStyle>
            <a:lvl1pPr algn="l">
              <a:lnSpc>
                <a:spcPct val="100000"/>
              </a:lnSpc>
              <a:defRPr sz="4000">
                <a:solidFill>
                  <a:schemeClr val="tx2"/>
                </a:solidFill>
                <a:latin typeface="+mj-lt"/>
              </a:defRPr>
            </a:lvl1pPr>
          </a:lstStyle>
          <a:p>
            <a:r>
              <a:rPr lang="en-US" noProof="0"/>
              <a:t>Click to edit Master title style</a:t>
            </a:r>
            <a:endParaRPr lang="en-GB" noProof="0" dirty="0"/>
          </a:p>
        </p:txBody>
      </p:sp>
      <p:sp>
        <p:nvSpPr>
          <p:cNvPr id="3" name="Subtitle 2"/>
          <p:cNvSpPr>
            <a:spLocks noGrp="1"/>
          </p:cNvSpPr>
          <p:nvPr>
            <p:ph type="subTitle" idx="1"/>
          </p:nvPr>
        </p:nvSpPr>
        <p:spPr>
          <a:xfrm>
            <a:off x="475554" y="3573016"/>
            <a:ext cx="7740000" cy="2160240"/>
          </a:xfrm>
        </p:spPr>
        <p:txBody>
          <a:bodyPr/>
          <a:lstStyle>
            <a:lvl1pPr marL="0" indent="0" algn="l">
              <a:lnSpc>
                <a:spcPct val="120000"/>
              </a:lnSpc>
              <a:spcBef>
                <a:spcPts val="0"/>
              </a:spcBef>
              <a:buNone/>
              <a:defRPr sz="2400">
                <a:solidFill>
                  <a:schemeClr val="accent6"/>
                </a:solidFill>
                <a:latin typeface="+mn-lt"/>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noProof="0"/>
              <a:t>Click to edit Master subtitle style</a:t>
            </a:r>
            <a:endParaRPr lang="en-GB" noProof="0" dirty="0"/>
          </a:p>
        </p:txBody>
      </p:sp>
      <p:sp>
        <p:nvSpPr>
          <p:cNvPr id="10" name="Text Placeholder 9"/>
          <p:cNvSpPr>
            <a:spLocks noGrp="1"/>
          </p:cNvSpPr>
          <p:nvPr>
            <p:ph type="body" sz="quarter" idx="10"/>
          </p:nvPr>
        </p:nvSpPr>
        <p:spPr>
          <a:xfrm>
            <a:off x="467544" y="5850109"/>
            <a:ext cx="7747155" cy="431977"/>
          </a:xfrm>
        </p:spPr>
        <p:txBody>
          <a:bodyPr/>
          <a:lstStyle>
            <a:lvl1pPr marL="0" indent="0">
              <a:buNone/>
              <a:defRPr sz="2400">
                <a:solidFill>
                  <a:schemeClr val="tx1"/>
                </a:solidFill>
              </a:defRPr>
            </a:lvl1pPr>
          </a:lstStyle>
          <a:p>
            <a:pPr lvl="0"/>
            <a:r>
              <a:rPr lang="en-US" noProof="0"/>
              <a:t>Click to edit Master text styles</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3596" y="665968"/>
            <a:ext cx="2151909" cy="575524"/>
          </a:xfrm>
          <a:prstGeom prst="rect">
            <a:avLst/>
          </a:prstGeom>
        </p:spPr>
      </p:pic>
    </p:spTree>
    <p:extLst>
      <p:ext uri="{BB962C8B-B14F-4D97-AF65-F5344CB8AC3E}">
        <p14:creationId xmlns:p14="http://schemas.microsoft.com/office/powerpoint/2010/main" val="222830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65175"/>
          </a:xfrm>
        </p:spPr>
        <p:txBody>
          <a:bodyPr/>
          <a:lstStyle>
            <a:lvl1pPr>
              <a:defRPr b="0">
                <a:solidFill>
                  <a:schemeClr val="tx2"/>
                </a:solidFill>
                <a:latin typeface="+mj-lt"/>
              </a:defRPr>
            </a:lvl1pPr>
          </a:lstStyle>
          <a:p>
            <a:r>
              <a:rPr lang="en-US" noProof="0"/>
              <a:t>Click to edit Master title style</a:t>
            </a:r>
            <a:endParaRPr lang="en-GB" noProof="0" dirty="0"/>
          </a:p>
        </p:txBody>
      </p:sp>
      <p:sp>
        <p:nvSpPr>
          <p:cNvPr id="3" name="Content Placeholder 2"/>
          <p:cNvSpPr>
            <a:spLocks noGrp="1"/>
          </p:cNvSpPr>
          <p:nvPr>
            <p:ph idx="1"/>
          </p:nvPr>
        </p:nvSpPr>
        <p:spPr>
          <a:xfrm>
            <a:off x="457200" y="1447203"/>
            <a:ext cx="8229600" cy="4790107"/>
          </a:xfrm>
        </p:spPr>
        <p:txBody>
          <a:bodyPr/>
          <a:lstStyle>
            <a:lvl1pPr>
              <a:spcBef>
                <a:spcPts val="1400"/>
              </a:spcBef>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9" name="Slide Number Placeholder 5"/>
          <p:cNvSpPr>
            <a:spLocks noGrp="1"/>
          </p:cNvSpPr>
          <p:nvPr>
            <p:ph type="sldNum" sz="quarter" idx="4"/>
          </p:nvPr>
        </p:nvSpPr>
        <p:spPr>
          <a:xfrm>
            <a:off x="467544" y="6381328"/>
            <a:ext cx="360040" cy="365125"/>
          </a:xfrm>
          <a:prstGeom prst="rect">
            <a:avLst/>
          </a:prstGeom>
        </p:spPr>
        <p:txBody>
          <a:bodyPr vert="horz" lIns="91440" tIns="45720" rIns="91440" bIns="45720" rtlCol="0" anchor="ctr"/>
          <a:lstStyle>
            <a:lvl1pPr algn="l">
              <a:defRPr sz="1000">
                <a:solidFill>
                  <a:schemeClr val="tx1"/>
                </a:solidFill>
              </a:defRPr>
            </a:lvl1pPr>
          </a:lstStyle>
          <a:p>
            <a:fld id="{58687779-E69B-7343-8F6F-422D6150DAE5}" type="slidenum">
              <a:rPr lang="en-US" smtClean="0"/>
              <a:pPr/>
              <a:t>‹#›</a:t>
            </a:fld>
            <a:endParaRPr lang="en-US" dirty="0"/>
          </a:p>
        </p:txBody>
      </p:sp>
      <p:sp>
        <p:nvSpPr>
          <p:cNvPr id="10" name="Footer Placeholder 4"/>
          <p:cNvSpPr>
            <a:spLocks noGrp="1"/>
          </p:cNvSpPr>
          <p:nvPr>
            <p:ph type="ftr" sz="quarter" idx="3"/>
          </p:nvPr>
        </p:nvSpPr>
        <p:spPr>
          <a:xfrm>
            <a:off x="755576" y="6381328"/>
            <a:ext cx="3183632" cy="365125"/>
          </a:xfrm>
          <a:prstGeom prst="rect">
            <a:avLst/>
          </a:prstGeom>
          <a:ln>
            <a:noFill/>
          </a:ln>
        </p:spPr>
        <p:txBody>
          <a:bodyPr vert="horz" lIns="91440" tIns="45720" rIns="91440" bIns="45720" rtlCol="0" anchor="ctr"/>
          <a:lstStyle>
            <a:lvl1pPr algn="ctr">
              <a:tabLst/>
              <a:defRPr sz="1000">
                <a:solidFill>
                  <a:schemeClr val="tx1"/>
                </a:solidFill>
              </a:defRPr>
            </a:lvl1pPr>
          </a:lstStyle>
          <a:p>
            <a:pPr algn="l"/>
            <a:r>
              <a:rPr lang="en-US" dirty="0"/>
              <a:t>University of Leicester</a:t>
            </a:r>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3306" y="6409782"/>
            <a:ext cx="1220057" cy="326302"/>
          </a:xfrm>
          <a:prstGeom prst="rect">
            <a:avLst/>
          </a:prstGeom>
        </p:spPr>
      </p:pic>
    </p:spTree>
    <p:extLst>
      <p:ext uri="{BB962C8B-B14F-4D97-AF65-F5344CB8AC3E}">
        <p14:creationId xmlns:p14="http://schemas.microsoft.com/office/powerpoint/2010/main" val="1604704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image top">
    <p:spTree>
      <p:nvGrpSpPr>
        <p:cNvPr id="1" name=""/>
        <p:cNvGrpSpPr/>
        <p:nvPr/>
      </p:nvGrpSpPr>
      <p:grpSpPr>
        <a:xfrm>
          <a:off x="0" y="0"/>
          <a:ext cx="0" cy="0"/>
          <a:chOff x="0" y="0"/>
          <a:chExt cx="0" cy="0"/>
        </a:xfrm>
      </p:grpSpPr>
      <p:sp>
        <p:nvSpPr>
          <p:cNvPr id="2" name="Title 1"/>
          <p:cNvSpPr>
            <a:spLocks noGrp="1"/>
          </p:cNvSpPr>
          <p:nvPr>
            <p:ph type="title"/>
          </p:nvPr>
        </p:nvSpPr>
        <p:spPr>
          <a:xfrm>
            <a:off x="457200" y="5517232"/>
            <a:ext cx="8229600" cy="765175"/>
          </a:xfrm>
        </p:spPr>
        <p:txBody>
          <a:bodyPr/>
          <a:lstStyle>
            <a:lvl1pPr>
              <a:defRPr b="0">
                <a:solidFill>
                  <a:schemeClr val="tx2"/>
                </a:solidFill>
                <a:latin typeface="+mj-lt"/>
              </a:defRPr>
            </a:lvl1pPr>
          </a:lstStyle>
          <a:p>
            <a:r>
              <a:rPr lang="en-US" noProof="0"/>
              <a:t>Click to edit Master title style</a:t>
            </a:r>
            <a:endParaRPr lang="en-GB" noProof="0" dirty="0"/>
          </a:p>
        </p:txBody>
      </p:sp>
      <p:sp>
        <p:nvSpPr>
          <p:cNvPr id="3" name="Content Placeholder 2"/>
          <p:cNvSpPr>
            <a:spLocks noGrp="1"/>
          </p:cNvSpPr>
          <p:nvPr>
            <p:ph idx="1" hasCustomPrompt="1"/>
          </p:nvPr>
        </p:nvSpPr>
        <p:spPr>
          <a:xfrm>
            <a:off x="0" y="0"/>
            <a:ext cx="9144000" cy="5338787"/>
          </a:xfrm>
        </p:spPr>
        <p:txBody>
          <a:bodyPr/>
          <a:lstStyle>
            <a:lvl1pPr marL="0" indent="0">
              <a:spcBef>
                <a:spcPts val="1400"/>
              </a:spcBef>
              <a:buClr>
                <a:schemeClr val="tx1"/>
              </a:buClr>
              <a:buNone/>
              <a:defRPr baseline="0">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GB" noProof="0" dirty="0"/>
              <a:t>Picture size 25.4 x 14.9 cm</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3306" y="6409782"/>
            <a:ext cx="1220057" cy="326302"/>
          </a:xfrm>
          <a:prstGeom prst="rect">
            <a:avLst/>
          </a:prstGeom>
        </p:spPr>
      </p:pic>
    </p:spTree>
    <p:extLst>
      <p:ext uri="{BB962C8B-B14F-4D97-AF65-F5344CB8AC3E}">
        <p14:creationId xmlns:p14="http://schemas.microsoft.com/office/powerpoint/2010/main" val="4264282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ullet list and image">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65175"/>
          </a:xfrm>
        </p:spPr>
        <p:txBody>
          <a:bodyPr/>
          <a:lstStyle>
            <a:lvl1pPr>
              <a:defRPr b="0">
                <a:solidFill>
                  <a:schemeClr val="tx2"/>
                </a:solidFill>
                <a:latin typeface="+mj-lt"/>
              </a:defRPr>
            </a:lvl1pPr>
          </a:lstStyle>
          <a:p>
            <a:r>
              <a:rPr lang="en-US" noProof="0"/>
              <a:t>Click to edit Master title style</a:t>
            </a:r>
            <a:endParaRPr lang="en-GB" noProof="0" dirty="0"/>
          </a:p>
        </p:txBody>
      </p:sp>
      <p:sp>
        <p:nvSpPr>
          <p:cNvPr id="3" name="Content Placeholder 2"/>
          <p:cNvSpPr>
            <a:spLocks noGrp="1"/>
          </p:cNvSpPr>
          <p:nvPr>
            <p:ph idx="1"/>
          </p:nvPr>
        </p:nvSpPr>
        <p:spPr>
          <a:xfrm>
            <a:off x="457200" y="1447203"/>
            <a:ext cx="4618856" cy="4646091"/>
          </a:xfrm>
        </p:spPr>
        <p:txBody>
          <a:bodyPr/>
          <a:lstStyle>
            <a:lvl1pPr>
              <a:spcBef>
                <a:spcPts val="1400"/>
              </a:spcBef>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6" name="Content Placeholder 2"/>
          <p:cNvSpPr>
            <a:spLocks noGrp="1"/>
          </p:cNvSpPr>
          <p:nvPr>
            <p:ph idx="10" hasCustomPrompt="1"/>
          </p:nvPr>
        </p:nvSpPr>
        <p:spPr>
          <a:xfrm>
            <a:off x="5220072" y="1447203"/>
            <a:ext cx="3923928" cy="4646091"/>
          </a:xfrm>
        </p:spPr>
        <p:txBody>
          <a:bodyPr/>
          <a:lstStyle>
            <a:lvl1pPr marL="0" marR="0" indent="0" algn="l" defTabSz="914400" rtl="0" eaLnBrk="1" fontAlgn="base" latinLnBrk="0" hangingPunct="1">
              <a:lnSpc>
                <a:spcPct val="100000"/>
              </a:lnSpc>
              <a:spcBef>
                <a:spcPts val="1400"/>
              </a:spcBef>
              <a:spcAft>
                <a:spcPct val="0"/>
              </a:spcAft>
              <a:buClr>
                <a:schemeClr val="accent1"/>
              </a:buClr>
              <a:buSzTx/>
              <a:buFont typeface="Trebuchet MS" pitchFamily="34" charset="0"/>
              <a:buNone/>
              <a:tabLst/>
              <a:defRPr>
                <a:solidFill>
                  <a:schemeClr val="tx1"/>
                </a:solidFill>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marL="0" marR="0" lvl="0" indent="0" algn="l" defTabSz="914400" rtl="0" eaLnBrk="1" fontAlgn="base" latinLnBrk="0" hangingPunct="1">
              <a:lnSpc>
                <a:spcPct val="100000"/>
              </a:lnSpc>
              <a:spcBef>
                <a:spcPts val="1400"/>
              </a:spcBef>
              <a:spcAft>
                <a:spcPct val="0"/>
              </a:spcAft>
              <a:buClr>
                <a:schemeClr val="accent1"/>
              </a:buClr>
              <a:buSzTx/>
              <a:buFont typeface="Trebuchet MS" pitchFamily="34" charset="0"/>
              <a:buNone/>
              <a:tabLst/>
              <a:defRPr/>
            </a:pPr>
            <a:r>
              <a:rPr lang="en-GB" dirty="0"/>
              <a:t>Picture size 10.9 x 12.9 cm</a:t>
            </a:r>
          </a:p>
          <a:p>
            <a:pPr lvl="0"/>
            <a:endParaRPr lang="en-GB" dirty="0"/>
          </a:p>
        </p:txBody>
      </p:sp>
      <p:sp>
        <p:nvSpPr>
          <p:cNvPr id="8" name="Slide Number Placeholder 5"/>
          <p:cNvSpPr>
            <a:spLocks noGrp="1"/>
          </p:cNvSpPr>
          <p:nvPr>
            <p:ph type="sldNum" sz="quarter" idx="4"/>
          </p:nvPr>
        </p:nvSpPr>
        <p:spPr>
          <a:xfrm>
            <a:off x="8316416" y="6381328"/>
            <a:ext cx="360040" cy="365125"/>
          </a:xfrm>
          <a:prstGeom prst="rect">
            <a:avLst/>
          </a:prstGeom>
        </p:spPr>
        <p:txBody>
          <a:bodyPr vert="horz" lIns="91440" tIns="45720" rIns="91440" bIns="45720" rtlCol="0" anchor="ctr"/>
          <a:lstStyle>
            <a:lvl1pPr algn="l">
              <a:defRPr sz="1000">
                <a:solidFill>
                  <a:schemeClr val="tx1"/>
                </a:solidFill>
              </a:defRPr>
            </a:lvl1pPr>
          </a:lstStyle>
          <a:p>
            <a:fld id="{58687779-E69B-7343-8F6F-422D6150DAE5}" type="slidenum">
              <a:rPr lang="en-US" smtClean="0"/>
              <a:pPr/>
              <a:t>‹#›</a:t>
            </a:fld>
            <a:endParaRPr lang="en-US" dirty="0"/>
          </a:p>
        </p:txBody>
      </p:sp>
      <p:sp>
        <p:nvSpPr>
          <p:cNvPr id="12" name="Footer Placeholder 4"/>
          <p:cNvSpPr>
            <a:spLocks noGrp="1"/>
          </p:cNvSpPr>
          <p:nvPr>
            <p:ph type="ftr" sz="quarter" idx="3"/>
          </p:nvPr>
        </p:nvSpPr>
        <p:spPr>
          <a:xfrm>
            <a:off x="5179392" y="6381328"/>
            <a:ext cx="3183632" cy="365125"/>
          </a:xfrm>
          <a:prstGeom prst="rect">
            <a:avLst/>
          </a:prstGeom>
          <a:ln>
            <a:noFill/>
          </a:ln>
        </p:spPr>
        <p:txBody>
          <a:bodyPr vert="horz" lIns="91440" tIns="45720" rIns="91440" bIns="45720" rtlCol="0" anchor="ctr"/>
          <a:lstStyle>
            <a:lvl1pPr algn="r">
              <a:tabLst/>
              <a:defRPr sz="1000">
                <a:solidFill>
                  <a:schemeClr val="tx1"/>
                </a:solidFill>
              </a:defRPr>
            </a:lvl1pPr>
          </a:lstStyle>
          <a:p>
            <a:r>
              <a:rPr lang="en-US" dirty="0"/>
              <a:t>University of Leicester</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3814" y="6409782"/>
            <a:ext cx="1220057" cy="326302"/>
          </a:xfrm>
          <a:prstGeom prst="rect">
            <a:avLst/>
          </a:prstGeom>
        </p:spPr>
      </p:pic>
    </p:spTree>
    <p:extLst>
      <p:ext uri="{BB962C8B-B14F-4D97-AF65-F5344CB8AC3E}">
        <p14:creationId xmlns:p14="http://schemas.microsoft.com/office/powerpoint/2010/main" val="3822396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65175"/>
          </a:xfrm>
        </p:spPr>
        <p:txBody>
          <a:bodyPr/>
          <a:lstStyle>
            <a:lvl1pPr>
              <a:defRPr b="0">
                <a:solidFill>
                  <a:schemeClr val="tx2"/>
                </a:solidFill>
                <a:latin typeface="+mj-lt"/>
              </a:defRPr>
            </a:lvl1pPr>
          </a:lstStyle>
          <a:p>
            <a:r>
              <a:rPr lang="en-US" noProof="0"/>
              <a:t>Click to edit Master title style</a:t>
            </a:r>
            <a:endParaRPr lang="en-GB" noProof="0" dirty="0"/>
          </a:p>
        </p:txBody>
      </p:sp>
      <p:sp>
        <p:nvSpPr>
          <p:cNvPr id="12" name="Slide Number Placeholder 5"/>
          <p:cNvSpPr>
            <a:spLocks noGrp="1"/>
          </p:cNvSpPr>
          <p:nvPr>
            <p:ph type="sldNum" sz="quarter" idx="4"/>
          </p:nvPr>
        </p:nvSpPr>
        <p:spPr>
          <a:xfrm>
            <a:off x="467544" y="6381328"/>
            <a:ext cx="360040" cy="365125"/>
          </a:xfrm>
          <a:prstGeom prst="rect">
            <a:avLst/>
          </a:prstGeom>
        </p:spPr>
        <p:txBody>
          <a:bodyPr vert="horz" lIns="91440" tIns="45720" rIns="91440" bIns="45720" rtlCol="0" anchor="ctr"/>
          <a:lstStyle>
            <a:lvl1pPr algn="l">
              <a:defRPr sz="1000">
                <a:solidFill>
                  <a:schemeClr val="tx1"/>
                </a:solidFill>
              </a:defRPr>
            </a:lvl1pPr>
          </a:lstStyle>
          <a:p>
            <a:fld id="{58687779-E69B-7343-8F6F-422D6150DAE5}" type="slidenum">
              <a:rPr lang="en-US" smtClean="0"/>
              <a:pPr/>
              <a:t>‹#›</a:t>
            </a:fld>
            <a:endParaRPr lang="en-US" dirty="0"/>
          </a:p>
        </p:txBody>
      </p:sp>
      <p:sp>
        <p:nvSpPr>
          <p:cNvPr id="13" name="Footer Placeholder 4"/>
          <p:cNvSpPr>
            <a:spLocks noGrp="1"/>
          </p:cNvSpPr>
          <p:nvPr>
            <p:ph type="ftr" sz="quarter" idx="3"/>
          </p:nvPr>
        </p:nvSpPr>
        <p:spPr>
          <a:xfrm>
            <a:off x="755576" y="6381328"/>
            <a:ext cx="3183632" cy="365125"/>
          </a:xfrm>
          <a:prstGeom prst="rect">
            <a:avLst/>
          </a:prstGeom>
          <a:ln>
            <a:noFill/>
          </a:ln>
        </p:spPr>
        <p:txBody>
          <a:bodyPr vert="horz" lIns="91440" tIns="45720" rIns="91440" bIns="45720" rtlCol="0" anchor="ctr"/>
          <a:lstStyle>
            <a:lvl1pPr algn="ctr">
              <a:tabLst/>
              <a:defRPr sz="1000">
                <a:solidFill>
                  <a:schemeClr val="tx1"/>
                </a:solidFill>
              </a:defRPr>
            </a:lvl1pPr>
          </a:lstStyle>
          <a:p>
            <a:pPr algn="l"/>
            <a:r>
              <a:rPr lang="en-US" dirty="0"/>
              <a:t>University of Leicester</a:t>
            </a:r>
          </a:p>
        </p:txBody>
      </p:sp>
      <p:sp>
        <p:nvSpPr>
          <p:cNvPr id="16" name="Content Placeholder 3"/>
          <p:cNvSpPr>
            <a:spLocks noGrp="1"/>
          </p:cNvSpPr>
          <p:nvPr>
            <p:ph sz="half" idx="2"/>
          </p:nvPr>
        </p:nvSpPr>
        <p:spPr>
          <a:xfrm>
            <a:off x="457200" y="1556792"/>
            <a:ext cx="4040188" cy="4497361"/>
          </a:xfrm>
        </p:spPr>
        <p:txBody>
          <a:bodyPr/>
          <a:lstStyle>
            <a:lvl1pPr>
              <a:defRPr sz="20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5"/>
          <p:cNvSpPr>
            <a:spLocks noGrp="1"/>
          </p:cNvSpPr>
          <p:nvPr>
            <p:ph sz="quarter" idx="11"/>
          </p:nvPr>
        </p:nvSpPr>
        <p:spPr>
          <a:xfrm>
            <a:off x="4645025" y="1556792"/>
            <a:ext cx="4041775" cy="4497361"/>
          </a:xfrm>
        </p:spPr>
        <p:txBody>
          <a:bodyPr/>
          <a:lstStyle>
            <a:lvl1pPr>
              <a:defRPr sz="20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3306" y="6409782"/>
            <a:ext cx="1220057" cy="326302"/>
          </a:xfrm>
          <a:prstGeom prst="rect">
            <a:avLst/>
          </a:prstGeom>
        </p:spPr>
      </p:pic>
    </p:spTree>
    <p:extLst>
      <p:ext uri="{BB962C8B-B14F-4D97-AF65-F5344CB8AC3E}">
        <p14:creationId xmlns:p14="http://schemas.microsoft.com/office/powerpoint/2010/main" val="1522463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65175"/>
          </a:xfrm>
        </p:spPr>
        <p:txBody>
          <a:bodyPr/>
          <a:lstStyle>
            <a:lvl1pPr>
              <a:defRPr b="0">
                <a:solidFill>
                  <a:schemeClr val="tx2"/>
                </a:solidFill>
                <a:latin typeface="+mj-lt"/>
              </a:defRPr>
            </a:lvl1pPr>
          </a:lstStyle>
          <a:p>
            <a:r>
              <a:rPr lang="en-US" noProof="0"/>
              <a:t>Click to edit Master title style</a:t>
            </a:r>
            <a:endParaRPr lang="en-GB" noProof="0" dirty="0"/>
          </a:p>
        </p:txBody>
      </p:sp>
      <p:sp>
        <p:nvSpPr>
          <p:cNvPr id="12" name="Slide Number Placeholder 5"/>
          <p:cNvSpPr>
            <a:spLocks noGrp="1"/>
          </p:cNvSpPr>
          <p:nvPr>
            <p:ph type="sldNum" sz="quarter" idx="4"/>
          </p:nvPr>
        </p:nvSpPr>
        <p:spPr>
          <a:xfrm>
            <a:off x="467544" y="6381328"/>
            <a:ext cx="360040" cy="365125"/>
          </a:xfrm>
          <a:prstGeom prst="rect">
            <a:avLst/>
          </a:prstGeom>
        </p:spPr>
        <p:txBody>
          <a:bodyPr vert="horz" lIns="91440" tIns="45720" rIns="91440" bIns="45720" rtlCol="0" anchor="ctr"/>
          <a:lstStyle>
            <a:lvl1pPr algn="l">
              <a:defRPr sz="1000">
                <a:solidFill>
                  <a:schemeClr val="tx1"/>
                </a:solidFill>
              </a:defRPr>
            </a:lvl1pPr>
          </a:lstStyle>
          <a:p>
            <a:fld id="{58687779-E69B-7343-8F6F-422D6150DAE5}" type="slidenum">
              <a:rPr lang="en-US" smtClean="0"/>
              <a:pPr/>
              <a:t>‹#›</a:t>
            </a:fld>
            <a:endParaRPr lang="en-US" dirty="0"/>
          </a:p>
        </p:txBody>
      </p:sp>
      <p:sp>
        <p:nvSpPr>
          <p:cNvPr id="13" name="Footer Placeholder 4"/>
          <p:cNvSpPr>
            <a:spLocks noGrp="1"/>
          </p:cNvSpPr>
          <p:nvPr>
            <p:ph type="ftr" sz="quarter" idx="3"/>
          </p:nvPr>
        </p:nvSpPr>
        <p:spPr>
          <a:xfrm>
            <a:off x="755576" y="6381328"/>
            <a:ext cx="3183632" cy="365125"/>
          </a:xfrm>
          <a:prstGeom prst="rect">
            <a:avLst/>
          </a:prstGeom>
          <a:ln>
            <a:noFill/>
          </a:ln>
        </p:spPr>
        <p:txBody>
          <a:bodyPr vert="horz" lIns="91440" tIns="45720" rIns="91440" bIns="45720" rtlCol="0" anchor="ctr"/>
          <a:lstStyle>
            <a:lvl1pPr algn="ctr">
              <a:tabLst/>
              <a:defRPr sz="1000">
                <a:solidFill>
                  <a:schemeClr val="tx1"/>
                </a:solidFill>
              </a:defRPr>
            </a:lvl1pPr>
          </a:lstStyle>
          <a:p>
            <a:pPr algn="l"/>
            <a:r>
              <a:rPr lang="en-US" dirty="0"/>
              <a:t>University of Leicester</a:t>
            </a:r>
          </a:p>
        </p:txBody>
      </p:sp>
      <p:sp>
        <p:nvSpPr>
          <p:cNvPr id="15" name="Text Placeholder 2"/>
          <p:cNvSpPr>
            <a:spLocks noGrp="1"/>
          </p:cNvSpPr>
          <p:nvPr>
            <p:ph type="body" idx="1"/>
          </p:nvPr>
        </p:nvSpPr>
        <p:spPr>
          <a:xfrm>
            <a:off x="457200" y="1463103"/>
            <a:ext cx="4040188" cy="639762"/>
          </a:xfrm>
        </p:spPr>
        <p:txBody>
          <a:bodyPr anchor="ctr"/>
          <a:lstStyle>
            <a:lvl1pPr marL="0" indent="0">
              <a:buNone/>
              <a:defRPr sz="20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Content Placeholder 3"/>
          <p:cNvSpPr>
            <a:spLocks noGrp="1"/>
          </p:cNvSpPr>
          <p:nvPr>
            <p:ph sz="half" idx="2"/>
          </p:nvPr>
        </p:nvSpPr>
        <p:spPr>
          <a:xfrm>
            <a:off x="457200" y="2102865"/>
            <a:ext cx="4040188" cy="3951288"/>
          </a:xfrm>
        </p:spPr>
        <p:txBody>
          <a:bodyPr/>
          <a:lstStyle>
            <a:lvl1pPr>
              <a:defRPr sz="20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4"/>
          <p:cNvSpPr>
            <a:spLocks noGrp="1"/>
          </p:cNvSpPr>
          <p:nvPr>
            <p:ph type="body" sz="quarter" idx="10"/>
          </p:nvPr>
        </p:nvSpPr>
        <p:spPr>
          <a:xfrm>
            <a:off x="4645025" y="1463103"/>
            <a:ext cx="4041775" cy="639762"/>
          </a:xfrm>
        </p:spPr>
        <p:txBody>
          <a:bodyPr anchor="ctr"/>
          <a:lstStyle>
            <a:lvl1pPr marL="0" indent="0">
              <a:buNone/>
              <a:defRPr sz="20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Content Placeholder 5"/>
          <p:cNvSpPr>
            <a:spLocks noGrp="1"/>
          </p:cNvSpPr>
          <p:nvPr>
            <p:ph sz="quarter" idx="11"/>
          </p:nvPr>
        </p:nvSpPr>
        <p:spPr>
          <a:xfrm>
            <a:off x="4645025" y="2102865"/>
            <a:ext cx="4041775" cy="3951288"/>
          </a:xfrm>
        </p:spPr>
        <p:txBody>
          <a:bodyPr/>
          <a:lstStyle>
            <a:lvl1pPr>
              <a:defRPr sz="20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3306" y="6409782"/>
            <a:ext cx="1220057" cy="326302"/>
          </a:xfrm>
          <a:prstGeom prst="rect">
            <a:avLst/>
          </a:prstGeom>
        </p:spPr>
      </p:pic>
    </p:spTree>
    <p:extLst>
      <p:ext uri="{BB962C8B-B14F-4D97-AF65-F5344CB8AC3E}">
        <p14:creationId xmlns:p14="http://schemas.microsoft.com/office/powerpoint/2010/main" val="1394341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Large image left and short text">
    <p:spTree>
      <p:nvGrpSpPr>
        <p:cNvPr id="1" name=""/>
        <p:cNvGrpSpPr/>
        <p:nvPr/>
      </p:nvGrpSpPr>
      <p:grpSpPr>
        <a:xfrm>
          <a:off x="0" y="0"/>
          <a:ext cx="0" cy="0"/>
          <a:chOff x="0" y="0"/>
          <a:chExt cx="0" cy="0"/>
        </a:xfrm>
      </p:grpSpPr>
      <p:sp>
        <p:nvSpPr>
          <p:cNvPr id="2" name="Title 1"/>
          <p:cNvSpPr>
            <a:spLocks noGrp="1"/>
          </p:cNvSpPr>
          <p:nvPr>
            <p:ph type="title"/>
          </p:nvPr>
        </p:nvSpPr>
        <p:spPr>
          <a:xfrm>
            <a:off x="5868144" y="1700810"/>
            <a:ext cx="2962672" cy="765175"/>
          </a:xfrm>
        </p:spPr>
        <p:txBody>
          <a:bodyPr/>
          <a:lstStyle>
            <a:lvl1pPr>
              <a:defRPr b="0">
                <a:solidFill>
                  <a:schemeClr val="tx2"/>
                </a:solidFill>
                <a:latin typeface="+mj-lt"/>
              </a:defRPr>
            </a:lvl1pPr>
          </a:lstStyle>
          <a:p>
            <a:r>
              <a:rPr lang="en-US" noProof="0"/>
              <a:t>Click to edit Master title style</a:t>
            </a:r>
            <a:endParaRPr lang="en-GB" noProof="0" dirty="0"/>
          </a:p>
        </p:txBody>
      </p:sp>
      <p:sp>
        <p:nvSpPr>
          <p:cNvPr id="3" name="Content Placeholder 2"/>
          <p:cNvSpPr>
            <a:spLocks noGrp="1"/>
          </p:cNvSpPr>
          <p:nvPr>
            <p:ph idx="1"/>
          </p:nvPr>
        </p:nvSpPr>
        <p:spPr>
          <a:xfrm>
            <a:off x="5868144" y="2708920"/>
            <a:ext cx="2962672" cy="3240360"/>
          </a:xfrm>
        </p:spPr>
        <p:txBody>
          <a:bodyPr/>
          <a:lstStyle>
            <a:lvl1pPr>
              <a:spcBef>
                <a:spcPts val="1400"/>
              </a:spcBef>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6" name="Content Placeholder 2"/>
          <p:cNvSpPr>
            <a:spLocks noGrp="1"/>
          </p:cNvSpPr>
          <p:nvPr>
            <p:ph idx="10" hasCustomPrompt="1"/>
          </p:nvPr>
        </p:nvSpPr>
        <p:spPr>
          <a:xfrm>
            <a:off x="0" y="0"/>
            <a:ext cx="5580112" cy="6858000"/>
          </a:xfrm>
        </p:spPr>
        <p:txBody>
          <a:bodyPr/>
          <a:lstStyle>
            <a:lvl1pPr marL="0" indent="0">
              <a:spcBef>
                <a:spcPts val="1400"/>
              </a:spcBef>
              <a:buClr>
                <a:schemeClr val="accent1"/>
              </a:buClr>
              <a:buNone/>
              <a:defRPr baseline="0"/>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GB" dirty="0"/>
              <a:t>Picture size 15.5 x 19.1 cm </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3306" y="6409782"/>
            <a:ext cx="1220057" cy="326302"/>
          </a:xfrm>
          <a:prstGeom prst="rect">
            <a:avLst/>
          </a:prstGeom>
        </p:spPr>
      </p:pic>
    </p:spTree>
    <p:extLst>
      <p:ext uri="{BB962C8B-B14F-4D97-AF65-F5344CB8AC3E}">
        <p14:creationId xmlns:p14="http://schemas.microsoft.com/office/powerpoint/2010/main" val="789848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Large image and short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700810"/>
            <a:ext cx="2962672" cy="765175"/>
          </a:xfrm>
        </p:spPr>
        <p:txBody>
          <a:bodyPr/>
          <a:lstStyle>
            <a:lvl1pPr>
              <a:defRPr b="0">
                <a:solidFill>
                  <a:schemeClr val="tx2"/>
                </a:solidFill>
                <a:latin typeface="+mj-lt"/>
              </a:defRPr>
            </a:lvl1pPr>
          </a:lstStyle>
          <a:p>
            <a:r>
              <a:rPr lang="en-US" noProof="0"/>
              <a:t>Click to edit Master title style</a:t>
            </a:r>
            <a:endParaRPr lang="en-GB" noProof="0" dirty="0"/>
          </a:p>
        </p:txBody>
      </p:sp>
      <p:sp>
        <p:nvSpPr>
          <p:cNvPr id="3" name="Content Placeholder 2"/>
          <p:cNvSpPr>
            <a:spLocks noGrp="1"/>
          </p:cNvSpPr>
          <p:nvPr>
            <p:ph idx="1"/>
          </p:nvPr>
        </p:nvSpPr>
        <p:spPr>
          <a:xfrm>
            <a:off x="457200" y="2708920"/>
            <a:ext cx="2962672" cy="3240360"/>
          </a:xfrm>
        </p:spPr>
        <p:txBody>
          <a:bodyPr/>
          <a:lstStyle>
            <a:lvl1pPr>
              <a:spcBef>
                <a:spcPts val="1400"/>
              </a:spcBef>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6" name="Content Placeholder 2"/>
          <p:cNvSpPr>
            <a:spLocks noGrp="1"/>
          </p:cNvSpPr>
          <p:nvPr>
            <p:ph idx="10" hasCustomPrompt="1"/>
          </p:nvPr>
        </p:nvSpPr>
        <p:spPr>
          <a:xfrm>
            <a:off x="3563888" y="0"/>
            <a:ext cx="5580112" cy="6858000"/>
          </a:xfrm>
        </p:spPr>
        <p:txBody>
          <a:bodyPr/>
          <a:lstStyle>
            <a:lvl1pPr marL="0" marR="0" indent="0" algn="l" defTabSz="914400" rtl="0" eaLnBrk="1" fontAlgn="base" latinLnBrk="0" hangingPunct="1">
              <a:lnSpc>
                <a:spcPct val="100000"/>
              </a:lnSpc>
              <a:spcBef>
                <a:spcPts val="1400"/>
              </a:spcBef>
              <a:spcAft>
                <a:spcPct val="0"/>
              </a:spcAft>
              <a:buClr>
                <a:schemeClr val="accent1"/>
              </a:buClr>
              <a:buSzTx/>
              <a:buFont typeface="Trebuchet MS" pitchFamily="34" charset="0"/>
              <a:buNone/>
              <a:tabLst/>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marL="0" marR="0" lvl="0" indent="0" algn="l" defTabSz="914400" rtl="0" eaLnBrk="1" fontAlgn="base" latinLnBrk="0" hangingPunct="1">
              <a:lnSpc>
                <a:spcPct val="100000"/>
              </a:lnSpc>
              <a:spcBef>
                <a:spcPts val="1400"/>
              </a:spcBef>
              <a:spcAft>
                <a:spcPct val="0"/>
              </a:spcAft>
              <a:buClr>
                <a:schemeClr val="accent1"/>
              </a:buClr>
              <a:buSzTx/>
              <a:buFont typeface="Trebuchet MS" pitchFamily="34" charset="0"/>
              <a:buNone/>
              <a:tabLst/>
              <a:defRPr/>
            </a:pPr>
            <a:r>
              <a:rPr lang="en-GB" dirty="0"/>
              <a:t>Picture size 15.5 x 19.1 cm </a:t>
            </a:r>
          </a:p>
          <a:p>
            <a:pPr lvl="0"/>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3814" y="6409782"/>
            <a:ext cx="1220057" cy="326302"/>
          </a:xfrm>
          <a:prstGeom prst="rect">
            <a:avLst/>
          </a:prstGeom>
        </p:spPr>
      </p:pic>
    </p:spTree>
    <p:extLst>
      <p:ext uri="{BB962C8B-B14F-4D97-AF65-F5344CB8AC3E}">
        <p14:creationId xmlns:p14="http://schemas.microsoft.com/office/powerpoint/2010/main" val="425851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079502"/>
            <a:ext cx="8229600" cy="7651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noProof="0"/>
              <a:t>Click to edit Master title style</a:t>
            </a:r>
            <a:endParaRPr lang="en-GB" noProof="0" dirty="0"/>
          </a:p>
        </p:txBody>
      </p:sp>
      <p:sp>
        <p:nvSpPr>
          <p:cNvPr id="1027" name="Rectangle 3"/>
          <p:cNvSpPr>
            <a:spLocks noGrp="1" noChangeArrowheads="1"/>
          </p:cNvSpPr>
          <p:nvPr>
            <p:ph type="body" idx="1"/>
          </p:nvPr>
        </p:nvSpPr>
        <p:spPr bwMode="auto">
          <a:xfrm>
            <a:off x="457200" y="1978025"/>
            <a:ext cx="8229600" cy="4318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5" name="Slide Number Placeholder 5"/>
          <p:cNvSpPr>
            <a:spLocks noGrp="1"/>
          </p:cNvSpPr>
          <p:nvPr>
            <p:ph type="sldNum" sz="quarter" idx="4"/>
          </p:nvPr>
        </p:nvSpPr>
        <p:spPr>
          <a:xfrm>
            <a:off x="467544" y="6381328"/>
            <a:ext cx="360040" cy="365125"/>
          </a:xfrm>
          <a:prstGeom prst="rect">
            <a:avLst/>
          </a:prstGeom>
        </p:spPr>
        <p:txBody>
          <a:bodyPr vert="horz" lIns="91440" tIns="45720" rIns="91440" bIns="45720" rtlCol="0" anchor="ctr"/>
          <a:lstStyle>
            <a:lvl1pPr algn="l">
              <a:defRPr sz="1000">
                <a:solidFill>
                  <a:schemeClr val="accent6"/>
                </a:solidFill>
              </a:defRPr>
            </a:lvl1pPr>
          </a:lstStyle>
          <a:p>
            <a:fld id="{58687779-E69B-7343-8F6F-422D6150DAE5}" type="slidenum">
              <a:rPr lang="en-US" smtClean="0"/>
              <a:pPr/>
              <a:t>‹#›</a:t>
            </a:fld>
            <a:endParaRPr lang="en-US" dirty="0"/>
          </a:p>
        </p:txBody>
      </p:sp>
      <p:sp>
        <p:nvSpPr>
          <p:cNvPr id="7" name="Footer Placeholder 4"/>
          <p:cNvSpPr>
            <a:spLocks noGrp="1"/>
          </p:cNvSpPr>
          <p:nvPr>
            <p:ph type="ftr" sz="quarter" idx="3"/>
          </p:nvPr>
        </p:nvSpPr>
        <p:spPr>
          <a:xfrm>
            <a:off x="755576" y="6381328"/>
            <a:ext cx="3183632" cy="365125"/>
          </a:xfrm>
          <a:prstGeom prst="rect">
            <a:avLst/>
          </a:prstGeom>
          <a:ln>
            <a:noFill/>
          </a:ln>
        </p:spPr>
        <p:txBody>
          <a:bodyPr vert="horz" lIns="91440" tIns="45720" rIns="91440" bIns="45720" rtlCol="0" anchor="ctr"/>
          <a:lstStyle>
            <a:lvl1pPr algn="ctr">
              <a:tabLst/>
              <a:defRPr sz="1000">
                <a:solidFill>
                  <a:schemeClr val="accent6"/>
                </a:solidFill>
              </a:defRPr>
            </a:lvl1pPr>
          </a:lstStyle>
          <a:p>
            <a:pPr algn="l"/>
            <a:r>
              <a:rPr lang="en-US" dirty="0"/>
              <a:t>University of Leicester</a:t>
            </a:r>
          </a:p>
        </p:txBody>
      </p:sp>
    </p:spTree>
    <p:extLst>
      <p:ext uri="{BB962C8B-B14F-4D97-AF65-F5344CB8AC3E}">
        <p14:creationId xmlns:p14="http://schemas.microsoft.com/office/powerpoint/2010/main" val="533586749"/>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52" r:id="rId4"/>
    <p:sldLayoutId id="2147483739" r:id="rId5"/>
    <p:sldLayoutId id="2147483756" r:id="rId6"/>
    <p:sldLayoutId id="2147483740" r:id="rId7"/>
    <p:sldLayoutId id="2147483749" r:id="rId8"/>
    <p:sldLayoutId id="2147483741" r:id="rId9"/>
    <p:sldLayoutId id="2147483743" r:id="rId10"/>
    <p:sldLayoutId id="2147483744" r:id="rId11"/>
    <p:sldLayoutId id="2147483745" r:id="rId12"/>
    <p:sldLayoutId id="2147483746" r:id="rId13"/>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hf sldNum="0" hdr="0" ftr="0" dt="0"/>
  <p:txStyles>
    <p:titleStyle>
      <a:lvl1pPr algn="l" rtl="0" eaLnBrk="1" fontAlgn="base" hangingPunct="1">
        <a:spcBef>
          <a:spcPct val="0"/>
        </a:spcBef>
        <a:spcAft>
          <a:spcPct val="0"/>
        </a:spcAft>
        <a:defRPr sz="3200" b="0">
          <a:solidFill>
            <a:schemeClr val="tx2"/>
          </a:solidFill>
          <a:latin typeface="+mj-lt"/>
          <a:ea typeface="+mj-ea"/>
          <a:cs typeface="+mj-cs"/>
        </a:defRPr>
      </a:lvl1pPr>
      <a:lvl2pPr algn="l" rtl="0" eaLnBrk="1" fontAlgn="base" hangingPunct="1">
        <a:spcBef>
          <a:spcPct val="0"/>
        </a:spcBef>
        <a:spcAft>
          <a:spcPct val="0"/>
        </a:spcAft>
        <a:defRPr sz="3600">
          <a:solidFill>
            <a:schemeClr val="bg1"/>
          </a:solidFill>
          <a:latin typeface="Trebuchet MS" pitchFamily="34" charset="0"/>
        </a:defRPr>
      </a:lvl2pPr>
      <a:lvl3pPr algn="l" rtl="0" eaLnBrk="1" fontAlgn="base" hangingPunct="1">
        <a:spcBef>
          <a:spcPct val="0"/>
        </a:spcBef>
        <a:spcAft>
          <a:spcPct val="0"/>
        </a:spcAft>
        <a:defRPr sz="3600">
          <a:solidFill>
            <a:schemeClr val="bg1"/>
          </a:solidFill>
          <a:latin typeface="Trebuchet MS" pitchFamily="34" charset="0"/>
        </a:defRPr>
      </a:lvl3pPr>
      <a:lvl4pPr algn="l" rtl="0" eaLnBrk="1" fontAlgn="base" hangingPunct="1">
        <a:spcBef>
          <a:spcPct val="0"/>
        </a:spcBef>
        <a:spcAft>
          <a:spcPct val="0"/>
        </a:spcAft>
        <a:defRPr sz="3600">
          <a:solidFill>
            <a:schemeClr val="bg1"/>
          </a:solidFill>
          <a:latin typeface="Trebuchet MS" pitchFamily="34" charset="0"/>
        </a:defRPr>
      </a:lvl4pPr>
      <a:lvl5pPr algn="l" rtl="0" eaLnBrk="1" fontAlgn="base" hangingPunct="1">
        <a:spcBef>
          <a:spcPct val="0"/>
        </a:spcBef>
        <a:spcAft>
          <a:spcPct val="0"/>
        </a:spcAft>
        <a:defRPr sz="3600">
          <a:solidFill>
            <a:schemeClr val="bg1"/>
          </a:solidFill>
          <a:latin typeface="Trebuchet MS" pitchFamily="34" charset="0"/>
        </a:defRPr>
      </a:lvl5pPr>
      <a:lvl6pPr marL="457200" algn="l" rtl="0" eaLnBrk="1" fontAlgn="base" hangingPunct="1">
        <a:spcBef>
          <a:spcPct val="0"/>
        </a:spcBef>
        <a:spcAft>
          <a:spcPct val="0"/>
        </a:spcAft>
        <a:defRPr sz="3600">
          <a:solidFill>
            <a:schemeClr val="bg1"/>
          </a:solidFill>
          <a:latin typeface="Trebuchet MS" pitchFamily="34" charset="0"/>
        </a:defRPr>
      </a:lvl6pPr>
      <a:lvl7pPr marL="914400" algn="l" rtl="0" eaLnBrk="1" fontAlgn="base" hangingPunct="1">
        <a:spcBef>
          <a:spcPct val="0"/>
        </a:spcBef>
        <a:spcAft>
          <a:spcPct val="0"/>
        </a:spcAft>
        <a:defRPr sz="3600">
          <a:solidFill>
            <a:schemeClr val="bg1"/>
          </a:solidFill>
          <a:latin typeface="Trebuchet MS" pitchFamily="34" charset="0"/>
        </a:defRPr>
      </a:lvl7pPr>
      <a:lvl8pPr marL="1371600" algn="l" rtl="0" eaLnBrk="1" fontAlgn="base" hangingPunct="1">
        <a:spcBef>
          <a:spcPct val="0"/>
        </a:spcBef>
        <a:spcAft>
          <a:spcPct val="0"/>
        </a:spcAft>
        <a:defRPr sz="3600">
          <a:solidFill>
            <a:schemeClr val="bg1"/>
          </a:solidFill>
          <a:latin typeface="Trebuchet MS" pitchFamily="34" charset="0"/>
        </a:defRPr>
      </a:lvl8pPr>
      <a:lvl9pPr marL="1828800" algn="l" rtl="0" eaLnBrk="1" fontAlgn="base" hangingPunct="1">
        <a:spcBef>
          <a:spcPct val="0"/>
        </a:spcBef>
        <a:spcAft>
          <a:spcPct val="0"/>
        </a:spcAft>
        <a:defRPr sz="3600">
          <a:solidFill>
            <a:schemeClr val="bg1"/>
          </a:solidFill>
          <a:latin typeface="Trebuchet MS" pitchFamily="34" charset="0"/>
        </a:defRPr>
      </a:lvl9pPr>
    </p:titleStyle>
    <p:bodyStyle>
      <a:lvl1pPr marL="269875" indent="-269875" algn="l" rtl="0" eaLnBrk="1" fontAlgn="base" hangingPunct="1">
        <a:spcBef>
          <a:spcPct val="20000"/>
        </a:spcBef>
        <a:spcAft>
          <a:spcPct val="0"/>
        </a:spcAft>
        <a:buClr>
          <a:schemeClr val="tx1"/>
        </a:buClr>
        <a:buFont typeface="Trebuchet MS" pitchFamily="34" charset="0"/>
        <a:buChar char="•"/>
        <a:defRPr sz="20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1800">
          <a:solidFill>
            <a:schemeClr val="tx1"/>
          </a:solidFill>
          <a:latin typeface="+mn-lt"/>
        </a:defRPr>
      </a:lvl2pPr>
      <a:lvl3pPr marL="1143000" indent="-228600" algn="l" rtl="0" eaLnBrk="1" fontAlgn="base" hangingPunct="1">
        <a:spcBef>
          <a:spcPct val="20000"/>
        </a:spcBef>
        <a:spcAft>
          <a:spcPct val="0"/>
        </a:spcAft>
        <a:buClr>
          <a:schemeClr val="tx1"/>
        </a:buClr>
        <a:buChar char="•"/>
        <a:defRPr sz="1800">
          <a:solidFill>
            <a:schemeClr val="tx1"/>
          </a:solidFill>
          <a:latin typeface="+mn-lt"/>
        </a:defRPr>
      </a:lvl3pPr>
      <a:lvl4pPr marL="1600200" indent="-228600" algn="l" rtl="0" eaLnBrk="1" fontAlgn="base" hangingPunct="1">
        <a:spcBef>
          <a:spcPct val="20000"/>
        </a:spcBef>
        <a:spcAft>
          <a:spcPct val="0"/>
        </a:spcAft>
        <a:buClr>
          <a:schemeClr val="tx1"/>
        </a:buClr>
        <a:buChar char="–"/>
        <a:defRPr sz="1800">
          <a:solidFill>
            <a:schemeClr val="tx1"/>
          </a:solidFill>
          <a:latin typeface="+mn-lt"/>
        </a:defRPr>
      </a:lvl4pPr>
      <a:lvl5pPr marL="2057400" indent="-228600" algn="l" rtl="0" eaLnBrk="1" fontAlgn="base" hangingPunct="1">
        <a:spcBef>
          <a:spcPct val="20000"/>
        </a:spcBef>
        <a:spcAft>
          <a:spcPct val="0"/>
        </a:spcAft>
        <a:buClr>
          <a:schemeClr val="tx1"/>
        </a:buClr>
        <a:buChar char="»"/>
        <a:defRPr sz="1800">
          <a:solidFill>
            <a:schemeClr val="tx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tif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5.jpeg"/><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6444208" y="332656"/>
            <a:ext cx="2304256" cy="629813"/>
          </a:xfrm>
          <a:prstGeom prst="rect">
            <a:avLst/>
          </a:prstGeom>
        </p:spPr>
      </p:pic>
      <p:sp>
        <p:nvSpPr>
          <p:cNvPr id="5" name="Rectangle 8"/>
          <p:cNvSpPr>
            <a:spLocks noGrp="1" noChangeArrowheads="1"/>
          </p:cNvSpPr>
          <p:nvPr>
            <p:ph type="title" idx="4294967295"/>
          </p:nvPr>
        </p:nvSpPr>
        <p:spPr>
          <a:xfrm>
            <a:off x="2078075" y="948754"/>
            <a:ext cx="4844976" cy="765175"/>
          </a:xfrm>
        </p:spPr>
        <p:txBody>
          <a:bodyPr/>
          <a:lstStyle/>
          <a:p>
            <a:pPr algn="ctr"/>
            <a:r>
              <a:rPr lang="en-GB" altLang="en-US" b="1" dirty="0">
                <a:solidFill>
                  <a:schemeClr val="tx1"/>
                </a:solidFill>
              </a:rPr>
              <a:t>Life in the Roman Army</a:t>
            </a:r>
          </a:p>
        </p:txBody>
      </p:sp>
      <p:sp>
        <p:nvSpPr>
          <p:cNvPr id="7" name="Text Box 13"/>
          <p:cNvSpPr txBox="1">
            <a:spLocks noChangeArrowheads="1"/>
          </p:cNvSpPr>
          <p:nvPr/>
        </p:nvSpPr>
        <p:spPr bwMode="auto">
          <a:xfrm>
            <a:off x="3995936" y="2029814"/>
            <a:ext cx="4392612" cy="3113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spcBef>
                <a:spcPct val="20000"/>
              </a:spcBef>
              <a:buClr>
                <a:srgbClr val="F7C479"/>
              </a:buClr>
              <a:buFont typeface="Trebuchet MS" charset="0"/>
              <a:buChar char="•"/>
              <a:defRPr sz="2800">
                <a:solidFill>
                  <a:schemeClr val="bg1"/>
                </a:solidFill>
                <a:latin typeface="Calibri" charset="0"/>
              </a:defRPr>
            </a:lvl1pPr>
            <a:lvl2pPr marL="742950" indent="-285750">
              <a:spcBef>
                <a:spcPct val="20000"/>
              </a:spcBef>
              <a:buClr>
                <a:srgbClr val="F7C479"/>
              </a:buClr>
              <a:buChar char="–"/>
              <a:defRPr sz="2800">
                <a:solidFill>
                  <a:schemeClr val="bg1"/>
                </a:solidFill>
                <a:latin typeface="Calibri" charset="0"/>
              </a:defRPr>
            </a:lvl2pPr>
            <a:lvl3pPr marL="1143000" indent="-228600">
              <a:spcBef>
                <a:spcPct val="20000"/>
              </a:spcBef>
              <a:buClr>
                <a:srgbClr val="F7C479"/>
              </a:buClr>
              <a:buChar char="•"/>
              <a:defRPr sz="2400">
                <a:solidFill>
                  <a:schemeClr val="bg1"/>
                </a:solidFill>
                <a:latin typeface="Calibri" charset="0"/>
              </a:defRPr>
            </a:lvl3pPr>
            <a:lvl4pPr marL="1600200" indent="-228600">
              <a:spcBef>
                <a:spcPct val="20000"/>
              </a:spcBef>
              <a:buClr>
                <a:srgbClr val="F7C479"/>
              </a:buClr>
              <a:buChar char="–"/>
              <a:defRPr sz="2000">
                <a:solidFill>
                  <a:schemeClr val="bg1"/>
                </a:solidFill>
                <a:latin typeface="Calibri" charset="0"/>
              </a:defRPr>
            </a:lvl4pPr>
            <a:lvl5pPr marL="2057400" indent="-228600">
              <a:spcBef>
                <a:spcPct val="20000"/>
              </a:spcBef>
              <a:buClr>
                <a:srgbClr val="F7C479"/>
              </a:buClr>
              <a:buChar char="»"/>
              <a:defRPr sz="2000">
                <a:solidFill>
                  <a:schemeClr val="bg1"/>
                </a:solidFill>
                <a:latin typeface="Calibri" charset="0"/>
              </a:defRPr>
            </a:lvl5pPr>
            <a:lvl6pPr marL="2514600" indent="-228600" eaLnBrk="0" fontAlgn="base" hangingPunct="0">
              <a:spcBef>
                <a:spcPct val="20000"/>
              </a:spcBef>
              <a:spcAft>
                <a:spcPct val="0"/>
              </a:spcAft>
              <a:buClr>
                <a:srgbClr val="F7C479"/>
              </a:buClr>
              <a:buChar char="»"/>
              <a:defRPr sz="2000">
                <a:solidFill>
                  <a:schemeClr val="bg1"/>
                </a:solidFill>
                <a:latin typeface="Calibri" charset="0"/>
              </a:defRPr>
            </a:lvl6pPr>
            <a:lvl7pPr marL="2971800" indent="-228600" eaLnBrk="0" fontAlgn="base" hangingPunct="0">
              <a:spcBef>
                <a:spcPct val="20000"/>
              </a:spcBef>
              <a:spcAft>
                <a:spcPct val="0"/>
              </a:spcAft>
              <a:buClr>
                <a:srgbClr val="F7C479"/>
              </a:buClr>
              <a:buChar char="»"/>
              <a:defRPr sz="2000">
                <a:solidFill>
                  <a:schemeClr val="bg1"/>
                </a:solidFill>
                <a:latin typeface="Calibri" charset="0"/>
              </a:defRPr>
            </a:lvl7pPr>
            <a:lvl8pPr marL="3429000" indent="-228600" eaLnBrk="0" fontAlgn="base" hangingPunct="0">
              <a:spcBef>
                <a:spcPct val="20000"/>
              </a:spcBef>
              <a:spcAft>
                <a:spcPct val="0"/>
              </a:spcAft>
              <a:buClr>
                <a:srgbClr val="F7C479"/>
              </a:buClr>
              <a:buChar char="»"/>
              <a:defRPr sz="2000">
                <a:solidFill>
                  <a:schemeClr val="bg1"/>
                </a:solidFill>
                <a:latin typeface="Calibri" charset="0"/>
              </a:defRPr>
            </a:lvl8pPr>
            <a:lvl9pPr marL="3886200" indent="-228600" eaLnBrk="0" fontAlgn="base" hangingPunct="0">
              <a:spcBef>
                <a:spcPct val="20000"/>
              </a:spcBef>
              <a:spcAft>
                <a:spcPct val="0"/>
              </a:spcAft>
              <a:buClr>
                <a:srgbClr val="F7C479"/>
              </a:buClr>
              <a:buChar char="»"/>
              <a:defRPr sz="2000">
                <a:solidFill>
                  <a:schemeClr val="bg1"/>
                </a:solidFill>
                <a:latin typeface="Calibri" charset="0"/>
              </a:defRPr>
            </a:lvl9pPr>
          </a:lstStyle>
          <a:p>
            <a:pPr eaLnBrk="1" hangingPunct="1">
              <a:lnSpc>
                <a:spcPct val="150000"/>
              </a:lnSpc>
              <a:spcBef>
                <a:spcPct val="50000"/>
              </a:spcBef>
              <a:buClrTx/>
              <a:buFontTx/>
              <a:buChar char="•"/>
              <a:defRPr/>
            </a:pPr>
            <a:r>
              <a:rPr lang="en-GB" altLang="en-US" sz="2000" b="1" dirty="0">
                <a:solidFill>
                  <a:schemeClr val="tx1"/>
                </a:solidFill>
                <a:latin typeface="Arial" charset="0"/>
              </a:rPr>
              <a:t>How were Roman soldiers commemorated?</a:t>
            </a:r>
          </a:p>
          <a:p>
            <a:pPr eaLnBrk="1" hangingPunct="1">
              <a:lnSpc>
                <a:spcPct val="150000"/>
              </a:lnSpc>
              <a:spcBef>
                <a:spcPct val="50000"/>
              </a:spcBef>
              <a:buClrTx/>
              <a:buFontTx/>
              <a:buChar char="•"/>
              <a:defRPr/>
            </a:pPr>
            <a:r>
              <a:rPr lang="en-GB" altLang="en-US" sz="2000" b="1" dirty="0">
                <a:solidFill>
                  <a:schemeClr val="tx1"/>
                </a:solidFill>
                <a:latin typeface="Arial" charset="0"/>
              </a:rPr>
              <a:t>What skills and characteristics are being emphasised here?</a:t>
            </a:r>
          </a:p>
          <a:p>
            <a:pPr eaLnBrk="1" hangingPunct="1">
              <a:lnSpc>
                <a:spcPct val="150000"/>
              </a:lnSpc>
              <a:spcBef>
                <a:spcPct val="50000"/>
              </a:spcBef>
              <a:buClrTx/>
              <a:buFontTx/>
              <a:buChar char="•"/>
              <a:defRPr/>
            </a:pPr>
            <a:r>
              <a:rPr lang="en-GB" altLang="en-US" sz="2000" b="1" dirty="0">
                <a:solidFill>
                  <a:schemeClr val="tx1"/>
                </a:solidFill>
                <a:latin typeface="Arial" charset="0"/>
              </a:rPr>
              <a:t>What impact does the appearance of the soldier have?</a:t>
            </a:r>
          </a:p>
        </p:txBody>
      </p:sp>
      <p:pic>
        <p:nvPicPr>
          <p:cNvPr id="8" name="Picture 11" descr="Insus colour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533525"/>
            <a:ext cx="2982912" cy="532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5"/>
          <p:cNvSpPr txBox="1">
            <a:spLocks noChangeArrowheads="1"/>
          </p:cNvSpPr>
          <p:nvPr/>
        </p:nvSpPr>
        <p:spPr bwMode="auto">
          <a:xfrm>
            <a:off x="2987824" y="6021288"/>
            <a:ext cx="233484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altLang="en-US" sz="1000" b="1" dirty="0">
                <a:latin typeface="+mn-lt"/>
              </a:rPr>
              <a:t>Credit: Impression of the Lancaster tombstone, Simon James, University of Leicester</a:t>
            </a:r>
          </a:p>
        </p:txBody>
      </p:sp>
    </p:spTree>
    <p:extLst>
      <p:ext uri="{BB962C8B-B14F-4D97-AF65-F5344CB8AC3E}">
        <p14:creationId xmlns:p14="http://schemas.microsoft.com/office/powerpoint/2010/main" val="1486961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6444208" y="332656"/>
            <a:ext cx="2304256" cy="629813"/>
          </a:xfrm>
          <a:prstGeom prst="rect">
            <a:avLst/>
          </a:prstGeom>
        </p:spPr>
      </p:pic>
      <p:sp>
        <p:nvSpPr>
          <p:cNvPr id="11" name="Title 3"/>
          <p:cNvSpPr>
            <a:spLocks noGrp="1" noChangeArrowheads="1"/>
          </p:cNvSpPr>
          <p:nvPr>
            <p:ph type="title"/>
          </p:nvPr>
        </p:nvSpPr>
        <p:spPr>
          <a:xfrm>
            <a:off x="2689252" y="391538"/>
            <a:ext cx="3887762" cy="817562"/>
          </a:xfrm>
        </p:spPr>
        <p:txBody>
          <a:bodyPr/>
          <a:lstStyle/>
          <a:p>
            <a:pPr algn="ctr" eaLnBrk="1" hangingPunct="1"/>
            <a:r>
              <a:rPr lang="en-GB" altLang="en-US" sz="3200" dirty="0"/>
              <a:t>Life in the Roman Army</a:t>
            </a:r>
          </a:p>
        </p:txBody>
      </p:sp>
      <p:pic>
        <p:nvPicPr>
          <p:cNvPr id="12" name="Content Placeholder 1"/>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l="32794" t="6265" r="33980" b="13472"/>
          <a:stretch>
            <a:fillRect/>
          </a:stretch>
        </p:blipFill>
        <p:spPr>
          <a:xfrm>
            <a:off x="6273948" y="1484313"/>
            <a:ext cx="2644775" cy="4516437"/>
          </a:xfrm>
        </p:spPr>
      </p:pic>
      <p:sp>
        <p:nvSpPr>
          <p:cNvPr id="13" name="AutoShape 6"/>
          <p:cNvSpPr>
            <a:spLocks noChangeArrowheads="1"/>
          </p:cNvSpPr>
          <p:nvPr/>
        </p:nvSpPr>
        <p:spPr bwMode="auto">
          <a:xfrm>
            <a:off x="4140200" y="1773238"/>
            <a:ext cx="2303463" cy="1800225"/>
          </a:xfrm>
          <a:prstGeom prst="wedgeEllipseCallout">
            <a:avLst>
              <a:gd name="adj1" fmla="val 66194"/>
              <a:gd name="adj2" fmla="val 33685"/>
            </a:avLst>
          </a:prstGeom>
          <a:noFill/>
          <a:ln>
            <a:headEnd/>
            <a:tailEnd/>
          </a:ln>
          <a:extLst/>
        </p:spPr>
        <p:style>
          <a:lnRef idx="2">
            <a:schemeClr val="dk1"/>
          </a:lnRef>
          <a:fillRef idx="1">
            <a:schemeClr val="lt1"/>
          </a:fillRef>
          <a:effectRef idx="0">
            <a:schemeClr val="dk1"/>
          </a:effectRef>
          <a:fontRef idx="minor">
            <a:schemeClr val="dk1"/>
          </a:fontRef>
        </p:style>
        <p:txBody>
          <a:bodyPr/>
          <a:lstStyle>
            <a:lvl1pPr>
              <a:spcBef>
                <a:spcPct val="20000"/>
              </a:spcBef>
              <a:buClr>
                <a:srgbClr val="F7C479"/>
              </a:buClr>
              <a:buFont typeface="Trebuchet MS" charset="0"/>
              <a:buChar char="•"/>
              <a:defRPr sz="2800">
                <a:solidFill>
                  <a:schemeClr val="bg1"/>
                </a:solidFill>
                <a:latin typeface="Calibri" charset="0"/>
              </a:defRPr>
            </a:lvl1pPr>
            <a:lvl2pPr marL="742950" indent="-285750">
              <a:spcBef>
                <a:spcPct val="20000"/>
              </a:spcBef>
              <a:buClr>
                <a:srgbClr val="F7C479"/>
              </a:buClr>
              <a:buChar char="–"/>
              <a:defRPr sz="2800">
                <a:solidFill>
                  <a:schemeClr val="bg1"/>
                </a:solidFill>
                <a:latin typeface="Calibri" charset="0"/>
              </a:defRPr>
            </a:lvl2pPr>
            <a:lvl3pPr marL="1143000" indent="-228600">
              <a:spcBef>
                <a:spcPct val="20000"/>
              </a:spcBef>
              <a:buClr>
                <a:srgbClr val="F7C479"/>
              </a:buClr>
              <a:buChar char="•"/>
              <a:defRPr sz="2400">
                <a:solidFill>
                  <a:schemeClr val="bg1"/>
                </a:solidFill>
                <a:latin typeface="Calibri" charset="0"/>
              </a:defRPr>
            </a:lvl3pPr>
            <a:lvl4pPr marL="1600200" indent="-228600">
              <a:spcBef>
                <a:spcPct val="20000"/>
              </a:spcBef>
              <a:buClr>
                <a:srgbClr val="F7C479"/>
              </a:buClr>
              <a:buChar char="–"/>
              <a:defRPr sz="2000">
                <a:solidFill>
                  <a:schemeClr val="bg1"/>
                </a:solidFill>
                <a:latin typeface="Calibri" charset="0"/>
              </a:defRPr>
            </a:lvl4pPr>
            <a:lvl5pPr marL="2057400" indent="-228600">
              <a:spcBef>
                <a:spcPct val="20000"/>
              </a:spcBef>
              <a:buClr>
                <a:srgbClr val="F7C479"/>
              </a:buClr>
              <a:buChar char="»"/>
              <a:defRPr sz="2000">
                <a:solidFill>
                  <a:schemeClr val="bg1"/>
                </a:solidFill>
                <a:latin typeface="Calibri" charset="0"/>
              </a:defRPr>
            </a:lvl5pPr>
            <a:lvl6pPr marL="2514600" indent="-228600" eaLnBrk="0" fontAlgn="base" hangingPunct="0">
              <a:spcBef>
                <a:spcPct val="20000"/>
              </a:spcBef>
              <a:spcAft>
                <a:spcPct val="0"/>
              </a:spcAft>
              <a:buClr>
                <a:srgbClr val="F7C479"/>
              </a:buClr>
              <a:buChar char="»"/>
              <a:defRPr sz="2000">
                <a:solidFill>
                  <a:schemeClr val="bg1"/>
                </a:solidFill>
                <a:latin typeface="Calibri" charset="0"/>
              </a:defRPr>
            </a:lvl6pPr>
            <a:lvl7pPr marL="2971800" indent="-228600" eaLnBrk="0" fontAlgn="base" hangingPunct="0">
              <a:spcBef>
                <a:spcPct val="20000"/>
              </a:spcBef>
              <a:spcAft>
                <a:spcPct val="0"/>
              </a:spcAft>
              <a:buClr>
                <a:srgbClr val="F7C479"/>
              </a:buClr>
              <a:buChar char="»"/>
              <a:defRPr sz="2000">
                <a:solidFill>
                  <a:schemeClr val="bg1"/>
                </a:solidFill>
                <a:latin typeface="Calibri" charset="0"/>
              </a:defRPr>
            </a:lvl7pPr>
            <a:lvl8pPr marL="3429000" indent="-228600" eaLnBrk="0" fontAlgn="base" hangingPunct="0">
              <a:spcBef>
                <a:spcPct val="20000"/>
              </a:spcBef>
              <a:spcAft>
                <a:spcPct val="0"/>
              </a:spcAft>
              <a:buClr>
                <a:srgbClr val="F7C479"/>
              </a:buClr>
              <a:buChar char="»"/>
              <a:defRPr sz="2000">
                <a:solidFill>
                  <a:schemeClr val="bg1"/>
                </a:solidFill>
                <a:latin typeface="Calibri" charset="0"/>
              </a:defRPr>
            </a:lvl8pPr>
            <a:lvl9pPr marL="3886200" indent="-228600" eaLnBrk="0" fontAlgn="base" hangingPunct="0">
              <a:spcBef>
                <a:spcPct val="20000"/>
              </a:spcBef>
              <a:spcAft>
                <a:spcPct val="0"/>
              </a:spcAft>
              <a:buClr>
                <a:srgbClr val="F7C479"/>
              </a:buClr>
              <a:buChar char="»"/>
              <a:defRPr sz="2000">
                <a:solidFill>
                  <a:schemeClr val="bg1"/>
                </a:solidFill>
                <a:latin typeface="Calibri" charset="0"/>
              </a:defRPr>
            </a:lvl9pPr>
          </a:lstStyle>
          <a:p>
            <a:pPr algn="ctr" eaLnBrk="1" hangingPunct="1">
              <a:spcBef>
                <a:spcPct val="0"/>
              </a:spcBef>
              <a:buClrTx/>
              <a:buFontTx/>
              <a:buNone/>
            </a:pPr>
            <a:endParaRPr lang="en-US" altLang="en-US" sz="1800">
              <a:solidFill>
                <a:schemeClr val="tx1"/>
              </a:solidFill>
              <a:latin typeface="Arial" charset="0"/>
            </a:endParaRPr>
          </a:p>
        </p:txBody>
      </p:sp>
      <p:sp>
        <p:nvSpPr>
          <p:cNvPr id="14" name="Text Box 7"/>
          <p:cNvSpPr txBox="1">
            <a:spLocks noChangeArrowheads="1"/>
          </p:cNvSpPr>
          <p:nvPr/>
        </p:nvSpPr>
        <p:spPr bwMode="auto">
          <a:xfrm>
            <a:off x="4416427" y="2037914"/>
            <a:ext cx="2160587" cy="1345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spcBef>
                <a:spcPct val="20000"/>
              </a:spcBef>
              <a:buClr>
                <a:srgbClr val="F7C479"/>
              </a:buClr>
              <a:buFont typeface="Trebuchet MS" charset="0"/>
              <a:buChar char="•"/>
              <a:defRPr sz="2800">
                <a:solidFill>
                  <a:schemeClr val="bg1"/>
                </a:solidFill>
                <a:latin typeface="Calibri" charset="0"/>
              </a:defRPr>
            </a:lvl1pPr>
            <a:lvl2pPr marL="742950" indent="-285750">
              <a:spcBef>
                <a:spcPct val="20000"/>
              </a:spcBef>
              <a:buClr>
                <a:srgbClr val="F7C479"/>
              </a:buClr>
              <a:buChar char="–"/>
              <a:defRPr sz="2800">
                <a:solidFill>
                  <a:schemeClr val="bg1"/>
                </a:solidFill>
                <a:latin typeface="Calibri" charset="0"/>
              </a:defRPr>
            </a:lvl2pPr>
            <a:lvl3pPr marL="1143000" indent="-228600">
              <a:spcBef>
                <a:spcPct val="20000"/>
              </a:spcBef>
              <a:buClr>
                <a:srgbClr val="F7C479"/>
              </a:buClr>
              <a:buChar char="•"/>
              <a:defRPr sz="2400">
                <a:solidFill>
                  <a:schemeClr val="bg1"/>
                </a:solidFill>
                <a:latin typeface="Calibri" charset="0"/>
              </a:defRPr>
            </a:lvl3pPr>
            <a:lvl4pPr marL="1600200" indent="-228600">
              <a:spcBef>
                <a:spcPct val="20000"/>
              </a:spcBef>
              <a:buClr>
                <a:srgbClr val="F7C479"/>
              </a:buClr>
              <a:buChar char="–"/>
              <a:defRPr sz="2000">
                <a:solidFill>
                  <a:schemeClr val="bg1"/>
                </a:solidFill>
                <a:latin typeface="Calibri" charset="0"/>
              </a:defRPr>
            </a:lvl4pPr>
            <a:lvl5pPr marL="2057400" indent="-228600">
              <a:spcBef>
                <a:spcPct val="20000"/>
              </a:spcBef>
              <a:buClr>
                <a:srgbClr val="F7C479"/>
              </a:buClr>
              <a:buChar char="»"/>
              <a:defRPr sz="2000">
                <a:solidFill>
                  <a:schemeClr val="bg1"/>
                </a:solidFill>
                <a:latin typeface="Calibri" charset="0"/>
              </a:defRPr>
            </a:lvl5pPr>
            <a:lvl6pPr marL="2514600" indent="-228600" eaLnBrk="0" fontAlgn="base" hangingPunct="0">
              <a:spcBef>
                <a:spcPct val="20000"/>
              </a:spcBef>
              <a:spcAft>
                <a:spcPct val="0"/>
              </a:spcAft>
              <a:buClr>
                <a:srgbClr val="F7C479"/>
              </a:buClr>
              <a:buChar char="»"/>
              <a:defRPr sz="2000">
                <a:solidFill>
                  <a:schemeClr val="bg1"/>
                </a:solidFill>
                <a:latin typeface="Calibri" charset="0"/>
              </a:defRPr>
            </a:lvl6pPr>
            <a:lvl7pPr marL="2971800" indent="-228600" eaLnBrk="0" fontAlgn="base" hangingPunct="0">
              <a:spcBef>
                <a:spcPct val="20000"/>
              </a:spcBef>
              <a:spcAft>
                <a:spcPct val="0"/>
              </a:spcAft>
              <a:buClr>
                <a:srgbClr val="F7C479"/>
              </a:buClr>
              <a:buChar char="»"/>
              <a:defRPr sz="2000">
                <a:solidFill>
                  <a:schemeClr val="bg1"/>
                </a:solidFill>
                <a:latin typeface="Calibri" charset="0"/>
              </a:defRPr>
            </a:lvl7pPr>
            <a:lvl8pPr marL="3429000" indent="-228600" eaLnBrk="0" fontAlgn="base" hangingPunct="0">
              <a:spcBef>
                <a:spcPct val="20000"/>
              </a:spcBef>
              <a:spcAft>
                <a:spcPct val="0"/>
              </a:spcAft>
              <a:buClr>
                <a:srgbClr val="F7C479"/>
              </a:buClr>
              <a:buChar char="»"/>
              <a:defRPr sz="2000">
                <a:solidFill>
                  <a:schemeClr val="bg1"/>
                </a:solidFill>
                <a:latin typeface="Calibri" charset="0"/>
              </a:defRPr>
            </a:lvl8pPr>
            <a:lvl9pPr marL="3886200" indent="-228600" eaLnBrk="0" fontAlgn="base" hangingPunct="0">
              <a:spcBef>
                <a:spcPct val="20000"/>
              </a:spcBef>
              <a:spcAft>
                <a:spcPct val="0"/>
              </a:spcAft>
              <a:buClr>
                <a:srgbClr val="F7C479"/>
              </a:buClr>
              <a:buChar char="»"/>
              <a:defRPr sz="2000">
                <a:solidFill>
                  <a:schemeClr val="bg1"/>
                </a:solidFill>
                <a:latin typeface="Calibri" charset="0"/>
              </a:defRPr>
            </a:lvl9pPr>
          </a:lstStyle>
          <a:p>
            <a:pPr eaLnBrk="1" hangingPunct="1">
              <a:lnSpc>
                <a:spcPct val="150000"/>
              </a:lnSpc>
              <a:spcBef>
                <a:spcPct val="50000"/>
              </a:spcBef>
              <a:buClrTx/>
              <a:buFontTx/>
              <a:buNone/>
              <a:defRPr/>
            </a:pPr>
            <a:r>
              <a:rPr lang="en-GB" altLang="en-US" sz="1400" b="1" dirty="0">
                <a:solidFill>
                  <a:schemeClr val="tx1"/>
                </a:solidFill>
                <a:latin typeface="Arial" charset="0"/>
              </a:rPr>
              <a:t>The author </a:t>
            </a:r>
            <a:r>
              <a:rPr lang="en-GB" altLang="en-US" sz="1400" b="1" dirty="0" err="1">
                <a:solidFill>
                  <a:schemeClr val="tx1"/>
                </a:solidFill>
                <a:latin typeface="Arial" charset="0"/>
              </a:rPr>
              <a:t>Vegetius</a:t>
            </a:r>
            <a:r>
              <a:rPr lang="en-GB" altLang="en-US" sz="1400" b="1" dirty="0">
                <a:solidFill>
                  <a:schemeClr val="tx1"/>
                </a:solidFill>
                <a:latin typeface="Arial" charset="0"/>
              </a:rPr>
              <a:t> describes typical duties for a soldier here.</a:t>
            </a:r>
          </a:p>
        </p:txBody>
      </p:sp>
      <p:sp>
        <p:nvSpPr>
          <p:cNvPr id="15" name="Text Box 8"/>
          <p:cNvSpPr txBox="1">
            <a:spLocks noChangeArrowheads="1"/>
          </p:cNvSpPr>
          <p:nvPr/>
        </p:nvSpPr>
        <p:spPr bwMode="auto">
          <a:xfrm>
            <a:off x="684213" y="1989138"/>
            <a:ext cx="3095625" cy="42049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spcBef>
                <a:spcPct val="20000"/>
              </a:spcBef>
              <a:buClr>
                <a:srgbClr val="F7C479"/>
              </a:buClr>
              <a:buFont typeface="Trebuchet MS" charset="0"/>
              <a:buChar char="•"/>
              <a:defRPr sz="2800">
                <a:solidFill>
                  <a:schemeClr val="bg1"/>
                </a:solidFill>
                <a:latin typeface="Calibri" charset="0"/>
              </a:defRPr>
            </a:lvl1pPr>
            <a:lvl2pPr marL="742950" indent="-285750">
              <a:spcBef>
                <a:spcPct val="20000"/>
              </a:spcBef>
              <a:buClr>
                <a:srgbClr val="F7C479"/>
              </a:buClr>
              <a:buChar char="–"/>
              <a:defRPr sz="2800">
                <a:solidFill>
                  <a:schemeClr val="bg1"/>
                </a:solidFill>
                <a:latin typeface="Calibri" charset="0"/>
              </a:defRPr>
            </a:lvl2pPr>
            <a:lvl3pPr marL="1143000" indent="-228600">
              <a:spcBef>
                <a:spcPct val="20000"/>
              </a:spcBef>
              <a:buClr>
                <a:srgbClr val="F7C479"/>
              </a:buClr>
              <a:buChar char="•"/>
              <a:defRPr sz="2400">
                <a:solidFill>
                  <a:schemeClr val="bg1"/>
                </a:solidFill>
                <a:latin typeface="Calibri" charset="0"/>
              </a:defRPr>
            </a:lvl3pPr>
            <a:lvl4pPr marL="1600200" indent="-228600">
              <a:spcBef>
                <a:spcPct val="20000"/>
              </a:spcBef>
              <a:buClr>
                <a:srgbClr val="F7C479"/>
              </a:buClr>
              <a:buChar char="–"/>
              <a:defRPr sz="2000">
                <a:solidFill>
                  <a:schemeClr val="bg1"/>
                </a:solidFill>
                <a:latin typeface="Calibri" charset="0"/>
              </a:defRPr>
            </a:lvl4pPr>
            <a:lvl5pPr marL="2057400" indent="-228600">
              <a:spcBef>
                <a:spcPct val="20000"/>
              </a:spcBef>
              <a:buClr>
                <a:srgbClr val="F7C479"/>
              </a:buClr>
              <a:buChar char="»"/>
              <a:defRPr sz="2000">
                <a:solidFill>
                  <a:schemeClr val="bg1"/>
                </a:solidFill>
                <a:latin typeface="Calibri" charset="0"/>
              </a:defRPr>
            </a:lvl5pPr>
            <a:lvl6pPr marL="2514600" indent="-228600" eaLnBrk="0" fontAlgn="base" hangingPunct="0">
              <a:spcBef>
                <a:spcPct val="20000"/>
              </a:spcBef>
              <a:spcAft>
                <a:spcPct val="0"/>
              </a:spcAft>
              <a:buClr>
                <a:srgbClr val="F7C479"/>
              </a:buClr>
              <a:buChar char="»"/>
              <a:defRPr sz="2000">
                <a:solidFill>
                  <a:schemeClr val="bg1"/>
                </a:solidFill>
                <a:latin typeface="Calibri" charset="0"/>
              </a:defRPr>
            </a:lvl6pPr>
            <a:lvl7pPr marL="2971800" indent="-228600" eaLnBrk="0" fontAlgn="base" hangingPunct="0">
              <a:spcBef>
                <a:spcPct val="20000"/>
              </a:spcBef>
              <a:spcAft>
                <a:spcPct val="0"/>
              </a:spcAft>
              <a:buClr>
                <a:srgbClr val="F7C479"/>
              </a:buClr>
              <a:buChar char="»"/>
              <a:defRPr sz="2000">
                <a:solidFill>
                  <a:schemeClr val="bg1"/>
                </a:solidFill>
                <a:latin typeface="Calibri" charset="0"/>
              </a:defRPr>
            </a:lvl7pPr>
            <a:lvl8pPr marL="3429000" indent="-228600" eaLnBrk="0" fontAlgn="base" hangingPunct="0">
              <a:spcBef>
                <a:spcPct val="20000"/>
              </a:spcBef>
              <a:spcAft>
                <a:spcPct val="0"/>
              </a:spcAft>
              <a:buClr>
                <a:srgbClr val="F7C479"/>
              </a:buClr>
              <a:buChar char="»"/>
              <a:defRPr sz="2000">
                <a:solidFill>
                  <a:schemeClr val="bg1"/>
                </a:solidFill>
                <a:latin typeface="Calibri" charset="0"/>
              </a:defRPr>
            </a:lvl8pPr>
            <a:lvl9pPr marL="3886200" indent="-228600" eaLnBrk="0" fontAlgn="base" hangingPunct="0">
              <a:spcBef>
                <a:spcPct val="20000"/>
              </a:spcBef>
              <a:spcAft>
                <a:spcPct val="0"/>
              </a:spcAft>
              <a:buClr>
                <a:srgbClr val="F7C479"/>
              </a:buClr>
              <a:buChar char="»"/>
              <a:defRPr sz="2000">
                <a:solidFill>
                  <a:schemeClr val="bg1"/>
                </a:solidFill>
                <a:latin typeface="Calibri" charset="0"/>
              </a:defRPr>
            </a:lvl9pPr>
          </a:lstStyle>
          <a:p>
            <a:pPr eaLnBrk="1" hangingPunct="1">
              <a:lnSpc>
                <a:spcPct val="150000"/>
              </a:lnSpc>
              <a:spcBef>
                <a:spcPct val="50000"/>
              </a:spcBef>
              <a:buClrTx/>
              <a:buFontTx/>
              <a:buNone/>
            </a:pPr>
            <a:r>
              <a:rPr lang="en-GB" altLang="en-US" sz="1500" dirty="0">
                <a:solidFill>
                  <a:srgbClr val="000000"/>
                </a:solidFill>
                <a:latin typeface="Trebuchet MS" charset="0"/>
              </a:rPr>
              <a:t>“It is no easy matter to train the horse or foot archer, or to introduce the legionary soldier to every part of the drill, to teach him not to leave his post, to keep ranks, to take a proper aim and throw his missile weapons with force, to dig trenches, to set up defences, how to manage his shield, glance off the blows of the enemy, and how to parry a stroke effectively.”</a:t>
            </a:r>
          </a:p>
        </p:txBody>
      </p:sp>
      <p:sp>
        <p:nvSpPr>
          <p:cNvPr id="16" name="AutoShape 9"/>
          <p:cNvSpPr>
            <a:spLocks noChangeArrowheads="1"/>
          </p:cNvSpPr>
          <p:nvPr/>
        </p:nvSpPr>
        <p:spPr bwMode="auto">
          <a:xfrm>
            <a:off x="179388" y="1484313"/>
            <a:ext cx="4105275" cy="4897437"/>
          </a:xfrm>
          <a:prstGeom prst="verticalScroll">
            <a:avLst>
              <a:gd name="adj" fmla="val 12500"/>
            </a:avLst>
          </a:prstGeom>
          <a:noFill/>
          <a:ln>
            <a:headEnd/>
            <a:tailEnd/>
          </a:ln>
          <a:extLst/>
        </p:spPr>
        <p:style>
          <a:lnRef idx="2">
            <a:schemeClr val="accent2"/>
          </a:lnRef>
          <a:fillRef idx="1">
            <a:schemeClr val="lt1"/>
          </a:fillRef>
          <a:effectRef idx="0">
            <a:schemeClr val="accent2"/>
          </a:effectRef>
          <a:fontRef idx="minor">
            <a:schemeClr val="dk1"/>
          </a:fontRef>
        </p:style>
        <p:txBody>
          <a:bodyPr wrap="none" anchor="ctr"/>
          <a:lstStyle>
            <a:lvl1pPr>
              <a:spcBef>
                <a:spcPct val="20000"/>
              </a:spcBef>
              <a:buClr>
                <a:srgbClr val="F7C479"/>
              </a:buClr>
              <a:buFont typeface="Trebuchet MS" charset="0"/>
              <a:buChar char="•"/>
              <a:defRPr sz="2800">
                <a:solidFill>
                  <a:schemeClr val="bg1"/>
                </a:solidFill>
                <a:latin typeface="Calibri" charset="0"/>
              </a:defRPr>
            </a:lvl1pPr>
            <a:lvl2pPr marL="742950" indent="-285750">
              <a:spcBef>
                <a:spcPct val="20000"/>
              </a:spcBef>
              <a:buClr>
                <a:srgbClr val="F7C479"/>
              </a:buClr>
              <a:buChar char="–"/>
              <a:defRPr sz="2800">
                <a:solidFill>
                  <a:schemeClr val="bg1"/>
                </a:solidFill>
                <a:latin typeface="Calibri" charset="0"/>
              </a:defRPr>
            </a:lvl2pPr>
            <a:lvl3pPr marL="1143000" indent="-228600">
              <a:spcBef>
                <a:spcPct val="20000"/>
              </a:spcBef>
              <a:buClr>
                <a:srgbClr val="F7C479"/>
              </a:buClr>
              <a:buChar char="•"/>
              <a:defRPr sz="2400">
                <a:solidFill>
                  <a:schemeClr val="bg1"/>
                </a:solidFill>
                <a:latin typeface="Calibri" charset="0"/>
              </a:defRPr>
            </a:lvl3pPr>
            <a:lvl4pPr marL="1600200" indent="-228600">
              <a:spcBef>
                <a:spcPct val="20000"/>
              </a:spcBef>
              <a:buClr>
                <a:srgbClr val="F7C479"/>
              </a:buClr>
              <a:buChar char="–"/>
              <a:defRPr sz="2000">
                <a:solidFill>
                  <a:schemeClr val="bg1"/>
                </a:solidFill>
                <a:latin typeface="Calibri" charset="0"/>
              </a:defRPr>
            </a:lvl4pPr>
            <a:lvl5pPr marL="2057400" indent="-228600">
              <a:spcBef>
                <a:spcPct val="20000"/>
              </a:spcBef>
              <a:buClr>
                <a:srgbClr val="F7C479"/>
              </a:buClr>
              <a:buChar char="»"/>
              <a:defRPr sz="2000">
                <a:solidFill>
                  <a:schemeClr val="bg1"/>
                </a:solidFill>
                <a:latin typeface="Calibri" charset="0"/>
              </a:defRPr>
            </a:lvl5pPr>
            <a:lvl6pPr marL="2514600" indent="-228600" eaLnBrk="0" fontAlgn="base" hangingPunct="0">
              <a:spcBef>
                <a:spcPct val="20000"/>
              </a:spcBef>
              <a:spcAft>
                <a:spcPct val="0"/>
              </a:spcAft>
              <a:buClr>
                <a:srgbClr val="F7C479"/>
              </a:buClr>
              <a:buChar char="»"/>
              <a:defRPr sz="2000">
                <a:solidFill>
                  <a:schemeClr val="bg1"/>
                </a:solidFill>
                <a:latin typeface="Calibri" charset="0"/>
              </a:defRPr>
            </a:lvl6pPr>
            <a:lvl7pPr marL="2971800" indent="-228600" eaLnBrk="0" fontAlgn="base" hangingPunct="0">
              <a:spcBef>
                <a:spcPct val="20000"/>
              </a:spcBef>
              <a:spcAft>
                <a:spcPct val="0"/>
              </a:spcAft>
              <a:buClr>
                <a:srgbClr val="F7C479"/>
              </a:buClr>
              <a:buChar char="»"/>
              <a:defRPr sz="2000">
                <a:solidFill>
                  <a:schemeClr val="bg1"/>
                </a:solidFill>
                <a:latin typeface="Calibri" charset="0"/>
              </a:defRPr>
            </a:lvl7pPr>
            <a:lvl8pPr marL="3429000" indent="-228600" eaLnBrk="0" fontAlgn="base" hangingPunct="0">
              <a:spcBef>
                <a:spcPct val="20000"/>
              </a:spcBef>
              <a:spcAft>
                <a:spcPct val="0"/>
              </a:spcAft>
              <a:buClr>
                <a:srgbClr val="F7C479"/>
              </a:buClr>
              <a:buChar char="»"/>
              <a:defRPr sz="2000">
                <a:solidFill>
                  <a:schemeClr val="bg1"/>
                </a:solidFill>
                <a:latin typeface="Calibri" charset="0"/>
              </a:defRPr>
            </a:lvl8pPr>
            <a:lvl9pPr marL="3886200" indent="-228600" eaLnBrk="0" fontAlgn="base" hangingPunct="0">
              <a:spcBef>
                <a:spcPct val="20000"/>
              </a:spcBef>
              <a:spcAft>
                <a:spcPct val="0"/>
              </a:spcAft>
              <a:buClr>
                <a:srgbClr val="F7C479"/>
              </a:buClr>
              <a:buChar char="»"/>
              <a:defRPr sz="2000">
                <a:solidFill>
                  <a:schemeClr val="bg1"/>
                </a:solidFill>
                <a:latin typeface="Calibri" charset="0"/>
              </a:defRPr>
            </a:lvl9pPr>
          </a:lstStyle>
          <a:p>
            <a:pPr eaLnBrk="1" hangingPunct="1">
              <a:spcBef>
                <a:spcPct val="0"/>
              </a:spcBef>
              <a:buClrTx/>
              <a:buFontTx/>
              <a:buNone/>
            </a:pPr>
            <a:endParaRPr lang="en-US" altLang="en-US" sz="1800">
              <a:solidFill>
                <a:schemeClr val="tx1"/>
              </a:solidFill>
              <a:latin typeface="Arial" charset="0"/>
            </a:endParaRPr>
          </a:p>
        </p:txBody>
      </p:sp>
      <p:sp>
        <p:nvSpPr>
          <p:cNvPr id="2" name="TextBox 1"/>
          <p:cNvSpPr txBox="1"/>
          <p:nvPr/>
        </p:nvSpPr>
        <p:spPr>
          <a:xfrm>
            <a:off x="6273948" y="6000750"/>
            <a:ext cx="1368697" cy="400110"/>
          </a:xfrm>
          <a:prstGeom prst="rect">
            <a:avLst/>
          </a:prstGeom>
          <a:noFill/>
        </p:spPr>
        <p:txBody>
          <a:bodyPr wrap="square" rtlCol="0">
            <a:spAutoFit/>
          </a:bodyPr>
          <a:lstStyle/>
          <a:p>
            <a:r>
              <a:rPr lang="en-US" sz="1000" b="1" dirty="0"/>
              <a:t>Credit: Cori, Giacomo </a:t>
            </a:r>
            <a:r>
              <a:rPr lang="en-US" sz="1000" b="1" dirty="0" err="1"/>
              <a:t>Savani</a:t>
            </a:r>
            <a:endParaRPr lang="en-US" sz="1000" b="1" dirty="0"/>
          </a:p>
        </p:txBody>
      </p:sp>
    </p:spTree>
    <p:extLst>
      <p:ext uri="{BB962C8B-B14F-4D97-AF65-F5344CB8AC3E}">
        <p14:creationId xmlns:p14="http://schemas.microsoft.com/office/powerpoint/2010/main" val="1179944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4" descr="https://www.ledr.com/colours/white.jpg">
            <a:extLst>
              <a:ext uri="{FF2B5EF4-FFF2-40B4-BE49-F238E27FC236}">
                <a16:creationId xmlns:a16="http://schemas.microsoft.com/office/drawing/2014/main" id="{821B469B-8E3A-4B7A-94E3-2DC13EF2FD4E}"/>
              </a:ext>
            </a:extLst>
          </p:cNvPr>
          <p:cNvSpPr>
            <a:spLocks noChangeAspect="1" noChangeArrowheads="1"/>
          </p:cNvSpPr>
          <p:nvPr/>
        </p:nvSpPr>
        <p:spPr bwMode="auto">
          <a:xfrm>
            <a:off x="3660453" y="3459441"/>
            <a:ext cx="285681" cy="2181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30" name="Picture 6" descr="https://www.ledr.com/colours/white.jpg">
            <a:extLst>
              <a:ext uri="{FF2B5EF4-FFF2-40B4-BE49-F238E27FC236}">
                <a16:creationId xmlns:a16="http://schemas.microsoft.com/office/drawing/2014/main" id="{F145DEEA-2F46-49C2-854C-1E5468CD166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19"/>
          <a:stretch/>
        </p:blipFill>
        <p:spPr bwMode="auto">
          <a:xfrm>
            <a:off x="431540" y="2819734"/>
            <a:ext cx="8316924" cy="327356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3"/>
          <a:stretch>
            <a:fillRect/>
          </a:stretch>
        </p:blipFill>
        <p:spPr>
          <a:xfrm>
            <a:off x="6444208" y="332656"/>
            <a:ext cx="2304256" cy="629813"/>
          </a:xfrm>
          <a:prstGeom prst="rect">
            <a:avLst/>
          </a:prstGeom>
        </p:spPr>
      </p:pic>
      <p:pic>
        <p:nvPicPr>
          <p:cNvPr id="4" name="Picture 3"/>
          <p:cNvPicPr>
            <a:picLocks noChangeAspect="1"/>
          </p:cNvPicPr>
          <p:nvPr/>
        </p:nvPicPr>
        <p:blipFill>
          <a:blip r:embed="rId4"/>
          <a:stretch>
            <a:fillRect/>
          </a:stretch>
        </p:blipFill>
        <p:spPr>
          <a:xfrm>
            <a:off x="2878729" y="3291676"/>
            <a:ext cx="5861024" cy="3233668"/>
          </a:xfrm>
          <a:prstGeom prst="rect">
            <a:avLst/>
          </a:prstGeom>
        </p:spPr>
      </p:pic>
      <p:pic>
        <p:nvPicPr>
          <p:cNvPr id="7" name="Immagine 6">
            <a:extLst>
              <a:ext uri="{FF2B5EF4-FFF2-40B4-BE49-F238E27FC236}">
                <a16:creationId xmlns:a16="http://schemas.microsoft.com/office/drawing/2014/main" id="{75C12C10-F873-4B5B-A513-44C6CCB9E9E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586" t="31100" r="50000" b="36350"/>
          <a:stretch/>
        </p:blipFill>
        <p:spPr>
          <a:xfrm>
            <a:off x="3041829" y="643127"/>
            <a:ext cx="3096345" cy="2232248"/>
          </a:xfrm>
          <a:prstGeom prst="rect">
            <a:avLst/>
          </a:prstGeom>
        </p:spPr>
      </p:pic>
      <p:pic>
        <p:nvPicPr>
          <p:cNvPr id="3" name="Picture 2" descr="Queens-logo-4-col-cmyk-20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1540" y="2819734"/>
            <a:ext cx="2808312" cy="3705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AutoShape 2" descr="https://www.ledr.com/colours/white.jpg">
            <a:extLst>
              <a:ext uri="{FF2B5EF4-FFF2-40B4-BE49-F238E27FC236}">
                <a16:creationId xmlns:a16="http://schemas.microsoft.com/office/drawing/2014/main" id="{8B48079E-71AD-4295-987B-2BA160A0DC2A}"/>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733447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heme/theme1.xml><?xml version="1.0" encoding="utf-8"?>
<a:theme xmlns:a="http://schemas.openxmlformats.org/drawingml/2006/main" name="Cream Background">
  <a:themeElements>
    <a:clrScheme name="Custom 15">
      <a:dk1>
        <a:srgbClr val="000000"/>
      </a:dk1>
      <a:lt1>
        <a:srgbClr val="FFFFFF"/>
      </a:lt1>
      <a:dk2>
        <a:srgbClr val="000000"/>
      </a:dk2>
      <a:lt2>
        <a:srgbClr val="FDE6AB"/>
      </a:lt2>
      <a:accent1>
        <a:srgbClr val="008CA8"/>
      </a:accent1>
      <a:accent2>
        <a:srgbClr val="26A699"/>
      </a:accent2>
      <a:accent3>
        <a:srgbClr val="60295E"/>
      </a:accent3>
      <a:accent4>
        <a:srgbClr val="D94242"/>
      </a:accent4>
      <a:accent5>
        <a:srgbClr val="8EB831"/>
      </a:accent5>
      <a:accent6>
        <a:srgbClr val="000000"/>
      </a:accent6>
      <a:hlink>
        <a:srgbClr val="004E77"/>
      </a:hlink>
      <a:folHlink>
        <a:srgbClr val="238FA5"/>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Anna 02 UoL Template Dyslexia" id="{A2F5AD5F-8097-5C4F-9D60-24D5315287F5}" vid="{55010AA8-B323-CD40-A88B-63DC0F38132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Anna 02 UoL Template Dyslexia</Template>
  <TotalTime>14</TotalTime>
  <Words>153</Words>
  <Application>Microsoft Office PowerPoint</Application>
  <PresentationFormat>On-screen Show (4:3)</PresentationFormat>
  <Paragraphs>14</Paragraphs>
  <Slides>3</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Trebuchet MS</vt:lpstr>
      <vt:lpstr>Cream Background</vt:lpstr>
      <vt:lpstr>Life in the Roman Army</vt:lpstr>
      <vt:lpstr>Life in the Roman Army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Bulder, Anna C.</dc:creator>
  <cp:lastModifiedBy>Sarah</cp:lastModifiedBy>
  <cp:revision>21</cp:revision>
  <cp:lastPrinted>2014-11-19T11:22:25Z</cp:lastPrinted>
  <dcterms:created xsi:type="dcterms:W3CDTF">2018-01-22T20:35:59Z</dcterms:created>
  <dcterms:modified xsi:type="dcterms:W3CDTF">2018-04-04T14:21:22Z</dcterms:modified>
</cp:coreProperties>
</file>