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0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180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956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421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66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25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21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36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438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730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883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775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99FEE-4A3A-4CB9-8430-73AEC9176189}" type="datetimeFigureOut">
              <a:rPr lang="en-GB" smtClean="0"/>
              <a:t>10/11/2016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AC354-824E-451D-9A36-027ADE60CC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261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My Documents\Grants\SCAD\Picture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1"/>
          <a:stretch/>
        </p:blipFill>
        <p:spPr bwMode="auto">
          <a:xfrm>
            <a:off x="1477719" y="2669058"/>
            <a:ext cx="6218815" cy="3075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55" r="11746"/>
          <a:stretch/>
        </p:blipFill>
        <p:spPr>
          <a:xfrm>
            <a:off x="1485897" y="2669057"/>
            <a:ext cx="3042867" cy="30757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7182" t="52217" r="24500" b="14540"/>
          <a:stretch/>
        </p:blipFill>
        <p:spPr>
          <a:xfrm>
            <a:off x="1364813" y="955665"/>
            <a:ext cx="6500804" cy="1713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7330" y="3262184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FL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853560" y="4318845"/>
            <a:ext cx="394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7134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3910" y="807306"/>
            <a:ext cx="9141991" cy="5947981"/>
            <a:chOff x="43910" y="807306"/>
            <a:chExt cx="9141991" cy="594798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05" r="13036"/>
            <a:stretch/>
          </p:blipFill>
          <p:spPr>
            <a:xfrm>
              <a:off x="1797927" y="3795503"/>
              <a:ext cx="2926281" cy="295978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36" t="6727" r="12053"/>
            <a:stretch/>
          </p:blipFill>
          <p:spPr>
            <a:xfrm>
              <a:off x="43910" y="807306"/>
              <a:ext cx="3192224" cy="295771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33" r="18849" b="16487"/>
            <a:stretch/>
          </p:blipFill>
          <p:spPr>
            <a:xfrm>
              <a:off x="3303979" y="807307"/>
              <a:ext cx="2924333" cy="295771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86" r="15168" b="1410"/>
            <a:stretch/>
          </p:blipFill>
          <p:spPr>
            <a:xfrm>
              <a:off x="6296157" y="807306"/>
              <a:ext cx="2866099" cy="2962261"/>
            </a:xfrm>
            <a:prstGeom prst="rect">
              <a:avLst/>
            </a:prstGeom>
          </p:spPr>
        </p:pic>
        <p:sp>
          <p:nvSpPr>
            <p:cNvPr id="12" name="Down Arrow 11"/>
            <p:cNvSpPr/>
            <p:nvPr/>
          </p:nvSpPr>
          <p:spPr>
            <a:xfrm rot="5340000">
              <a:off x="1674613" y="1839166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Down Arrow 12"/>
            <p:cNvSpPr/>
            <p:nvPr/>
          </p:nvSpPr>
          <p:spPr>
            <a:xfrm rot="6420000">
              <a:off x="1604022" y="2346130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Down Arrow 13"/>
            <p:cNvSpPr/>
            <p:nvPr/>
          </p:nvSpPr>
          <p:spPr>
            <a:xfrm rot="3840000">
              <a:off x="3954396" y="2626046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Down Arrow 14"/>
            <p:cNvSpPr/>
            <p:nvPr/>
          </p:nvSpPr>
          <p:spPr>
            <a:xfrm rot="60000">
              <a:off x="4664749" y="2767048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Down Arrow 15"/>
            <p:cNvSpPr/>
            <p:nvPr/>
          </p:nvSpPr>
          <p:spPr>
            <a:xfrm rot="4860000">
              <a:off x="8296241" y="2311051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Down Arrow 16"/>
            <p:cNvSpPr/>
            <p:nvPr/>
          </p:nvSpPr>
          <p:spPr>
            <a:xfrm rot="3840000">
              <a:off x="8992521" y="3282299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918418" y="807306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A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24582" y="819564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877803" y="819564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C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3" t="1881" r="3954" b="3794"/>
            <a:stretch/>
          </p:blipFill>
          <p:spPr>
            <a:xfrm>
              <a:off x="4777490" y="3797570"/>
              <a:ext cx="2951716" cy="2957717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7352390" y="3765023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E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7" name="Down Arrow 26"/>
            <p:cNvSpPr/>
            <p:nvPr/>
          </p:nvSpPr>
          <p:spPr>
            <a:xfrm rot="4860000">
              <a:off x="6815784" y="5953100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Down Arrow 27"/>
            <p:cNvSpPr/>
            <p:nvPr/>
          </p:nvSpPr>
          <p:spPr>
            <a:xfrm rot="3840000">
              <a:off x="7129509" y="6476480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87184" y="3765023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30" name="Down Arrow 29"/>
            <p:cNvSpPr/>
            <p:nvPr/>
          </p:nvSpPr>
          <p:spPr>
            <a:xfrm rot="3960000">
              <a:off x="3426146" y="4122873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Down Arrow 30"/>
            <p:cNvSpPr/>
            <p:nvPr/>
          </p:nvSpPr>
          <p:spPr>
            <a:xfrm rot="4860000">
              <a:off x="3607365" y="4419313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06640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4" r="12501" b="2063"/>
          <a:stretch/>
        </p:blipFill>
        <p:spPr>
          <a:xfrm>
            <a:off x="4308340" y="1241571"/>
            <a:ext cx="3812203" cy="377504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2" t="4890" r="13310" b="8721"/>
          <a:stretch/>
        </p:blipFill>
        <p:spPr>
          <a:xfrm>
            <a:off x="100668" y="1241571"/>
            <a:ext cx="4118995" cy="37750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75" t="13630" r="18130" b="2049"/>
          <a:stretch/>
        </p:blipFill>
        <p:spPr>
          <a:xfrm>
            <a:off x="8209220" y="1241571"/>
            <a:ext cx="3766761" cy="3775046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 rot="4620000">
            <a:off x="2200010" y="2626047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Down Arrow 7"/>
          <p:cNvSpPr/>
          <p:nvPr/>
        </p:nvSpPr>
        <p:spPr>
          <a:xfrm rot="3840000">
            <a:off x="2498820" y="4118945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Down Arrow 8"/>
          <p:cNvSpPr/>
          <p:nvPr/>
        </p:nvSpPr>
        <p:spPr>
          <a:xfrm rot="1380000">
            <a:off x="10877709" y="2927826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Down Arrow 9"/>
          <p:cNvSpPr/>
          <p:nvPr/>
        </p:nvSpPr>
        <p:spPr>
          <a:xfrm rot="1380000">
            <a:off x="11829607" y="3350813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3901947" y="124563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34752" y="1241571"/>
            <a:ext cx="285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628928" y="124157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628126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5160"/>
            <a:ext cx="3132000" cy="313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375" y="1895160"/>
            <a:ext cx="3132000" cy="313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181" y="1895160"/>
            <a:ext cx="3132000" cy="3132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27176" y="4674451"/>
            <a:ext cx="255199" cy="33404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09551" y="4674450"/>
            <a:ext cx="255199" cy="33404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864326" y="4653934"/>
            <a:ext cx="255199" cy="33404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4659" y="1855981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42830" y="186823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36015" y="186823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</a:t>
            </a:r>
          </a:p>
        </p:txBody>
      </p:sp>
      <p:sp>
        <p:nvSpPr>
          <p:cNvPr id="13" name="Down Arrow 12"/>
          <p:cNvSpPr/>
          <p:nvPr/>
        </p:nvSpPr>
        <p:spPr>
          <a:xfrm rot="7860000">
            <a:off x="2470830" y="3447162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Down Arrow 13"/>
          <p:cNvSpPr/>
          <p:nvPr/>
        </p:nvSpPr>
        <p:spPr>
          <a:xfrm rot="3240000">
            <a:off x="3936871" y="3371328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Down Arrow 14"/>
          <p:cNvSpPr/>
          <p:nvPr/>
        </p:nvSpPr>
        <p:spPr>
          <a:xfrm rot="13740000">
            <a:off x="6912200" y="3876165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Down Arrow 15"/>
          <p:cNvSpPr/>
          <p:nvPr/>
        </p:nvSpPr>
        <p:spPr>
          <a:xfrm rot="16320000">
            <a:off x="6618591" y="3064399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Down Arrow 16"/>
          <p:cNvSpPr/>
          <p:nvPr/>
        </p:nvSpPr>
        <p:spPr>
          <a:xfrm rot="20340000">
            <a:off x="7234900" y="2029582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Down Arrow 17"/>
          <p:cNvSpPr/>
          <p:nvPr/>
        </p:nvSpPr>
        <p:spPr>
          <a:xfrm rot="3840000">
            <a:off x="8696177" y="2457912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968" y="1888097"/>
            <a:ext cx="3126891" cy="3139063"/>
          </a:xfrm>
          <a:prstGeom prst="rect">
            <a:avLst/>
          </a:prstGeom>
        </p:spPr>
      </p:pic>
      <p:sp>
        <p:nvSpPr>
          <p:cNvPr id="20" name="Down Arrow 19"/>
          <p:cNvSpPr/>
          <p:nvPr/>
        </p:nvSpPr>
        <p:spPr>
          <a:xfrm rot="21360000">
            <a:off x="10845724" y="2133948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Down Arrow 20"/>
          <p:cNvSpPr/>
          <p:nvPr/>
        </p:nvSpPr>
        <p:spPr>
          <a:xfrm rot="19380000">
            <a:off x="10050601" y="2304566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Down Arrow 21"/>
          <p:cNvSpPr/>
          <p:nvPr/>
        </p:nvSpPr>
        <p:spPr>
          <a:xfrm rot="18000000">
            <a:off x="9443172" y="2932338"/>
            <a:ext cx="72000" cy="195943"/>
          </a:xfrm>
          <a:prstGeom prst="down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extBox 22"/>
          <p:cNvSpPr txBox="1"/>
          <p:nvPr/>
        </p:nvSpPr>
        <p:spPr>
          <a:xfrm>
            <a:off x="11947412" y="1868239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D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742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55351" y="928443"/>
            <a:ext cx="8351704" cy="5973356"/>
            <a:chOff x="755351" y="928443"/>
            <a:chExt cx="8351704" cy="59733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24" r="16535" b="1012"/>
            <a:stretch/>
          </p:blipFill>
          <p:spPr>
            <a:xfrm>
              <a:off x="3535607" y="964895"/>
              <a:ext cx="2706573" cy="293162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351" y="964895"/>
              <a:ext cx="2712955" cy="2931624"/>
            </a:xfrm>
            <a:prstGeom prst="rect">
              <a:avLst/>
            </a:prstGeom>
          </p:spPr>
        </p:pic>
        <p:sp>
          <p:nvSpPr>
            <p:cNvPr id="7" name="Down Arrow 6"/>
            <p:cNvSpPr/>
            <p:nvPr/>
          </p:nvSpPr>
          <p:spPr>
            <a:xfrm rot="2220000">
              <a:off x="2293546" y="989835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77" t="1260" r="4187" b="2502"/>
            <a:stretch/>
          </p:blipFill>
          <p:spPr>
            <a:xfrm>
              <a:off x="6309481" y="964895"/>
              <a:ext cx="2797574" cy="293162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23" t="11833" r="13488" b="21227"/>
            <a:stretch/>
          </p:blipFill>
          <p:spPr>
            <a:xfrm>
              <a:off x="4888893" y="3970175"/>
              <a:ext cx="4217436" cy="292514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84" t="28488" r="13328" b="1263"/>
            <a:stretch/>
          </p:blipFill>
          <p:spPr>
            <a:xfrm>
              <a:off x="755351" y="3970175"/>
              <a:ext cx="4049914" cy="2931624"/>
            </a:xfrm>
            <a:prstGeom prst="rect">
              <a:avLst/>
            </a:prstGeom>
          </p:spPr>
        </p:pic>
        <p:sp>
          <p:nvSpPr>
            <p:cNvPr id="11" name="Down Arrow 10"/>
            <p:cNvSpPr/>
            <p:nvPr/>
          </p:nvSpPr>
          <p:spPr>
            <a:xfrm rot="2820000">
              <a:off x="7723286" y="1450145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Down Arrow 11"/>
            <p:cNvSpPr/>
            <p:nvPr/>
          </p:nvSpPr>
          <p:spPr>
            <a:xfrm rot="2820000">
              <a:off x="8108951" y="2239591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Down Arrow 12"/>
            <p:cNvSpPr/>
            <p:nvPr/>
          </p:nvSpPr>
          <p:spPr>
            <a:xfrm rot="2820000">
              <a:off x="4376707" y="4681646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Down Arrow 13"/>
            <p:cNvSpPr/>
            <p:nvPr/>
          </p:nvSpPr>
          <p:spPr>
            <a:xfrm rot="-1140000">
              <a:off x="2838728" y="4311530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Down Arrow 14"/>
            <p:cNvSpPr/>
            <p:nvPr/>
          </p:nvSpPr>
          <p:spPr>
            <a:xfrm rot="2820000">
              <a:off x="6961611" y="5447778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Down Arrow 15"/>
            <p:cNvSpPr/>
            <p:nvPr/>
          </p:nvSpPr>
          <p:spPr>
            <a:xfrm rot="-1140000">
              <a:off x="6143406" y="4692855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184241" y="964895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A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957979" y="957987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798231" y="928443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809453" y="3932971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E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508911" y="393425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861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76541" y="683960"/>
            <a:ext cx="10740684" cy="5403112"/>
            <a:chOff x="276541" y="683960"/>
            <a:chExt cx="10740684" cy="540311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33" t="35871" r="16091"/>
            <a:stretch/>
          </p:blipFill>
          <p:spPr>
            <a:xfrm>
              <a:off x="276541" y="2597747"/>
              <a:ext cx="3056590" cy="290664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47" t="12523" r="16308"/>
            <a:stretch/>
          </p:blipFill>
          <p:spPr>
            <a:xfrm>
              <a:off x="6988626" y="683960"/>
              <a:ext cx="3545172" cy="4820432"/>
            </a:xfrm>
            <a:prstGeom prst="rect">
              <a:avLst/>
            </a:prstGeom>
          </p:spPr>
        </p:pic>
        <p:sp>
          <p:nvSpPr>
            <p:cNvPr id="11" name="Down Arrow 10"/>
            <p:cNvSpPr/>
            <p:nvPr/>
          </p:nvSpPr>
          <p:spPr>
            <a:xfrm rot="2820000">
              <a:off x="3676911" y="4171028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Down Arrow 11"/>
            <p:cNvSpPr/>
            <p:nvPr/>
          </p:nvSpPr>
          <p:spPr>
            <a:xfrm rot="-3420000">
              <a:off x="1287163" y="4027745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Down Arrow 7"/>
            <p:cNvSpPr/>
            <p:nvPr/>
          </p:nvSpPr>
          <p:spPr>
            <a:xfrm rot="2820000">
              <a:off x="10883254" y="3446351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361" r="22789"/>
            <a:stretch/>
          </p:blipFill>
          <p:spPr>
            <a:xfrm>
              <a:off x="3394362" y="683960"/>
              <a:ext cx="3532574" cy="4820431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503" t="30666" r="22469" b="32685"/>
            <a:stretch/>
          </p:blipFill>
          <p:spPr>
            <a:xfrm>
              <a:off x="276541" y="690466"/>
              <a:ext cx="3058080" cy="1828800"/>
            </a:xfrm>
            <a:prstGeom prst="rect">
              <a:avLst/>
            </a:prstGeom>
          </p:spPr>
        </p:pic>
        <p:sp>
          <p:nvSpPr>
            <p:cNvPr id="13" name="Down Arrow 12"/>
            <p:cNvSpPr/>
            <p:nvPr/>
          </p:nvSpPr>
          <p:spPr>
            <a:xfrm rot="4860000">
              <a:off x="6815784" y="5953100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Down Arrow 13"/>
            <p:cNvSpPr/>
            <p:nvPr/>
          </p:nvSpPr>
          <p:spPr>
            <a:xfrm rot="-3420000">
              <a:off x="1583089" y="1287651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Down Arrow 14"/>
            <p:cNvSpPr/>
            <p:nvPr/>
          </p:nvSpPr>
          <p:spPr>
            <a:xfrm rot="-11340000">
              <a:off x="2363288" y="2155050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Down Arrow 15"/>
            <p:cNvSpPr/>
            <p:nvPr/>
          </p:nvSpPr>
          <p:spPr>
            <a:xfrm rot="-16560000">
              <a:off x="2480148" y="4385048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Down Arrow 6"/>
            <p:cNvSpPr/>
            <p:nvPr/>
          </p:nvSpPr>
          <p:spPr>
            <a:xfrm rot="2820000">
              <a:off x="5590424" y="1894194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Down Arrow 16"/>
            <p:cNvSpPr/>
            <p:nvPr/>
          </p:nvSpPr>
          <p:spPr>
            <a:xfrm rot="4320000">
              <a:off x="9507430" y="3259312"/>
              <a:ext cx="72000" cy="195943"/>
            </a:xfrm>
            <a:prstGeom prst="downArrow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014956" y="690466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>
                  <a:solidFill>
                    <a:schemeClr val="bg1"/>
                  </a:solidFill>
                </a:rPr>
                <a:t>A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001183" y="2597747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96135" y="690466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201850" y="690466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845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13439</TotalTime>
  <Words>23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Leicester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Adlam, David (Dr.)</dc:creator>
  <cp:lastModifiedBy>Adlam, David (Dr.)</cp:lastModifiedBy>
  <cp:revision>37</cp:revision>
  <dcterms:created xsi:type="dcterms:W3CDTF">2016-09-01T10:07:28Z</dcterms:created>
  <dcterms:modified xsi:type="dcterms:W3CDTF">2016-11-10T12:28:19Z</dcterms:modified>
</cp:coreProperties>
</file>