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 snapToObjects="1">
      <p:cViewPr varScale="1">
        <p:scale>
          <a:sx n="86" d="100"/>
          <a:sy n="86" d="100"/>
        </p:scale>
        <p:origin x="9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4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7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30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5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8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6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5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3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5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ACE3E-424A-9B4C-8EF6-CDFC854A370B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479F7-23DD-684E-8FCD-2E862AFE0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3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62" y="2348230"/>
            <a:ext cx="5832475" cy="21615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50315" y="623590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Figure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14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xmlns="" id="{B68CA823-6BD0-4C9B-A3AF-724E26B154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265195"/>
              </p:ext>
            </p:extLst>
          </p:nvPr>
        </p:nvGraphicFramePr>
        <p:xfrm>
          <a:off x="4176713" y="719138"/>
          <a:ext cx="383698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rism 7" r:id="rId3" imgW="7075586" imgH="9989593" progId="Prism7.Document">
                  <p:embed/>
                </p:oleObj>
              </mc:Choice>
              <mc:Fallback>
                <p:oleObj name="Prism 7" r:id="rId3" imgW="7075586" imgH="998959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76713" y="719138"/>
                        <a:ext cx="383698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0315" y="623590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90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315" y="623590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3</a:t>
            </a:r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xmlns="" id="{ECFAAE70-A14B-448B-931E-980BC58AA3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43938"/>
              </p:ext>
            </p:extLst>
          </p:nvPr>
        </p:nvGraphicFramePr>
        <p:xfrm>
          <a:off x="2176463" y="1174750"/>
          <a:ext cx="7837487" cy="450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Prism 7" r:id="rId3" imgW="7837994" imgH="4506968" progId="Prism7.Document">
                  <p:embed/>
                </p:oleObj>
              </mc:Choice>
              <mc:Fallback>
                <p:oleObj name="Prism 7" r:id="rId3" imgW="7837994" imgH="450696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76463" y="1174750"/>
                        <a:ext cx="7837487" cy="450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712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232467" y="968375"/>
            <a:ext cx="8549805" cy="4921250"/>
            <a:chOff x="3232467" y="968375"/>
            <a:chExt cx="8549805" cy="4921250"/>
          </a:xfrm>
        </p:grpSpPr>
        <p:pic>
          <p:nvPicPr>
            <p:cNvPr id="4" name="Picture 3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467" y="968375"/>
              <a:ext cx="5727065" cy="492125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949131" y="1843789"/>
              <a:ext cx="2833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30 mins: strain*diet*treatment p=0.008</a:t>
              </a:r>
            </a:p>
            <a:p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120 mins: strain*diet*treatment p=0.021</a:t>
              </a:r>
              <a:endParaRPr lang="en-US" sz="1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47095" y="4289679"/>
              <a:ext cx="2833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strain*diet*treatment p=0.008</a:t>
              </a:r>
            </a:p>
            <a:p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Vehicle: strain*diet p=0.015</a:t>
              </a:r>
              <a:endParaRPr lang="en-US" sz="1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71670" y="623590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786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232150" y="938530"/>
            <a:ext cx="8520142" cy="4980940"/>
            <a:chOff x="3232150" y="938530"/>
            <a:chExt cx="8520142" cy="4980940"/>
          </a:xfrm>
        </p:grpSpPr>
        <p:pic>
          <p:nvPicPr>
            <p:cNvPr id="2" name="Picture 1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150" y="938530"/>
              <a:ext cx="5727700" cy="498094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919151" y="1888758"/>
              <a:ext cx="2833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6</a:t>
              </a:r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0 mins: strain*diet*treatment p=0.007</a:t>
              </a:r>
            </a:p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9</a:t>
              </a:r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0 mins: strain*diet*treatment p=0.024</a:t>
              </a:r>
              <a:endParaRPr lang="en-US" sz="1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097195" y="4244709"/>
              <a:ext cx="2833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strain*diet*treatment p=0.039</a:t>
              </a:r>
            </a:p>
            <a:p>
              <a:r>
                <a:rPr lang="en-US" sz="1200" dirty="0" smtClean="0">
                  <a:latin typeface="Times New Roman" charset="0"/>
                  <a:ea typeface="Times New Roman" charset="0"/>
                  <a:cs typeface="Times New Roman" charset="0"/>
                </a:rPr>
                <a:t>C57BL/6J: treatment*diet p=0.005</a:t>
              </a:r>
              <a:endParaRPr lang="en-US" sz="12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40101" y="629586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16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150" y="777240"/>
            <a:ext cx="5727700" cy="5303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51826" y="4124789"/>
            <a:ext cx="2833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ND: strain*treatment p=0.019</a:t>
            </a:r>
          </a:p>
          <a:p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HFD: strain*treatment p=0.019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463" y="628087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56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463" y="628087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7</a:t>
            </a:r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xmlns="" id="{2A9B439A-32C9-4062-BE4D-72FDD0C2CA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175418"/>
              </p:ext>
            </p:extLst>
          </p:nvPr>
        </p:nvGraphicFramePr>
        <p:xfrm>
          <a:off x="1082675" y="344488"/>
          <a:ext cx="10028238" cy="616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Prism 7" r:id="rId3" imgW="10028699" imgH="6168718" progId="Prism7.Document">
                  <p:embed/>
                </p:oleObj>
              </mc:Choice>
              <mc:Fallback>
                <p:oleObj name="Prism 7" r:id="rId3" imgW="10028699" imgH="616871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2675" y="344488"/>
                        <a:ext cx="10028238" cy="616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9061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463" y="6280879"/>
            <a:ext cx="281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8</a:t>
            </a:r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xmlns="" id="{A9402FB9-E2DA-4D13-A3F0-8E7B83C372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25830"/>
              </p:ext>
            </p:extLst>
          </p:nvPr>
        </p:nvGraphicFramePr>
        <p:xfrm>
          <a:off x="1041400" y="366713"/>
          <a:ext cx="10110788" cy="612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Prism 7" r:id="rId3" imgW="10110810" imgH="6124419" progId="Prism7.Document">
                  <p:embed/>
                </p:oleObj>
              </mc:Choice>
              <mc:Fallback>
                <p:oleObj name="Prism 7" r:id="rId3" imgW="10110810" imgH="6124419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1400" y="366713"/>
                        <a:ext cx="10110788" cy="612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4729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56</Words>
  <Application>Microsoft Macintosh PowerPoint</Application>
  <PresentationFormat>Widescreen</PresentationFormat>
  <Paragraphs>18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Calibri Light</vt:lpstr>
      <vt:lpstr>Times New Roman</vt:lpstr>
      <vt:lpstr>Arial</vt:lpstr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Stanley</dc:creator>
  <cp:lastModifiedBy>Joanna Stanley</cp:lastModifiedBy>
  <cp:revision>5</cp:revision>
  <dcterms:created xsi:type="dcterms:W3CDTF">2018-04-08T15:32:48Z</dcterms:created>
  <dcterms:modified xsi:type="dcterms:W3CDTF">2018-04-09T12:14:05Z</dcterms:modified>
</cp:coreProperties>
</file>