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4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03B62E-579F-4FD6-A257-662BF6D67C86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497CC297-10F6-43FA-8A6B-A04807FA9A6A}">
      <dgm:prSet phldrT="[Text]" custT="1"/>
      <dgm:spPr/>
      <dgm:t>
        <a:bodyPr/>
        <a:lstStyle/>
        <a:p>
          <a:endParaRPr lang="en-US" sz="2500" b="1" dirty="0" smtClean="0"/>
        </a:p>
        <a:p>
          <a:endParaRPr lang="en-US" sz="2500" b="1" dirty="0" smtClean="0"/>
        </a:p>
        <a:p>
          <a:r>
            <a:rPr lang="en-US" sz="2300" b="1" dirty="0" smtClean="0"/>
            <a:t>HEALTH STATE</a:t>
          </a:r>
          <a:endParaRPr lang="en-US" sz="2300" b="1" dirty="0"/>
        </a:p>
      </dgm:t>
    </dgm:pt>
    <dgm:pt modelId="{405C918D-CF01-4DC3-A2D3-3E50308651C6}" type="parTrans" cxnId="{F6C71F8A-C77D-44F4-9156-C5481663088A}">
      <dgm:prSet/>
      <dgm:spPr/>
      <dgm:t>
        <a:bodyPr/>
        <a:lstStyle/>
        <a:p>
          <a:endParaRPr lang="en-US"/>
        </a:p>
      </dgm:t>
    </dgm:pt>
    <dgm:pt modelId="{DC05B4E3-AD69-4C22-8B8D-574463ECD365}" type="sibTrans" cxnId="{F6C71F8A-C77D-44F4-9156-C5481663088A}">
      <dgm:prSet/>
      <dgm:spPr/>
      <dgm:t>
        <a:bodyPr/>
        <a:lstStyle/>
        <a:p>
          <a:endParaRPr lang="en-US"/>
        </a:p>
      </dgm:t>
    </dgm:pt>
    <dgm:pt modelId="{1F87A97B-BC90-4943-AD3B-B7B5B28765B5}">
      <dgm:prSet phldrT="[Text]" custT="1"/>
      <dgm:spPr/>
      <dgm:t>
        <a:bodyPr/>
        <a:lstStyle/>
        <a:p>
          <a:r>
            <a:rPr lang="en-US" sz="2300" b="1" dirty="0" smtClean="0"/>
            <a:t>HEALTH BEHAVIOURS</a:t>
          </a:r>
          <a:endParaRPr lang="en-US" sz="2300" b="1" dirty="0"/>
        </a:p>
      </dgm:t>
    </dgm:pt>
    <dgm:pt modelId="{F0DF96DA-8CA0-4848-B65D-62106662A8C6}" type="parTrans" cxnId="{2DD231B0-82BC-47CF-A910-37591BA2DA0D}">
      <dgm:prSet/>
      <dgm:spPr/>
      <dgm:t>
        <a:bodyPr/>
        <a:lstStyle/>
        <a:p>
          <a:endParaRPr lang="en-US"/>
        </a:p>
      </dgm:t>
    </dgm:pt>
    <dgm:pt modelId="{24AB9876-C16C-443C-A982-DD85C46433DE}" type="sibTrans" cxnId="{2DD231B0-82BC-47CF-A910-37591BA2DA0D}">
      <dgm:prSet/>
      <dgm:spPr/>
      <dgm:t>
        <a:bodyPr/>
        <a:lstStyle/>
        <a:p>
          <a:endParaRPr lang="en-US"/>
        </a:p>
      </dgm:t>
    </dgm:pt>
    <dgm:pt modelId="{E99FAEFD-D162-4F43-B9D2-CDD9635C0E97}">
      <dgm:prSet phldrT="[Text]" custT="1"/>
      <dgm:spPr/>
      <dgm:t>
        <a:bodyPr/>
        <a:lstStyle/>
        <a:p>
          <a:r>
            <a:rPr lang="en-US" sz="2300" b="1" dirty="0" smtClean="0"/>
            <a:t>SOCIAL BEHAVIOURS</a:t>
          </a:r>
          <a:endParaRPr lang="en-US" sz="2300" b="1" dirty="0"/>
        </a:p>
      </dgm:t>
    </dgm:pt>
    <dgm:pt modelId="{9A78337A-5F33-4EF8-AA46-93C197B54375}" type="parTrans" cxnId="{3E32C316-54A6-46B1-8A2C-590C36F5141B}">
      <dgm:prSet/>
      <dgm:spPr/>
      <dgm:t>
        <a:bodyPr/>
        <a:lstStyle/>
        <a:p>
          <a:endParaRPr lang="en-US"/>
        </a:p>
      </dgm:t>
    </dgm:pt>
    <dgm:pt modelId="{1F639D2C-FFD7-49CD-92B3-6F219819E3CF}" type="sibTrans" cxnId="{3E32C316-54A6-46B1-8A2C-590C36F5141B}">
      <dgm:prSet/>
      <dgm:spPr/>
      <dgm:t>
        <a:bodyPr/>
        <a:lstStyle/>
        <a:p>
          <a:endParaRPr lang="en-US"/>
        </a:p>
      </dgm:t>
    </dgm:pt>
    <dgm:pt modelId="{77393629-705F-48A7-9D51-563BEAE5BE15}" type="pres">
      <dgm:prSet presAssocID="{ED03B62E-579F-4FD6-A257-662BF6D67C86}" presName="Name0" presStyleCnt="0">
        <dgm:presLayoutVars>
          <dgm:dir/>
          <dgm:animLvl val="lvl"/>
          <dgm:resizeHandles val="exact"/>
        </dgm:presLayoutVars>
      </dgm:prSet>
      <dgm:spPr/>
    </dgm:pt>
    <dgm:pt modelId="{6FFB435D-6C4B-4249-90B2-677288AA6942}" type="pres">
      <dgm:prSet presAssocID="{497CC297-10F6-43FA-8A6B-A04807FA9A6A}" presName="Name8" presStyleCnt="0"/>
      <dgm:spPr/>
    </dgm:pt>
    <dgm:pt modelId="{2D473B11-12E7-4460-AF64-FA8913E6F086}" type="pres">
      <dgm:prSet presAssocID="{497CC297-10F6-43FA-8A6B-A04807FA9A6A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274FD9-6EB5-4F78-9497-9AFB6BD0448B}" type="pres">
      <dgm:prSet presAssocID="{497CC297-10F6-43FA-8A6B-A04807FA9A6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BFE8FE-1259-4072-B202-83E8DF1DD2B1}" type="pres">
      <dgm:prSet presAssocID="{1F87A97B-BC90-4943-AD3B-B7B5B28765B5}" presName="Name8" presStyleCnt="0"/>
      <dgm:spPr/>
    </dgm:pt>
    <dgm:pt modelId="{C7EDB200-8470-452E-905C-756047C12BE1}" type="pres">
      <dgm:prSet presAssocID="{1F87A97B-BC90-4943-AD3B-B7B5B28765B5}" presName="level" presStyleLbl="node1" presStyleIdx="1" presStyleCnt="3">
        <dgm:presLayoutVars>
          <dgm:chMax val="1"/>
          <dgm:bulletEnabled val="1"/>
        </dgm:presLayoutVars>
      </dgm:prSet>
      <dgm:spPr/>
    </dgm:pt>
    <dgm:pt modelId="{C0300298-D757-4395-873C-F0B03D9EABAB}" type="pres">
      <dgm:prSet presAssocID="{1F87A97B-BC90-4943-AD3B-B7B5B28765B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B9AEA55-6AE3-4418-A484-02B685BC7F81}" type="pres">
      <dgm:prSet presAssocID="{E99FAEFD-D162-4F43-B9D2-CDD9635C0E97}" presName="Name8" presStyleCnt="0"/>
      <dgm:spPr/>
    </dgm:pt>
    <dgm:pt modelId="{1FAACE21-A54E-48BF-8DA1-7BDC0B88B653}" type="pres">
      <dgm:prSet presAssocID="{E99FAEFD-D162-4F43-B9D2-CDD9635C0E97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478ADC-2A6A-41D8-AAC7-6A5EFFB67246}" type="pres">
      <dgm:prSet presAssocID="{E99FAEFD-D162-4F43-B9D2-CDD9635C0E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D9A477-D448-41F9-88C6-16F98F399252}" type="presOf" srcId="{497CC297-10F6-43FA-8A6B-A04807FA9A6A}" destId="{C2274FD9-6EB5-4F78-9497-9AFB6BD0448B}" srcOrd="1" destOrd="0" presId="urn:microsoft.com/office/officeart/2005/8/layout/pyramid1"/>
    <dgm:cxn modelId="{DAFCDA3B-D05C-43D9-8D69-C8D1BE6FF00B}" type="presOf" srcId="{1F87A97B-BC90-4943-AD3B-B7B5B28765B5}" destId="{C7EDB200-8470-452E-905C-756047C12BE1}" srcOrd="0" destOrd="0" presId="urn:microsoft.com/office/officeart/2005/8/layout/pyramid1"/>
    <dgm:cxn modelId="{58B255DF-89AE-46CF-A598-89ABB2518B80}" type="presOf" srcId="{ED03B62E-579F-4FD6-A257-662BF6D67C86}" destId="{77393629-705F-48A7-9D51-563BEAE5BE15}" srcOrd="0" destOrd="0" presId="urn:microsoft.com/office/officeart/2005/8/layout/pyramid1"/>
    <dgm:cxn modelId="{F6C71F8A-C77D-44F4-9156-C5481663088A}" srcId="{ED03B62E-579F-4FD6-A257-662BF6D67C86}" destId="{497CC297-10F6-43FA-8A6B-A04807FA9A6A}" srcOrd="0" destOrd="0" parTransId="{405C918D-CF01-4DC3-A2D3-3E50308651C6}" sibTransId="{DC05B4E3-AD69-4C22-8B8D-574463ECD365}"/>
    <dgm:cxn modelId="{3E32C316-54A6-46B1-8A2C-590C36F5141B}" srcId="{ED03B62E-579F-4FD6-A257-662BF6D67C86}" destId="{E99FAEFD-D162-4F43-B9D2-CDD9635C0E97}" srcOrd="2" destOrd="0" parTransId="{9A78337A-5F33-4EF8-AA46-93C197B54375}" sibTransId="{1F639D2C-FFD7-49CD-92B3-6F219819E3CF}"/>
    <dgm:cxn modelId="{96593826-988E-411D-B576-77498A6BFB8A}" type="presOf" srcId="{1F87A97B-BC90-4943-AD3B-B7B5B28765B5}" destId="{C0300298-D757-4395-873C-F0B03D9EABAB}" srcOrd="1" destOrd="0" presId="urn:microsoft.com/office/officeart/2005/8/layout/pyramid1"/>
    <dgm:cxn modelId="{675923B9-CDCB-4E1D-9323-60B756A1D7AA}" type="presOf" srcId="{497CC297-10F6-43FA-8A6B-A04807FA9A6A}" destId="{2D473B11-12E7-4460-AF64-FA8913E6F086}" srcOrd="0" destOrd="0" presId="urn:microsoft.com/office/officeart/2005/8/layout/pyramid1"/>
    <dgm:cxn modelId="{3F5050CE-B9FC-4B63-ADED-101D77E14142}" type="presOf" srcId="{E99FAEFD-D162-4F43-B9D2-CDD9635C0E97}" destId="{1FAACE21-A54E-48BF-8DA1-7BDC0B88B653}" srcOrd="0" destOrd="0" presId="urn:microsoft.com/office/officeart/2005/8/layout/pyramid1"/>
    <dgm:cxn modelId="{7EFCD903-EB52-4EE5-B0A4-7C82A9432B09}" type="presOf" srcId="{E99FAEFD-D162-4F43-B9D2-CDD9635C0E97}" destId="{80478ADC-2A6A-41D8-AAC7-6A5EFFB67246}" srcOrd="1" destOrd="0" presId="urn:microsoft.com/office/officeart/2005/8/layout/pyramid1"/>
    <dgm:cxn modelId="{2DD231B0-82BC-47CF-A910-37591BA2DA0D}" srcId="{ED03B62E-579F-4FD6-A257-662BF6D67C86}" destId="{1F87A97B-BC90-4943-AD3B-B7B5B28765B5}" srcOrd="1" destOrd="0" parTransId="{F0DF96DA-8CA0-4848-B65D-62106662A8C6}" sibTransId="{24AB9876-C16C-443C-A982-DD85C46433DE}"/>
    <dgm:cxn modelId="{B5B2ACE8-800C-43C3-844C-6982609A300B}" type="presParOf" srcId="{77393629-705F-48A7-9D51-563BEAE5BE15}" destId="{6FFB435D-6C4B-4249-90B2-677288AA6942}" srcOrd="0" destOrd="0" presId="urn:microsoft.com/office/officeart/2005/8/layout/pyramid1"/>
    <dgm:cxn modelId="{27F6E039-0946-4E76-8771-CC1E0FD5F3E9}" type="presParOf" srcId="{6FFB435D-6C4B-4249-90B2-677288AA6942}" destId="{2D473B11-12E7-4460-AF64-FA8913E6F086}" srcOrd="0" destOrd="0" presId="urn:microsoft.com/office/officeart/2005/8/layout/pyramid1"/>
    <dgm:cxn modelId="{19982D8E-626E-4FE3-B094-36E924D09A29}" type="presParOf" srcId="{6FFB435D-6C4B-4249-90B2-677288AA6942}" destId="{C2274FD9-6EB5-4F78-9497-9AFB6BD0448B}" srcOrd="1" destOrd="0" presId="urn:microsoft.com/office/officeart/2005/8/layout/pyramid1"/>
    <dgm:cxn modelId="{C4147D57-134D-4847-8BE9-5C9D482C2194}" type="presParOf" srcId="{77393629-705F-48A7-9D51-563BEAE5BE15}" destId="{97BFE8FE-1259-4072-B202-83E8DF1DD2B1}" srcOrd="1" destOrd="0" presId="urn:microsoft.com/office/officeart/2005/8/layout/pyramid1"/>
    <dgm:cxn modelId="{1CE58587-17B9-4BC1-969C-2EF625322C8D}" type="presParOf" srcId="{97BFE8FE-1259-4072-B202-83E8DF1DD2B1}" destId="{C7EDB200-8470-452E-905C-756047C12BE1}" srcOrd="0" destOrd="0" presId="urn:microsoft.com/office/officeart/2005/8/layout/pyramid1"/>
    <dgm:cxn modelId="{BC2A67CD-C919-49F6-81E2-D7A4DC77748B}" type="presParOf" srcId="{97BFE8FE-1259-4072-B202-83E8DF1DD2B1}" destId="{C0300298-D757-4395-873C-F0B03D9EABAB}" srcOrd="1" destOrd="0" presId="urn:microsoft.com/office/officeart/2005/8/layout/pyramid1"/>
    <dgm:cxn modelId="{24E9530A-C351-458A-BFD9-7BD2F590EA7F}" type="presParOf" srcId="{77393629-705F-48A7-9D51-563BEAE5BE15}" destId="{0B9AEA55-6AE3-4418-A484-02B685BC7F81}" srcOrd="2" destOrd="0" presId="urn:microsoft.com/office/officeart/2005/8/layout/pyramid1"/>
    <dgm:cxn modelId="{730BC35A-9268-4B5C-90F1-E30C68DA53A2}" type="presParOf" srcId="{0B9AEA55-6AE3-4418-A484-02B685BC7F81}" destId="{1FAACE21-A54E-48BF-8DA1-7BDC0B88B653}" srcOrd="0" destOrd="0" presId="urn:microsoft.com/office/officeart/2005/8/layout/pyramid1"/>
    <dgm:cxn modelId="{4C781B09-A83B-4E23-81C9-FC5D85446309}" type="presParOf" srcId="{0B9AEA55-6AE3-4418-A484-02B685BC7F81}" destId="{80478ADC-2A6A-41D8-AAC7-6A5EFFB6724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73B11-12E7-4460-AF64-FA8913E6F086}">
      <dsp:nvSpPr>
        <dsp:cNvPr id="0" name=""/>
        <dsp:cNvSpPr/>
      </dsp:nvSpPr>
      <dsp:spPr>
        <a:xfrm>
          <a:off x="2802466" y="0"/>
          <a:ext cx="2802466" cy="1806222"/>
        </a:xfrm>
        <a:prstGeom prst="trapezoid">
          <a:avLst>
            <a:gd name="adj" fmla="val 7757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b="1" kern="1200" dirty="0" smtClean="0"/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b="1" kern="1200" dirty="0" smtClean="0"/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HEALTH STATE</a:t>
          </a:r>
          <a:endParaRPr lang="en-US" sz="2300" b="1" kern="1200" dirty="0"/>
        </a:p>
      </dsp:txBody>
      <dsp:txXfrm>
        <a:off x="2802466" y="0"/>
        <a:ext cx="2802466" cy="1806222"/>
      </dsp:txXfrm>
    </dsp:sp>
    <dsp:sp modelId="{C7EDB200-8470-452E-905C-756047C12BE1}">
      <dsp:nvSpPr>
        <dsp:cNvPr id="0" name=""/>
        <dsp:cNvSpPr/>
      </dsp:nvSpPr>
      <dsp:spPr>
        <a:xfrm>
          <a:off x="1401233" y="1806222"/>
          <a:ext cx="5604933" cy="1806222"/>
        </a:xfrm>
        <a:prstGeom prst="trapezoid">
          <a:avLst>
            <a:gd name="adj" fmla="val 7757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HEALTH BEHAVIOURS</a:t>
          </a:r>
          <a:endParaRPr lang="en-US" sz="2300" b="1" kern="1200" dirty="0"/>
        </a:p>
      </dsp:txBody>
      <dsp:txXfrm>
        <a:off x="2382096" y="1806222"/>
        <a:ext cx="3643206" cy="1806222"/>
      </dsp:txXfrm>
    </dsp:sp>
    <dsp:sp modelId="{1FAACE21-A54E-48BF-8DA1-7BDC0B88B653}">
      <dsp:nvSpPr>
        <dsp:cNvPr id="0" name=""/>
        <dsp:cNvSpPr/>
      </dsp:nvSpPr>
      <dsp:spPr>
        <a:xfrm>
          <a:off x="0" y="3612444"/>
          <a:ext cx="8407400" cy="1806222"/>
        </a:xfrm>
        <a:prstGeom prst="trapezoid">
          <a:avLst>
            <a:gd name="adj" fmla="val 77578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SOCIAL BEHAVIOURS</a:t>
          </a:r>
          <a:endParaRPr lang="en-US" sz="2300" b="1" kern="1200" dirty="0"/>
        </a:p>
      </dsp:txBody>
      <dsp:txXfrm>
        <a:off x="1471294" y="3612444"/>
        <a:ext cx="5464810" cy="1806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31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7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80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806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77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80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642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867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374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962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F391-9059-47B4-B97B-1013F139FAE8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1B632-7455-4ED9-8983-F6B9E94E5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56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8760532"/>
              </p:ext>
            </p:extLst>
          </p:nvPr>
        </p:nvGraphicFramePr>
        <p:xfrm>
          <a:off x="2032000" y="719666"/>
          <a:ext cx="84074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02175" y="69101"/>
            <a:ext cx="3067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 smtClean="0"/>
              <a:t>Genomically</a:t>
            </a:r>
            <a:r>
              <a:rPr lang="en-GB" b="1" dirty="0" smtClean="0"/>
              <a:t> determined response to viral pathogens?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35125" y="1254435"/>
            <a:ext cx="306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Comorbidity control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1675" y="2547096"/>
            <a:ext cx="3067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Education and understanding about COVID-19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1600" y="4019549"/>
            <a:ext cx="3067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English literacy and proficiency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-166687" y="5217440"/>
            <a:ext cx="306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Frequency of socialising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10425" y="1254435"/>
            <a:ext cx="306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Comorbidity burden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099425" y="2547095"/>
            <a:ext cx="3067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General consulting patterns and health access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905875" y="4019548"/>
            <a:ext cx="3067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Health-seeking </a:t>
            </a:r>
          </a:p>
          <a:p>
            <a:pPr algn="ctr"/>
            <a:r>
              <a:rPr lang="en-GB" b="1" dirty="0" smtClean="0"/>
              <a:t>behaviour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356725" y="4989044"/>
            <a:ext cx="3067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Inter-generational </a:t>
            </a:r>
          </a:p>
          <a:p>
            <a:pPr algn="ctr"/>
            <a:r>
              <a:rPr lang="en-GB" b="1" dirty="0" smtClean="0"/>
              <a:t>interaction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362200" y="6303770"/>
            <a:ext cx="370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Interactive behaviours in gathering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181850" y="6304856"/>
            <a:ext cx="306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Interaction with unwell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723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6954</TotalTime>
  <Words>46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Leicester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Pareek, Manish (Dr.)</dc:creator>
  <cp:lastModifiedBy>Pareek, Manish (Dr.)</cp:lastModifiedBy>
  <cp:revision>3</cp:revision>
  <dcterms:created xsi:type="dcterms:W3CDTF">2020-04-09T14:33:33Z</dcterms:created>
  <dcterms:modified xsi:type="dcterms:W3CDTF">2020-04-14T10:28:22Z</dcterms:modified>
</cp:coreProperties>
</file>