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7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4"/>
    <p:sldMasterId id="2147483680" r:id="rId5"/>
    <p:sldMasterId id="2147483700" r:id="rId6"/>
    <p:sldMasterId id="2147483702" r:id="rId7"/>
    <p:sldMasterId id="2147483704" r:id="rId8"/>
    <p:sldMasterId id="2147483693" r:id="rId9"/>
    <p:sldMasterId id="2147483689" r:id="rId10"/>
    <p:sldMasterId id="2147483691" r:id="rId11"/>
  </p:sldMasterIdLst>
  <p:notesMasterIdLst>
    <p:notesMasterId r:id="rId34"/>
  </p:notesMasterIdLst>
  <p:sldIdLst>
    <p:sldId id="258" r:id="rId12"/>
    <p:sldId id="259" r:id="rId13"/>
    <p:sldId id="267" r:id="rId14"/>
    <p:sldId id="264" r:id="rId15"/>
    <p:sldId id="826" r:id="rId16"/>
    <p:sldId id="275" r:id="rId17"/>
    <p:sldId id="276" r:id="rId18"/>
    <p:sldId id="277" r:id="rId19"/>
    <p:sldId id="268" r:id="rId20"/>
    <p:sldId id="269" r:id="rId21"/>
    <p:sldId id="270" r:id="rId22"/>
    <p:sldId id="271" r:id="rId23"/>
    <p:sldId id="273" r:id="rId24"/>
    <p:sldId id="274" r:id="rId25"/>
    <p:sldId id="825" r:id="rId26"/>
    <p:sldId id="260" r:id="rId27"/>
    <p:sldId id="261" r:id="rId28"/>
    <p:sldId id="266" r:id="rId29"/>
    <p:sldId id="265" r:id="rId30"/>
    <p:sldId id="262" r:id="rId31"/>
    <p:sldId id="263" r:id="rId32"/>
    <p:sldId id="272" r:id="rId33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6770"/>
    <a:srgbClr val="F8F3CF"/>
    <a:srgbClr val="D400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227ED1-2340-C142-8B99-7F0027C64833}" v="10" dt="2022-11-25T09:18:57.7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1" autoAdjust="0"/>
    <p:restoredTop sz="81633"/>
  </p:normalViewPr>
  <p:slideViewPr>
    <p:cSldViewPr snapToGrid="0" snapToObjects="1" showGuides="1">
      <p:cViewPr varScale="1">
        <p:scale>
          <a:sx n="138" d="100"/>
          <a:sy n="138" d="100"/>
        </p:scale>
        <p:origin x="173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microsoft.com/office/2016/11/relationships/changesInfo" Target="changesInfos/changesInfo1.xml"/><Relationship Id="rId21" Type="http://schemas.openxmlformats.org/officeDocument/2006/relationships/slide" Target="slides/slide10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ighley, Rachel E." userId="5ad85ff4-cca7-4b6a-a76d-3250c9dac7a7" providerId="ADAL" clId="{07858A35-DE21-E54D-BF82-5A6A5B840845}"/>
    <pc:docChg chg="undo custSel addSld modSld">
      <pc:chgData name="Keighley, Rachel E." userId="5ad85ff4-cca7-4b6a-a76d-3250c9dac7a7" providerId="ADAL" clId="{07858A35-DE21-E54D-BF82-5A6A5B840845}" dt="2022-11-23T11:35:42.261" v="3132" actId="20577"/>
      <pc:docMkLst>
        <pc:docMk/>
      </pc:docMkLst>
      <pc:sldChg chg="modSp mod">
        <pc:chgData name="Keighley, Rachel E." userId="5ad85ff4-cca7-4b6a-a76d-3250c9dac7a7" providerId="ADAL" clId="{07858A35-DE21-E54D-BF82-5A6A5B840845}" dt="2022-11-17T10:44:27.723" v="44" actId="20577"/>
        <pc:sldMkLst>
          <pc:docMk/>
          <pc:sldMk cId="47879219" sldId="258"/>
        </pc:sldMkLst>
        <pc:spChg chg="mod">
          <ac:chgData name="Keighley, Rachel E." userId="5ad85ff4-cca7-4b6a-a76d-3250c9dac7a7" providerId="ADAL" clId="{07858A35-DE21-E54D-BF82-5A6A5B840845}" dt="2022-11-17T10:44:27.723" v="44" actId="20577"/>
          <ac:spMkLst>
            <pc:docMk/>
            <pc:sldMk cId="47879219" sldId="258"/>
            <ac:spMk id="2" creationId="{02432F80-B94A-1996-4CE7-7BEDBD323F17}"/>
          </ac:spMkLst>
        </pc:spChg>
        <pc:spChg chg="mod">
          <ac:chgData name="Keighley, Rachel E." userId="5ad85ff4-cca7-4b6a-a76d-3250c9dac7a7" providerId="ADAL" clId="{07858A35-DE21-E54D-BF82-5A6A5B840845}" dt="2022-11-17T10:44:23.420" v="26" actId="20577"/>
          <ac:spMkLst>
            <pc:docMk/>
            <pc:sldMk cId="47879219" sldId="258"/>
            <ac:spMk id="3" creationId="{3F715174-99B6-275C-53E7-5B9DB30A6140}"/>
          </ac:spMkLst>
        </pc:spChg>
      </pc:sldChg>
      <pc:sldChg chg="addSp modSp new mod modClrScheme chgLayout modNotesTx">
        <pc:chgData name="Keighley, Rachel E." userId="5ad85ff4-cca7-4b6a-a76d-3250c9dac7a7" providerId="ADAL" clId="{07858A35-DE21-E54D-BF82-5A6A5B840845}" dt="2022-11-17T11:08:09.094" v="1576" actId="207"/>
        <pc:sldMkLst>
          <pc:docMk/>
          <pc:sldMk cId="2405770732" sldId="259"/>
        </pc:sldMkLst>
        <pc:spChg chg="mod">
          <ac:chgData name="Keighley, Rachel E." userId="5ad85ff4-cca7-4b6a-a76d-3250c9dac7a7" providerId="ADAL" clId="{07858A35-DE21-E54D-BF82-5A6A5B840845}" dt="2022-11-17T11:08:09.094" v="1576" actId="207"/>
          <ac:spMkLst>
            <pc:docMk/>
            <pc:sldMk cId="2405770732" sldId="259"/>
            <ac:spMk id="2" creationId="{8EA54108-FAEE-B4A8-5E38-4590D3F0464F}"/>
          </ac:spMkLst>
        </pc:spChg>
        <pc:spChg chg="mod">
          <ac:chgData name="Keighley, Rachel E." userId="5ad85ff4-cca7-4b6a-a76d-3250c9dac7a7" providerId="ADAL" clId="{07858A35-DE21-E54D-BF82-5A6A5B840845}" dt="2022-11-17T11:08:06.717" v="1575" actId="207"/>
          <ac:spMkLst>
            <pc:docMk/>
            <pc:sldMk cId="2405770732" sldId="259"/>
            <ac:spMk id="3" creationId="{FF0DB4F4-57CD-7AEE-0F7B-43F4A2C99A83}"/>
          </ac:spMkLst>
        </pc:spChg>
        <pc:picChg chg="add mod">
          <ac:chgData name="Keighley, Rachel E." userId="5ad85ff4-cca7-4b6a-a76d-3250c9dac7a7" providerId="ADAL" clId="{07858A35-DE21-E54D-BF82-5A6A5B840845}" dt="2022-11-17T11:08:06.717" v="1575" actId="207"/>
          <ac:picMkLst>
            <pc:docMk/>
            <pc:sldMk cId="2405770732" sldId="259"/>
            <ac:picMk id="6146" creationId="{D7D670E2-8EF3-2FAD-E4A5-71E5F33568B4}"/>
          </ac:picMkLst>
        </pc:picChg>
      </pc:sldChg>
      <pc:sldChg chg="addSp modSp add mod">
        <pc:chgData name="Keighley, Rachel E." userId="5ad85ff4-cca7-4b6a-a76d-3250c9dac7a7" providerId="ADAL" clId="{07858A35-DE21-E54D-BF82-5A6A5B840845}" dt="2022-11-17T11:20:45.534" v="2267" actId="20577"/>
        <pc:sldMkLst>
          <pc:docMk/>
          <pc:sldMk cId="3821081194" sldId="260"/>
        </pc:sldMkLst>
        <pc:spChg chg="mod">
          <ac:chgData name="Keighley, Rachel E." userId="5ad85ff4-cca7-4b6a-a76d-3250c9dac7a7" providerId="ADAL" clId="{07858A35-DE21-E54D-BF82-5A6A5B840845}" dt="2022-11-17T10:46:39.346" v="248" actId="20577"/>
          <ac:spMkLst>
            <pc:docMk/>
            <pc:sldMk cId="3821081194" sldId="260"/>
            <ac:spMk id="2" creationId="{8EA54108-FAEE-B4A8-5E38-4590D3F0464F}"/>
          </ac:spMkLst>
        </pc:spChg>
        <pc:spChg chg="mod">
          <ac:chgData name="Keighley, Rachel E." userId="5ad85ff4-cca7-4b6a-a76d-3250c9dac7a7" providerId="ADAL" clId="{07858A35-DE21-E54D-BF82-5A6A5B840845}" dt="2022-11-17T11:20:45.534" v="2267" actId="20577"/>
          <ac:spMkLst>
            <pc:docMk/>
            <pc:sldMk cId="3821081194" sldId="260"/>
            <ac:spMk id="3" creationId="{FF0DB4F4-57CD-7AEE-0F7B-43F4A2C99A83}"/>
          </ac:spMkLst>
        </pc:spChg>
        <pc:picChg chg="add mod">
          <ac:chgData name="Keighley, Rachel E." userId="5ad85ff4-cca7-4b6a-a76d-3250c9dac7a7" providerId="ADAL" clId="{07858A35-DE21-E54D-BF82-5A6A5B840845}" dt="2022-11-17T11:02:54.254" v="1395" actId="1076"/>
          <ac:picMkLst>
            <pc:docMk/>
            <pc:sldMk cId="3821081194" sldId="260"/>
            <ac:picMk id="2050" creationId="{438D4A2B-1BBB-951B-DB7F-538C35E50819}"/>
          </ac:picMkLst>
        </pc:picChg>
        <pc:picChg chg="add mod">
          <ac:chgData name="Keighley, Rachel E." userId="5ad85ff4-cca7-4b6a-a76d-3250c9dac7a7" providerId="ADAL" clId="{07858A35-DE21-E54D-BF82-5A6A5B840845}" dt="2022-11-17T11:02:52.480" v="1394" actId="1076"/>
          <ac:picMkLst>
            <pc:docMk/>
            <pc:sldMk cId="3821081194" sldId="260"/>
            <ac:picMk id="2052" creationId="{D2D41FF6-D3A3-18B5-F5C1-3E06B26E904F}"/>
          </ac:picMkLst>
        </pc:picChg>
      </pc:sldChg>
      <pc:sldChg chg="addSp delSp modSp add mod modClrScheme chgLayout modNotesTx">
        <pc:chgData name="Keighley, Rachel E." userId="5ad85ff4-cca7-4b6a-a76d-3250c9dac7a7" providerId="ADAL" clId="{07858A35-DE21-E54D-BF82-5A6A5B840845}" dt="2022-11-17T11:20:57.691" v="2270" actId="403"/>
        <pc:sldMkLst>
          <pc:docMk/>
          <pc:sldMk cId="38648068" sldId="261"/>
        </pc:sldMkLst>
        <pc:spChg chg="mod">
          <ac:chgData name="Keighley, Rachel E." userId="5ad85ff4-cca7-4b6a-a76d-3250c9dac7a7" providerId="ADAL" clId="{07858A35-DE21-E54D-BF82-5A6A5B840845}" dt="2022-11-17T11:05:58.437" v="1433" actId="207"/>
          <ac:spMkLst>
            <pc:docMk/>
            <pc:sldMk cId="38648068" sldId="261"/>
            <ac:spMk id="2" creationId="{8EA54108-FAEE-B4A8-5E38-4590D3F0464F}"/>
          </ac:spMkLst>
        </pc:spChg>
        <pc:spChg chg="mod">
          <ac:chgData name="Keighley, Rachel E." userId="5ad85ff4-cca7-4b6a-a76d-3250c9dac7a7" providerId="ADAL" clId="{07858A35-DE21-E54D-BF82-5A6A5B840845}" dt="2022-11-17T11:20:57.691" v="2270" actId="403"/>
          <ac:spMkLst>
            <pc:docMk/>
            <pc:sldMk cId="38648068" sldId="261"/>
            <ac:spMk id="3" creationId="{FF0DB4F4-57CD-7AEE-0F7B-43F4A2C99A83}"/>
          </ac:spMkLst>
        </pc:spChg>
        <pc:spChg chg="add del mod">
          <ac:chgData name="Keighley, Rachel E." userId="5ad85ff4-cca7-4b6a-a76d-3250c9dac7a7" providerId="ADAL" clId="{07858A35-DE21-E54D-BF82-5A6A5B840845}" dt="2022-11-17T10:53:59.926" v="778" actId="478"/>
          <ac:spMkLst>
            <pc:docMk/>
            <pc:sldMk cId="38648068" sldId="261"/>
            <ac:spMk id="4" creationId="{8F11CE63-9B4C-5D20-8C8D-0EF17BB327BC}"/>
          </ac:spMkLst>
        </pc:spChg>
        <pc:spChg chg="add del">
          <ac:chgData name="Keighley, Rachel E." userId="5ad85ff4-cca7-4b6a-a76d-3250c9dac7a7" providerId="ADAL" clId="{07858A35-DE21-E54D-BF82-5A6A5B840845}" dt="2022-11-17T11:04:53.359" v="1422" actId="478"/>
          <ac:spMkLst>
            <pc:docMk/>
            <pc:sldMk cId="38648068" sldId="261"/>
            <ac:spMk id="5" creationId="{1A8F66E5-B861-3032-A682-AA560827C3CD}"/>
          </ac:spMkLst>
        </pc:spChg>
        <pc:spChg chg="add del mod">
          <ac:chgData name="Keighley, Rachel E." userId="5ad85ff4-cca7-4b6a-a76d-3250c9dac7a7" providerId="ADAL" clId="{07858A35-DE21-E54D-BF82-5A6A5B840845}" dt="2022-11-17T11:05:03.577" v="1425" actId="478"/>
          <ac:spMkLst>
            <pc:docMk/>
            <pc:sldMk cId="38648068" sldId="261"/>
            <ac:spMk id="6" creationId="{29115D90-A6E9-D9D1-C21F-7F1D486D5D72}"/>
          </ac:spMkLst>
        </pc:spChg>
        <pc:picChg chg="add mod modCrop">
          <ac:chgData name="Keighley, Rachel E." userId="5ad85ff4-cca7-4b6a-a76d-3250c9dac7a7" providerId="ADAL" clId="{07858A35-DE21-E54D-BF82-5A6A5B840845}" dt="2022-11-17T11:05:57.549" v="1431" actId="27614"/>
          <ac:picMkLst>
            <pc:docMk/>
            <pc:sldMk cId="38648068" sldId="261"/>
            <ac:picMk id="8" creationId="{5D022F76-E64D-69BD-02A8-9A1730F21148}"/>
          </ac:picMkLst>
        </pc:picChg>
      </pc:sldChg>
      <pc:sldChg chg="addSp delSp modSp new mod">
        <pc:chgData name="Keighley, Rachel E." userId="5ad85ff4-cca7-4b6a-a76d-3250c9dac7a7" providerId="ADAL" clId="{07858A35-DE21-E54D-BF82-5A6A5B840845}" dt="2022-11-17T10:55:28.209" v="924" actId="20577"/>
        <pc:sldMkLst>
          <pc:docMk/>
          <pc:sldMk cId="3113359241" sldId="262"/>
        </pc:sldMkLst>
        <pc:spChg chg="mod">
          <ac:chgData name="Keighley, Rachel E." userId="5ad85ff4-cca7-4b6a-a76d-3250c9dac7a7" providerId="ADAL" clId="{07858A35-DE21-E54D-BF82-5A6A5B840845}" dt="2022-11-17T10:49:05.818" v="556" actId="207"/>
          <ac:spMkLst>
            <pc:docMk/>
            <pc:sldMk cId="3113359241" sldId="262"/>
            <ac:spMk id="2" creationId="{2A99744A-25D0-DE31-962C-9E7C1939246C}"/>
          </ac:spMkLst>
        </pc:spChg>
        <pc:spChg chg="mod">
          <ac:chgData name="Keighley, Rachel E." userId="5ad85ff4-cca7-4b6a-a76d-3250c9dac7a7" providerId="ADAL" clId="{07858A35-DE21-E54D-BF82-5A6A5B840845}" dt="2022-11-17T10:55:28.209" v="924" actId="20577"/>
          <ac:spMkLst>
            <pc:docMk/>
            <pc:sldMk cId="3113359241" sldId="262"/>
            <ac:spMk id="3" creationId="{56E7F683-17CF-8EDD-3DEC-A0752F325E19}"/>
          </ac:spMkLst>
        </pc:spChg>
        <pc:spChg chg="del">
          <ac:chgData name="Keighley, Rachel E." userId="5ad85ff4-cca7-4b6a-a76d-3250c9dac7a7" providerId="ADAL" clId="{07858A35-DE21-E54D-BF82-5A6A5B840845}" dt="2022-11-17T10:55:22.208" v="923"/>
          <ac:spMkLst>
            <pc:docMk/>
            <pc:sldMk cId="3113359241" sldId="262"/>
            <ac:spMk id="4" creationId="{51BB157A-63B9-1047-B609-5CAA776863B6}"/>
          </ac:spMkLst>
        </pc:spChg>
        <pc:picChg chg="add mod">
          <ac:chgData name="Keighley, Rachel E." userId="5ad85ff4-cca7-4b6a-a76d-3250c9dac7a7" providerId="ADAL" clId="{07858A35-DE21-E54D-BF82-5A6A5B840845}" dt="2022-11-17T10:55:22.208" v="923"/>
          <ac:picMkLst>
            <pc:docMk/>
            <pc:sldMk cId="3113359241" sldId="262"/>
            <ac:picMk id="1026" creationId="{8DDB6974-1DAF-6177-F8D2-9151F54554D3}"/>
          </ac:picMkLst>
        </pc:picChg>
      </pc:sldChg>
      <pc:sldChg chg="addSp delSp modSp new mod">
        <pc:chgData name="Keighley, Rachel E." userId="5ad85ff4-cca7-4b6a-a76d-3250c9dac7a7" providerId="ADAL" clId="{07858A35-DE21-E54D-BF82-5A6A5B840845}" dt="2022-11-17T10:52:54.280" v="654" actId="1076"/>
        <pc:sldMkLst>
          <pc:docMk/>
          <pc:sldMk cId="3292501381" sldId="263"/>
        </pc:sldMkLst>
        <pc:spChg chg="mod">
          <ac:chgData name="Keighley, Rachel E." userId="5ad85ff4-cca7-4b6a-a76d-3250c9dac7a7" providerId="ADAL" clId="{07858A35-DE21-E54D-BF82-5A6A5B840845}" dt="2022-11-17T10:51:55.387" v="607" actId="207"/>
          <ac:spMkLst>
            <pc:docMk/>
            <pc:sldMk cId="3292501381" sldId="263"/>
            <ac:spMk id="2" creationId="{F021CD5E-05CE-6379-D3CC-3822BE8EED07}"/>
          </ac:spMkLst>
        </pc:spChg>
        <pc:spChg chg="del mod">
          <ac:chgData name="Keighley, Rachel E." userId="5ad85ff4-cca7-4b6a-a76d-3250c9dac7a7" providerId="ADAL" clId="{07858A35-DE21-E54D-BF82-5A6A5B840845}" dt="2022-11-17T10:52:17.481" v="623" actId="478"/>
          <ac:spMkLst>
            <pc:docMk/>
            <pc:sldMk cId="3292501381" sldId="263"/>
            <ac:spMk id="3" creationId="{73612C69-6EBF-AFC5-2132-ACEBF9103D04}"/>
          </ac:spMkLst>
        </pc:spChg>
        <pc:spChg chg="del">
          <ac:chgData name="Keighley, Rachel E." userId="5ad85ff4-cca7-4b6a-a76d-3250c9dac7a7" providerId="ADAL" clId="{07858A35-DE21-E54D-BF82-5A6A5B840845}" dt="2022-11-17T10:50:32.751" v="585" actId="478"/>
          <ac:spMkLst>
            <pc:docMk/>
            <pc:sldMk cId="3292501381" sldId="263"/>
            <ac:spMk id="4" creationId="{24F5F3AC-D4F9-E555-B070-CFD227FBC1FA}"/>
          </ac:spMkLst>
        </pc:spChg>
        <pc:spChg chg="add mod">
          <ac:chgData name="Keighley, Rachel E." userId="5ad85ff4-cca7-4b6a-a76d-3250c9dac7a7" providerId="ADAL" clId="{07858A35-DE21-E54D-BF82-5A6A5B840845}" dt="2022-11-17T10:51:38.816" v="604" actId="14100"/>
          <ac:spMkLst>
            <pc:docMk/>
            <pc:sldMk cId="3292501381" sldId="263"/>
            <ac:spMk id="5" creationId="{55A236E1-D381-7445-982D-8F00834CE4C6}"/>
          </ac:spMkLst>
        </pc:spChg>
        <pc:spChg chg="add mod">
          <ac:chgData name="Keighley, Rachel E." userId="5ad85ff4-cca7-4b6a-a76d-3250c9dac7a7" providerId="ADAL" clId="{07858A35-DE21-E54D-BF82-5A6A5B840845}" dt="2022-11-17T10:51:45.554" v="605" actId="1076"/>
          <ac:spMkLst>
            <pc:docMk/>
            <pc:sldMk cId="3292501381" sldId="263"/>
            <ac:spMk id="6" creationId="{409878B3-F387-56B7-9530-F4E0408ACED0}"/>
          </ac:spMkLst>
        </pc:spChg>
        <pc:spChg chg="add mod">
          <ac:chgData name="Keighley, Rachel E." userId="5ad85ff4-cca7-4b6a-a76d-3250c9dac7a7" providerId="ADAL" clId="{07858A35-DE21-E54D-BF82-5A6A5B840845}" dt="2022-11-17T10:51:38.816" v="604" actId="14100"/>
          <ac:spMkLst>
            <pc:docMk/>
            <pc:sldMk cId="3292501381" sldId="263"/>
            <ac:spMk id="7" creationId="{AABB2E57-5F9A-1DFE-D1F9-25903D90D0C3}"/>
          </ac:spMkLst>
        </pc:spChg>
        <pc:spChg chg="add mod">
          <ac:chgData name="Keighley, Rachel E." userId="5ad85ff4-cca7-4b6a-a76d-3250c9dac7a7" providerId="ADAL" clId="{07858A35-DE21-E54D-BF82-5A6A5B840845}" dt="2022-11-17T10:51:38.816" v="604" actId="14100"/>
          <ac:spMkLst>
            <pc:docMk/>
            <pc:sldMk cId="3292501381" sldId="263"/>
            <ac:spMk id="8" creationId="{DEDD88C2-5FBE-28FF-EEDD-E09C290C0D38}"/>
          </ac:spMkLst>
        </pc:spChg>
        <pc:spChg chg="add del mod">
          <ac:chgData name="Keighley, Rachel E." userId="5ad85ff4-cca7-4b6a-a76d-3250c9dac7a7" providerId="ADAL" clId="{07858A35-DE21-E54D-BF82-5A6A5B840845}" dt="2022-11-17T10:51:05.518" v="596" actId="478"/>
          <ac:spMkLst>
            <pc:docMk/>
            <pc:sldMk cId="3292501381" sldId="263"/>
            <ac:spMk id="9" creationId="{B7BF4FE6-226D-8F0B-346B-D4836C5DDA74}"/>
          </ac:spMkLst>
        </pc:spChg>
        <pc:spChg chg="add mod">
          <ac:chgData name="Keighley, Rachel E." userId="5ad85ff4-cca7-4b6a-a76d-3250c9dac7a7" providerId="ADAL" clId="{07858A35-DE21-E54D-BF82-5A6A5B840845}" dt="2022-11-17T10:51:48.485" v="606" actId="1076"/>
          <ac:spMkLst>
            <pc:docMk/>
            <pc:sldMk cId="3292501381" sldId="263"/>
            <ac:spMk id="10" creationId="{DFE50310-EA6E-2870-A3AA-8A26159D7B29}"/>
          </ac:spMkLst>
        </pc:spChg>
        <pc:spChg chg="add del mod">
          <ac:chgData name="Keighley, Rachel E." userId="5ad85ff4-cca7-4b6a-a76d-3250c9dac7a7" providerId="ADAL" clId="{07858A35-DE21-E54D-BF82-5A6A5B840845}" dt="2022-11-17T10:52:19.853" v="626"/>
          <ac:spMkLst>
            <pc:docMk/>
            <pc:sldMk cId="3292501381" sldId="263"/>
            <ac:spMk id="11" creationId="{B2296872-D56D-C6AA-5D2B-695BB8943F7A}"/>
          </ac:spMkLst>
        </pc:spChg>
        <pc:spChg chg="add del mod">
          <ac:chgData name="Keighley, Rachel E." userId="5ad85ff4-cca7-4b6a-a76d-3250c9dac7a7" providerId="ADAL" clId="{07858A35-DE21-E54D-BF82-5A6A5B840845}" dt="2022-11-17T10:52:18.782" v="624" actId="478"/>
          <ac:spMkLst>
            <pc:docMk/>
            <pc:sldMk cId="3292501381" sldId="263"/>
            <ac:spMk id="13" creationId="{5252B5D3-B212-66EC-F33C-31A5FCAD21BE}"/>
          </ac:spMkLst>
        </pc:spChg>
        <pc:spChg chg="add mod">
          <ac:chgData name="Keighley, Rachel E." userId="5ad85ff4-cca7-4b6a-a76d-3250c9dac7a7" providerId="ADAL" clId="{07858A35-DE21-E54D-BF82-5A6A5B840845}" dt="2022-11-17T10:52:49.526" v="652" actId="1076"/>
          <ac:spMkLst>
            <pc:docMk/>
            <pc:sldMk cId="3292501381" sldId="263"/>
            <ac:spMk id="14" creationId="{30F7C148-AFA7-5EDA-6625-3507169B6213}"/>
          </ac:spMkLst>
        </pc:spChg>
        <pc:spChg chg="add mod">
          <ac:chgData name="Keighley, Rachel E." userId="5ad85ff4-cca7-4b6a-a76d-3250c9dac7a7" providerId="ADAL" clId="{07858A35-DE21-E54D-BF82-5A6A5B840845}" dt="2022-11-17T10:52:51.904" v="653" actId="1076"/>
          <ac:spMkLst>
            <pc:docMk/>
            <pc:sldMk cId="3292501381" sldId="263"/>
            <ac:spMk id="15" creationId="{7F00AF39-25E2-6D41-033E-705E55E71B5F}"/>
          </ac:spMkLst>
        </pc:spChg>
        <pc:spChg chg="add mod">
          <ac:chgData name="Keighley, Rachel E." userId="5ad85ff4-cca7-4b6a-a76d-3250c9dac7a7" providerId="ADAL" clId="{07858A35-DE21-E54D-BF82-5A6A5B840845}" dt="2022-11-17T10:52:54.280" v="654" actId="1076"/>
          <ac:spMkLst>
            <pc:docMk/>
            <pc:sldMk cId="3292501381" sldId="263"/>
            <ac:spMk id="16" creationId="{E5281D9D-FE58-CDB0-9FCB-0FD97C782F48}"/>
          </ac:spMkLst>
        </pc:spChg>
      </pc:sldChg>
      <pc:sldChg chg="modSp new mod">
        <pc:chgData name="Keighley, Rachel E." userId="5ad85ff4-cca7-4b6a-a76d-3250c9dac7a7" providerId="ADAL" clId="{07858A35-DE21-E54D-BF82-5A6A5B840845}" dt="2022-11-17T11:01:13.644" v="1385" actId="404"/>
        <pc:sldMkLst>
          <pc:docMk/>
          <pc:sldMk cId="2990786647" sldId="264"/>
        </pc:sldMkLst>
        <pc:spChg chg="mod">
          <ac:chgData name="Keighley, Rachel E." userId="5ad85ff4-cca7-4b6a-a76d-3250c9dac7a7" providerId="ADAL" clId="{07858A35-DE21-E54D-BF82-5A6A5B840845}" dt="2022-11-17T10:53:10.133" v="677" actId="207"/>
          <ac:spMkLst>
            <pc:docMk/>
            <pc:sldMk cId="2990786647" sldId="264"/>
            <ac:spMk id="2" creationId="{8D151155-1C04-D343-7F2A-A3BD227C9F00}"/>
          </ac:spMkLst>
        </pc:spChg>
        <pc:spChg chg="mod">
          <ac:chgData name="Keighley, Rachel E." userId="5ad85ff4-cca7-4b6a-a76d-3250c9dac7a7" providerId="ADAL" clId="{07858A35-DE21-E54D-BF82-5A6A5B840845}" dt="2022-11-17T11:00:41.652" v="1244" actId="20577"/>
          <ac:spMkLst>
            <pc:docMk/>
            <pc:sldMk cId="2990786647" sldId="264"/>
            <ac:spMk id="3" creationId="{D43B2BBA-C16E-8B18-041E-89699E2BF2E0}"/>
          </ac:spMkLst>
        </pc:spChg>
        <pc:spChg chg="mod">
          <ac:chgData name="Keighley, Rachel E." userId="5ad85ff4-cca7-4b6a-a76d-3250c9dac7a7" providerId="ADAL" clId="{07858A35-DE21-E54D-BF82-5A6A5B840845}" dt="2022-11-17T11:01:13.644" v="1385" actId="404"/>
          <ac:spMkLst>
            <pc:docMk/>
            <pc:sldMk cId="2990786647" sldId="264"/>
            <ac:spMk id="4" creationId="{8E64600E-304D-C022-1335-6FAC767F3349}"/>
          </ac:spMkLst>
        </pc:spChg>
      </pc:sldChg>
      <pc:sldChg chg="addSp modSp add mod modClrScheme chgLayout">
        <pc:chgData name="Keighley, Rachel E." userId="5ad85ff4-cca7-4b6a-a76d-3250c9dac7a7" providerId="ADAL" clId="{07858A35-DE21-E54D-BF82-5A6A5B840845}" dt="2022-11-17T11:06:43.012" v="1437" actId="207"/>
        <pc:sldMkLst>
          <pc:docMk/>
          <pc:sldMk cId="2251004465" sldId="265"/>
        </pc:sldMkLst>
        <pc:spChg chg="mod">
          <ac:chgData name="Keighley, Rachel E." userId="5ad85ff4-cca7-4b6a-a76d-3250c9dac7a7" providerId="ADAL" clId="{07858A35-DE21-E54D-BF82-5A6A5B840845}" dt="2022-11-17T11:06:43.012" v="1437" actId="207"/>
          <ac:spMkLst>
            <pc:docMk/>
            <pc:sldMk cId="2251004465" sldId="265"/>
            <ac:spMk id="2" creationId="{8EA54108-FAEE-B4A8-5E38-4590D3F0464F}"/>
          </ac:spMkLst>
        </pc:spChg>
        <pc:spChg chg="mod">
          <ac:chgData name="Keighley, Rachel E." userId="5ad85ff4-cca7-4b6a-a76d-3250c9dac7a7" providerId="ADAL" clId="{07858A35-DE21-E54D-BF82-5A6A5B840845}" dt="2022-11-17T11:06:41.020" v="1436" actId="207"/>
          <ac:spMkLst>
            <pc:docMk/>
            <pc:sldMk cId="2251004465" sldId="265"/>
            <ac:spMk id="3" creationId="{FF0DB4F4-57CD-7AEE-0F7B-43F4A2C99A83}"/>
          </ac:spMkLst>
        </pc:spChg>
        <pc:picChg chg="add mod">
          <ac:chgData name="Keighley, Rachel E." userId="5ad85ff4-cca7-4b6a-a76d-3250c9dac7a7" providerId="ADAL" clId="{07858A35-DE21-E54D-BF82-5A6A5B840845}" dt="2022-11-17T11:06:38.754" v="1435" actId="26606"/>
          <ac:picMkLst>
            <pc:docMk/>
            <pc:sldMk cId="2251004465" sldId="265"/>
            <ac:picMk id="5122" creationId="{1296C695-520A-6966-E3EC-251D8646C306}"/>
          </ac:picMkLst>
        </pc:picChg>
      </pc:sldChg>
      <pc:sldChg chg="addSp modSp add mod modClrScheme chgLayout">
        <pc:chgData name="Keighley, Rachel E." userId="5ad85ff4-cca7-4b6a-a76d-3250c9dac7a7" providerId="ADAL" clId="{07858A35-DE21-E54D-BF82-5A6A5B840845}" dt="2022-11-17T11:04:34.947" v="1420" actId="207"/>
        <pc:sldMkLst>
          <pc:docMk/>
          <pc:sldMk cId="2894095564" sldId="266"/>
        </pc:sldMkLst>
        <pc:spChg chg="mod">
          <ac:chgData name="Keighley, Rachel E." userId="5ad85ff4-cca7-4b6a-a76d-3250c9dac7a7" providerId="ADAL" clId="{07858A35-DE21-E54D-BF82-5A6A5B840845}" dt="2022-11-17T11:04:34.947" v="1420" actId="207"/>
          <ac:spMkLst>
            <pc:docMk/>
            <pc:sldMk cId="2894095564" sldId="266"/>
            <ac:spMk id="2" creationId="{8EA54108-FAEE-B4A8-5E38-4590D3F0464F}"/>
          </ac:spMkLst>
        </pc:spChg>
        <pc:spChg chg="mod">
          <ac:chgData name="Keighley, Rachel E." userId="5ad85ff4-cca7-4b6a-a76d-3250c9dac7a7" providerId="ADAL" clId="{07858A35-DE21-E54D-BF82-5A6A5B840845}" dt="2022-11-17T11:04:32.412" v="1419" actId="207"/>
          <ac:spMkLst>
            <pc:docMk/>
            <pc:sldMk cId="2894095564" sldId="266"/>
            <ac:spMk id="3" creationId="{FF0DB4F4-57CD-7AEE-0F7B-43F4A2C99A83}"/>
          </ac:spMkLst>
        </pc:spChg>
        <pc:picChg chg="add mod">
          <ac:chgData name="Keighley, Rachel E." userId="5ad85ff4-cca7-4b6a-a76d-3250c9dac7a7" providerId="ADAL" clId="{07858A35-DE21-E54D-BF82-5A6A5B840845}" dt="2022-11-17T11:04:29.026" v="1418" actId="732"/>
          <ac:picMkLst>
            <pc:docMk/>
            <pc:sldMk cId="2894095564" sldId="266"/>
            <ac:picMk id="3074" creationId="{9B0CC581-A563-0357-5722-D876CC44DE80}"/>
          </ac:picMkLst>
        </pc:picChg>
      </pc:sldChg>
      <pc:sldChg chg="addSp modSp add mod modClrScheme chgLayout modNotesTx">
        <pc:chgData name="Keighley, Rachel E." userId="5ad85ff4-cca7-4b6a-a76d-3250c9dac7a7" providerId="ADAL" clId="{07858A35-DE21-E54D-BF82-5A6A5B840845}" dt="2022-11-17T11:10:14.610" v="1763" actId="20577"/>
        <pc:sldMkLst>
          <pc:docMk/>
          <pc:sldMk cId="3578919111" sldId="267"/>
        </pc:sldMkLst>
        <pc:spChg chg="mod">
          <ac:chgData name="Keighley, Rachel E." userId="5ad85ff4-cca7-4b6a-a76d-3250c9dac7a7" providerId="ADAL" clId="{07858A35-DE21-E54D-BF82-5A6A5B840845}" dt="2022-11-17T11:08:40.804" v="1579" actId="207"/>
          <ac:spMkLst>
            <pc:docMk/>
            <pc:sldMk cId="3578919111" sldId="267"/>
            <ac:spMk id="2" creationId="{8EA54108-FAEE-B4A8-5E38-4590D3F0464F}"/>
          </ac:spMkLst>
        </pc:spChg>
        <pc:spChg chg="mod">
          <ac:chgData name="Keighley, Rachel E." userId="5ad85ff4-cca7-4b6a-a76d-3250c9dac7a7" providerId="ADAL" clId="{07858A35-DE21-E54D-BF82-5A6A5B840845}" dt="2022-11-17T11:10:14.610" v="1763" actId="20577"/>
          <ac:spMkLst>
            <pc:docMk/>
            <pc:sldMk cId="3578919111" sldId="267"/>
            <ac:spMk id="3" creationId="{FF0DB4F4-57CD-7AEE-0F7B-43F4A2C99A83}"/>
          </ac:spMkLst>
        </pc:spChg>
        <pc:picChg chg="add mod">
          <ac:chgData name="Keighley, Rachel E." userId="5ad85ff4-cca7-4b6a-a76d-3250c9dac7a7" providerId="ADAL" clId="{07858A35-DE21-E54D-BF82-5A6A5B840845}" dt="2022-11-17T11:08:37.518" v="1578" actId="26606"/>
          <ac:picMkLst>
            <pc:docMk/>
            <pc:sldMk cId="3578919111" sldId="267"/>
            <ac:picMk id="7170" creationId="{FABCA572-D85E-7A05-E278-22A074513AEB}"/>
          </ac:picMkLst>
        </pc:picChg>
      </pc:sldChg>
      <pc:sldChg chg="addSp delSp modSp new mod">
        <pc:chgData name="Keighley, Rachel E." userId="5ad85ff4-cca7-4b6a-a76d-3250c9dac7a7" providerId="ADAL" clId="{07858A35-DE21-E54D-BF82-5A6A5B840845}" dt="2022-11-17T11:11:26.318" v="1799"/>
        <pc:sldMkLst>
          <pc:docMk/>
          <pc:sldMk cId="2812902419" sldId="268"/>
        </pc:sldMkLst>
        <pc:spChg chg="mod">
          <ac:chgData name="Keighley, Rachel E." userId="5ad85ff4-cca7-4b6a-a76d-3250c9dac7a7" providerId="ADAL" clId="{07858A35-DE21-E54D-BF82-5A6A5B840845}" dt="2022-11-17T11:10:49.833" v="1798" actId="207"/>
          <ac:spMkLst>
            <pc:docMk/>
            <pc:sldMk cId="2812902419" sldId="268"/>
            <ac:spMk id="2" creationId="{3EA6E2DC-7BB3-A5F3-8EF9-C45CEB8DC4AA}"/>
          </ac:spMkLst>
        </pc:spChg>
        <pc:spChg chg="del">
          <ac:chgData name="Keighley, Rachel E." userId="5ad85ff4-cca7-4b6a-a76d-3250c9dac7a7" providerId="ADAL" clId="{07858A35-DE21-E54D-BF82-5A6A5B840845}" dt="2022-11-17T11:10:46.454" v="1797" actId="26606"/>
          <ac:spMkLst>
            <pc:docMk/>
            <pc:sldMk cId="2812902419" sldId="268"/>
            <ac:spMk id="3" creationId="{EA36E300-8F0B-8BE8-1A29-3BBA97B51E10}"/>
          </ac:spMkLst>
        </pc:spChg>
        <pc:spChg chg="del">
          <ac:chgData name="Keighley, Rachel E." userId="5ad85ff4-cca7-4b6a-a76d-3250c9dac7a7" providerId="ADAL" clId="{07858A35-DE21-E54D-BF82-5A6A5B840845}" dt="2022-11-17T11:10:46.454" v="1797" actId="26606"/>
          <ac:spMkLst>
            <pc:docMk/>
            <pc:sldMk cId="2812902419" sldId="268"/>
            <ac:spMk id="4" creationId="{9A8407A8-2B5A-5D82-1F62-401679006C6B}"/>
          </ac:spMkLst>
        </pc:spChg>
        <pc:spChg chg="add mod">
          <ac:chgData name="Keighley, Rachel E." userId="5ad85ff4-cca7-4b6a-a76d-3250c9dac7a7" providerId="ADAL" clId="{07858A35-DE21-E54D-BF82-5A6A5B840845}" dt="2022-11-17T11:11:26.318" v="1799"/>
          <ac:spMkLst>
            <pc:docMk/>
            <pc:sldMk cId="2812902419" sldId="268"/>
            <ac:spMk id="8199" creationId="{A1812A7D-21AB-CB61-3553-74F0A49095AA}"/>
          </ac:spMkLst>
        </pc:spChg>
        <pc:picChg chg="add mod">
          <ac:chgData name="Keighley, Rachel E." userId="5ad85ff4-cca7-4b6a-a76d-3250c9dac7a7" providerId="ADAL" clId="{07858A35-DE21-E54D-BF82-5A6A5B840845}" dt="2022-11-17T11:10:46.454" v="1797" actId="26606"/>
          <ac:picMkLst>
            <pc:docMk/>
            <pc:sldMk cId="2812902419" sldId="268"/>
            <ac:picMk id="8194" creationId="{0DED7007-9241-C28B-600D-566A46DC4721}"/>
          </ac:picMkLst>
        </pc:picChg>
      </pc:sldChg>
      <pc:sldChg chg="delSp modSp add mod modNotesTx">
        <pc:chgData name="Keighley, Rachel E." userId="5ad85ff4-cca7-4b6a-a76d-3250c9dac7a7" providerId="ADAL" clId="{07858A35-DE21-E54D-BF82-5A6A5B840845}" dt="2022-11-23T11:35:42.261" v="3132" actId="20577"/>
        <pc:sldMkLst>
          <pc:docMk/>
          <pc:sldMk cId="580317067" sldId="269"/>
        </pc:sldMkLst>
        <pc:spChg chg="mod">
          <ac:chgData name="Keighley, Rachel E." userId="5ad85ff4-cca7-4b6a-a76d-3250c9dac7a7" providerId="ADAL" clId="{07858A35-DE21-E54D-BF82-5A6A5B840845}" dt="2022-11-17T11:14:26.100" v="1813" actId="20577"/>
          <ac:spMkLst>
            <pc:docMk/>
            <pc:sldMk cId="580317067" sldId="269"/>
            <ac:spMk id="2" creationId="{3EA6E2DC-7BB3-A5F3-8EF9-C45CEB8DC4AA}"/>
          </ac:spMkLst>
        </pc:spChg>
        <pc:spChg chg="mod">
          <ac:chgData name="Keighley, Rachel E." userId="5ad85ff4-cca7-4b6a-a76d-3250c9dac7a7" providerId="ADAL" clId="{07858A35-DE21-E54D-BF82-5A6A5B840845}" dt="2022-11-23T11:35:42.261" v="3132" actId="20577"/>
          <ac:spMkLst>
            <pc:docMk/>
            <pc:sldMk cId="580317067" sldId="269"/>
            <ac:spMk id="8199" creationId="{A1812A7D-21AB-CB61-3553-74F0A49095AA}"/>
          </ac:spMkLst>
        </pc:spChg>
        <pc:picChg chg="del">
          <ac:chgData name="Keighley, Rachel E." userId="5ad85ff4-cca7-4b6a-a76d-3250c9dac7a7" providerId="ADAL" clId="{07858A35-DE21-E54D-BF82-5A6A5B840845}" dt="2022-11-17T11:14:19.202" v="1801" actId="478"/>
          <ac:picMkLst>
            <pc:docMk/>
            <pc:sldMk cId="580317067" sldId="269"/>
            <ac:picMk id="8194" creationId="{0DED7007-9241-C28B-600D-566A46DC4721}"/>
          </ac:picMkLst>
        </pc:picChg>
      </pc:sldChg>
      <pc:sldChg chg="addSp modSp add mod modNotesTx">
        <pc:chgData name="Keighley, Rachel E." userId="5ad85ff4-cca7-4b6a-a76d-3250c9dac7a7" providerId="ADAL" clId="{07858A35-DE21-E54D-BF82-5A6A5B840845}" dt="2022-11-17T11:19:25.108" v="2091" actId="20577"/>
        <pc:sldMkLst>
          <pc:docMk/>
          <pc:sldMk cId="1093354139" sldId="270"/>
        </pc:sldMkLst>
        <pc:spChg chg="mod">
          <ac:chgData name="Keighley, Rachel E." userId="5ad85ff4-cca7-4b6a-a76d-3250c9dac7a7" providerId="ADAL" clId="{07858A35-DE21-E54D-BF82-5A6A5B840845}" dt="2022-11-17T11:19:17.686" v="2080" actId="962"/>
          <ac:spMkLst>
            <pc:docMk/>
            <pc:sldMk cId="1093354139" sldId="270"/>
            <ac:spMk id="2" creationId="{3EA6E2DC-7BB3-A5F3-8EF9-C45CEB8DC4AA}"/>
          </ac:spMkLst>
        </pc:spChg>
        <pc:spChg chg="mod ord">
          <ac:chgData name="Keighley, Rachel E." userId="5ad85ff4-cca7-4b6a-a76d-3250c9dac7a7" providerId="ADAL" clId="{07858A35-DE21-E54D-BF82-5A6A5B840845}" dt="2022-11-17T11:19:25.108" v="2091" actId="20577"/>
          <ac:spMkLst>
            <pc:docMk/>
            <pc:sldMk cId="1093354139" sldId="270"/>
            <ac:spMk id="8199" creationId="{A1812A7D-21AB-CB61-3553-74F0A49095AA}"/>
          </ac:spMkLst>
        </pc:spChg>
        <pc:picChg chg="add mod">
          <ac:chgData name="Keighley, Rachel E." userId="5ad85ff4-cca7-4b6a-a76d-3250c9dac7a7" providerId="ADAL" clId="{07858A35-DE21-E54D-BF82-5A6A5B840845}" dt="2022-11-17T11:19:17.685" v="2079" actId="27614"/>
          <ac:picMkLst>
            <pc:docMk/>
            <pc:sldMk cId="1093354139" sldId="270"/>
            <ac:picMk id="10242" creationId="{ADFE2D1F-58B3-778C-CD39-284565AFD26D}"/>
          </ac:picMkLst>
        </pc:picChg>
      </pc:sldChg>
      <pc:sldChg chg="delSp modSp add mod modNotesTx">
        <pc:chgData name="Keighley, Rachel E." userId="5ad85ff4-cca7-4b6a-a76d-3250c9dac7a7" providerId="ADAL" clId="{07858A35-DE21-E54D-BF82-5A6A5B840845}" dt="2022-11-17T11:21:51.254" v="2317" actId="113"/>
        <pc:sldMkLst>
          <pc:docMk/>
          <pc:sldMk cId="381382974" sldId="271"/>
        </pc:sldMkLst>
        <pc:spChg chg="mod">
          <ac:chgData name="Keighley, Rachel E." userId="5ad85ff4-cca7-4b6a-a76d-3250c9dac7a7" providerId="ADAL" clId="{07858A35-DE21-E54D-BF82-5A6A5B840845}" dt="2022-11-17T11:19:40.307" v="2114" actId="20577"/>
          <ac:spMkLst>
            <pc:docMk/>
            <pc:sldMk cId="381382974" sldId="271"/>
            <ac:spMk id="2" creationId="{3EA6E2DC-7BB3-A5F3-8EF9-C45CEB8DC4AA}"/>
          </ac:spMkLst>
        </pc:spChg>
        <pc:spChg chg="mod">
          <ac:chgData name="Keighley, Rachel E." userId="5ad85ff4-cca7-4b6a-a76d-3250c9dac7a7" providerId="ADAL" clId="{07858A35-DE21-E54D-BF82-5A6A5B840845}" dt="2022-11-17T11:21:51.254" v="2317" actId="113"/>
          <ac:spMkLst>
            <pc:docMk/>
            <pc:sldMk cId="381382974" sldId="271"/>
            <ac:spMk id="8199" creationId="{A1812A7D-21AB-CB61-3553-74F0A49095AA}"/>
          </ac:spMkLst>
        </pc:spChg>
        <pc:picChg chg="del">
          <ac:chgData name="Keighley, Rachel E." userId="5ad85ff4-cca7-4b6a-a76d-3250c9dac7a7" providerId="ADAL" clId="{07858A35-DE21-E54D-BF82-5A6A5B840845}" dt="2022-11-17T11:19:42.074" v="2115" actId="478"/>
          <ac:picMkLst>
            <pc:docMk/>
            <pc:sldMk cId="381382974" sldId="271"/>
            <ac:picMk id="10242" creationId="{ADFE2D1F-58B3-778C-CD39-284565AFD26D}"/>
          </ac:picMkLst>
        </pc:picChg>
      </pc:sldChg>
      <pc:sldChg chg="addSp delSp modSp add mod">
        <pc:chgData name="Keighley, Rachel E." userId="5ad85ff4-cca7-4b6a-a76d-3250c9dac7a7" providerId="ADAL" clId="{07858A35-DE21-E54D-BF82-5A6A5B840845}" dt="2022-11-17T11:23:19.086" v="2441" actId="207"/>
        <pc:sldMkLst>
          <pc:docMk/>
          <pc:sldMk cId="2540866876" sldId="272"/>
        </pc:sldMkLst>
        <pc:spChg chg="mod">
          <ac:chgData name="Keighley, Rachel E." userId="5ad85ff4-cca7-4b6a-a76d-3250c9dac7a7" providerId="ADAL" clId="{07858A35-DE21-E54D-BF82-5A6A5B840845}" dt="2022-11-17T11:23:19.086" v="2441" actId="207"/>
          <ac:spMkLst>
            <pc:docMk/>
            <pc:sldMk cId="2540866876" sldId="272"/>
            <ac:spMk id="2" creationId="{F021CD5E-05CE-6379-D3CC-3822BE8EED07}"/>
          </ac:spMkLst>
        </pc:spChg>
        <pc:spChg chg="add mod">
          <ac:chgData name="Keighley, Rachel E." userId="5ad85ff4-cca7-4b6a-a76d-3250c9dac7a7" providerId="ADAL" clId="{07858A35-DE21-E54D-BF82-5A6A5B840845}" dt="2022-11-17T11:23:19.086" v="2441" actId="207"/>
          <ac:spMkLst>
            <pc:docMk/>
            <pc:sldMk cId="2540866876" sldId="272"/>
            <ac:spMk id="3" creationId="{3B238189-08F2-FF70-A2A5-397F93F585AA}"/>
          </ac:spMkLst>
        </pc:spChg>
        <pc:spChg chg="del">
          <ac:chgData name="Keighley, Rachel E." userId="5ad85ff4-cca7-4b6a-a76d-3250c9dac7a7" providerId="ADAL" clId="{07858A35-DE21-E54D-BF82-5A6A5B840845}" dt="2022-11-17T11:22:10.786" v="2329" actId="478"/>
          <ac:spMkLst>
            <pc:docMk/>
            <pc:sldMk cId="2540866876" sldId="272"/>
            <ac:spMk id="5" creationId="{55A236E1-D381-7445-982D-8F00834CE4C6}"/>
          </ac:spMkLst>
        </pc:spChg>
        <pc:spChg chg="del">
          <ac:chgData name="Keighley, Rachel E." userId="5ad85ff4-cca7-4b6a-a76d-3250c9dac7a7" providerId="ADAL" clId="{07858A35-DE21-E54D-BF82-5A6A5B840845}" dt="2022-11-17T11:22:10.786" v="2329" actId="478"/>
          <ac:spMkLst>
            <pc:docMk/>
            <pc:sldMk cId="2540866876" sldId="272"/>
            <ac:spMk id="6" creationId="{409878B3-F387-56B7-9530-F4E0408ACED0}"/>
          </ac:spMkLst>
        </pc:spChg>
        <pc:spChg chg="del">
          <ac:chgData name="Keighley, Rachel E." userId="5ad85ff4-cca7-4b6a-a76d-3250c9dac7a7" providerId="ADAL" clId="{07858A35-DE21-E54D-BF82-5A6A5B840845}" dt="2022-11-17T11:22:10.786" v="2329" actId="478"/>
          <ac:spMkLst>
            <pc:docMk/>
            <pc:sldMk cId="2540866876" sldId="272"/>
            <ac:spMk id="7" creationId="{AABB2E57-5F9A-1DFE-D1F9-25903D90D0C3}"/>
          </ac:spMkLst>
        </pc:spChg>
        <pc:spChg chg="del">
          <ac:chgData name="Keighley, Rachel E." userId="5ad85ff4-cca7-4b6a-a76d-3250c9dac7a7" providerId="ADAL" clId="{07858A35-DE21-E54D-BF82-5A6A5B840845}" dt="2022-11-17T11:22:10.786" v="2329" actId="478"/>
          <ac:spMkLst>
            <pc:docMk/>
            <pc:sldMk cId="2540866876" sldId="272"/>
            <ac:spMk id="8" creationId="{DEDD88C2-5FBE-28FF-EEDD-E09C290C0D38}"/>
          </ac:spMkLst>
        </pc:spChg>
        <pc:spChg chg="del">
          <ac:chgData name="Keighley, Rachel E." userId="5ad85ff4-cca7-4b6a-a76d-3250c9dac7a7" providerId="ADAL" clId="{07858A35-DE21-E54D-BF82-5A6A5B840845}" dt="2022-11-17T11:22:10.786" v="2329" actId="478"/>
          <ac:spMkLst>
            <pc:docMk/>
            <pc:sldMk cId="2540866876" sldId="272"/>
            <ac:spMk id="10" creationId="{DFE50310-EA6E-2870-A3AA-8A26159D7B29}"/>
          </ac:spMkLst>
        </pc:spChg>
        <pc:spChg chg="del">
          <ac:chgData name="Keighley, Rachel E." userId="5ad85ff4-cca7-4b6a-a76d-3250c9dac7a7" providerId="ADAL" clId="{07858A35-DE21-E54D-BF82-5A6A5B840845}" dt="2022-11-17T11:22:12.706" v="2330" actId="478"/>
          <ac:spMkLst>
            <pc:docMk/>
            <pc:sldMk cId="2540866876" sldId="272"/>
            <ac:spMk id="14" creationId="{30F7C148-AFA7-5EDA-6625-3507169B6213}"/>
          </ac:spMkLst>
        </pc:spChg>
        <pc:spChg chg="del">
          <ac:chgData name="Keighley, Rachel E." userId="5ad85ff4-cca7-4b6a-a76d-3250c9dac7a7" providerId="ADAL" clId="{07858A35-DE21-E54D-BF82-5A6A5B840845}" dt="2022-11-17T11:22:12.706" v="2330" actId="478"/>
          <ac:spMkLst>
            <pc:docMk/>
            <pc:sldMk cId="2540866876" sldId="272"/>
            <ac:spMk id="15" creationId="{7F00AF39-25E2-6D41-033E-705E55E71B5F}"/>
          </ac:spMkLst>
        </pc:spChg>
        <pc:spChg chg="del">
          <ac:chgData name="Keighley, Rachel E." userId="5ad85ff4-cca7-4b6a-a76d-3250c9dac7a7" providerId="ADAL" clId="{07858A35-DE21-E54D-BF82-5A6A5B840845}" dt="2022-11-17T11:22:12.706" v="2330" actId="478"/>
          <ac:spMkLst>
            <pc:docMk/>
            <pc:sldMk cId="2540866876" sldId="272"/>
            <ac:spMk id="16" creationId="{E5281D9D-FE58-CDB0-9FCB-0FD97C782F48}"/>
          </ac:spMkLst>
        </pc:spChg>
        <pc:picChg chg="add mod">
          <ac:chgData name="Keighley, Rachel E." userId="5ad85ff4-cca7-4b6a-a76d-3250c9dac7a7" providerId="ADAL" clId="{07858A35-DE21-E54D-BF82-5A6A5B840845}" dt="2022-11-17T11:23:15.596" v="2440" actId="26606"/>
          <ac:picMkLst>
            <pc:docMk/>
            <pc:sldMk cId="2540866876" sldId="272"/>
            <ac:picMk id="12290" creationId="{8D963E14-3614-3431-9D00-084F9C74C635}"/>
          </ac:picMkLst>
        </pc:picChg>
      </pc:sldChg>
      <pc:sldChg chg="addSp modSp add mod modNotesTx">
        <pc:chgData name="Keighley, Rachel E." userId="5ad85ff4-cca7-4b6a-a76d-3250c9dac7a7" providerId="ADAL" clId="{07858A35-DE21-E54D-BF82-5A6A5B840845}" dt="2022-11-17T11:29:33.830" v="3113" actId="20577"/>
        <pc:sldMkLst>
          <pc:docMk/>
          <pc:sldMk cId="3628136257" sldId="273"/>
        </pc:sldMkLst>
        <pc:spChg chg="mod">
          <ac:chgData name="Keighley, Rachel E." userId="5ad85ff4-cca7-4b6a-a76d-3250c9dac7a7" providerId="ADAL" clId="{07858A35-DE21-E54D-BF82-5A6A5B840845}" dt="2022-11-17T11:26:10.145" v="2741" actId="207"/>
          <ac:spMkLst>
            <pc:docMk/>
            <pc:sldMk cId="3628136257" sldId="273"/>
            <ac:spMk id="2" creationId="{3EA6E2DC-7BB3-A5F3-8EF9-C45CEB8DC4AA}"/>
          </ac:spMkLst>
        </pc:spChg>
        <pc:spChg chg="mod">
          <ac:chgData name="Keighley, Rachel E." userId="5ad85ff4-cca7-4b6a-a76d-3250c9dac7a7" providerId="ADAL" clId="{07858A35-DE21-E54D-BF82-5A6A5B840845}" dt="2022-11-17T11:29:33.830" v="3113" actId="20577"/>
          <ac:spMkLst>
            <pc:docMk/>
            <pc:sldMk cId="3628136257" sldId="273"/>
            <ac:spMk id="8199" creationId="{A1812A7D-21AB-CB61-3553-74F0A49095AA}"/>
          </ac:spMkLst>
        </pc:spChg>
        <pc:picChg chg="add mod">
          <ac:chgData name="Keighley, Rachel E." userId="5ad85ff4-cca7-4b6a-a76d-3250c9dac7a7" providerId="ADAL" clId="{07858A35-DE21-E54D-BF82-5A6A5B840845}" dt="2022-11-17T11:26:13.939" v="2743" actId="1076"/>
          <ac:picMkLst>
            <pc:docMk/>
            <pc:sldMk cId="3628136257" sldId="273"/>
            <ac:picMk id="13314" creationId="{198616F2-60BF-8F48-211C-BBFBC31A2EDD}"/>
          </ac:picMkLst>
        </pc:picChg>
      </pc:sldChg>
      <pc:sldChg chg="addSp new">
        <pc:chgData name="Keighley, Rachel E." userId="5ad85ff4-cca7-4b6a-a76d-3250c9dac7a7" providerId="ADAL" clId="{07858A35-DE21-E54D-BF82-5A6A5B840845}" dt="2022-11-17T11:30:47.364" v="3115"/>
        <pc:sldMkLst>
          <pc:docMk/>
          <pc:sldMk cId="3535572709" sldId="274"/>
        </pc:sldMkLst>
        <pc:picChg chg="add">
          <ac:chgData name="Keighley, Rachel E." userId="5ad85ff4-cca7-4b6a-a76d-3250c9dac7a7" providerId="ADAL" clId="{07858A35-DE21-E54D-BF82-5A6A5B840845}" dt="2022-11-17T11:30:47.364" v="3115"/>
          <ac:picMkLst>
            <pc:docMk/>
            <pc:sldMk cId="3535572709" sldId="274"/>
            <ac:picMk id="14338" creationId="{F907384B-AB85-9DA3-07A5-CB3FC94DC6F7}"/>
          </ac:picMkLst>
        </pc:picChg>
      </pc:sldChg>
    </pc:docChg>
  </pc:docChgLst>
  <pc:docChgLst>
    <pc:chgData name="Keighley, Rachel E." userId="5ad85ff4-cca7-4b6a-a76d-3250c9dac7a7" providerId="ADAL" clId="{36227ED1-2340-C142-8B99-7F0027C64833}"/>
    <pc:docChg chg="custSel addSld modSld">
      <pc:chgData name="Keighley, Rachel E." userId="5ad85ff4-cca7-4b6a-a76d-3250c9dac7a7" providerId="ADAL" clId="{36227ED1-2340-C142-8B99-7F0027C64833}" dt="2022-11-25T09:18:57.710" v="249"/>
      <pc:docMkLst>
        <pc:docMk/>
      </pc:docMkLst>
      <pc:sldChg chg="modSp mod">
        <pc:chgData name="Keighley, Rachel E." userId="5ad85ff4-cca7-4b6a-a76d-3250c9dac7a7" providerId="ADAL" clId="{36227ED1-2340-C142-8B99-7F0027C64833}" dt="2022-11-24T15:18:47.095" v="248" actId="207"/>
        <pc:sldMkLst>
          <pc:docMk/>
          <pc:sldMk cId="2990786647" sldId="264"/>
        </pc:sldMkLst>
        <pc:spChg chg="mod">
          <ac:chgData name="Keighley, Rachel E." userId="5ad85ff4-cca7-4b6a-a76d-3250c9dac7a7" providerId="ADAL" clId="{36227ED1-2340-C142-8B99-7F0027C64833}" dt="2022-11-24T15:18:30.087" v="246"/>
          <ac:spMkLst>
            <pc:docMk/>
            <pc:sldMk cId="2990786647" sldId="264"/>
            <ac:spMk id="3" creationId="{D43B2BBA-C16E-8B18-041E-89699E2BF2E0}"/>
          </ac:spMkLst>
        </pc:spChg>
        <pc:spChg chg="mod">
          <ac:chgData name="Keighley, Rachel E." userId="5ad85ff4-cca7-4b6a-a76d-3250c9dac7a7" providerId="ADAL" clId="{36227ED1-2340-C142-8B99-7F0027C64833}" dt="2022-11-24T15:18:47.095" v="248" actId="207"/>
          <ac:spMkLst>
            <pc:docMk/>
            <pc:sldMk cId="2990786647" sldId="264"/>
            <ac:spMk id="4" creationId="{8E64600E-304D-C022-1335-6FAC767F3349}"/>
          </ac:spMkLst>
        </pc:spChg>
      </pc:sldChg>
      <pc:sldChg chg="addSp delSp modSp new mod modNotesTx">
        <pc:chgData name="Keighley, Rachel E." userId="5ad85ff4-cca7-4b6a-a76d-3250c9dac7a7" providerId="ADAL" clId="{36227ED1-2340-C142-8B99-7F0027C64833}" dt="2022-11-24T10:04:45.436" v="244" actId="20577"/>
        <pc:sldMkLst>
          <pc:docMk/>
          <pc:sldMk cId="1623658746" sldId="275"/>
        </pc:sldMkLst>
        <pc:spChg chg="del mod">
          <ac:chgData name="Keighley, Rachel E." userId="5ad85ff4-cca7-4b6a-a76d-3250c9dac7a7" providerId="ADAL" clId="{36227ED1-2340-C142-8B99-7F0027C64833}" dt="2022-11-24T10:02:11.308" v="132" actId="478"/>
          <ac:spMkLst>
            <pc:docMk/>
            <pc:sldMk cId="1623658746" sldId="275"/>
            <ac:spMk id="2" creationId="{A29E5B27-612F-96D1-C1EC-3802C5DA89E7}"/>
          </ac:spMkLst>
        </pc:spChg>
        <pc:spChg chg="del">
          <ac:chgData name="Keighley, Rachel E." userId="5ad85ff4-cca7-4b6a-a76d-3250c9dac7a7" providerId="ADAL" clId="{36227ED1-2340-C142-8B99-7F0027C64833}" dt="2022-11-24T09:44:00.552" v="25" actId="478"/>
          <ac:spMkLst>
            <pc:docMk/>
            <pc:sldMk cId="1623658746" sldId="275"/>
            <ac:spMk id="3" creationId="{B251602E-9FD9-2BF2-B681-0999097E2734}"/>
          </ac:spMkLst>
        </pc:spChg>
        <pc:spChg chg="del">
          <ac:chgData name="Keighley, Rachel E." userId="5ad85ff4-cca7-4b6a-a76d-3250c9dac7a7" providerId="ADAL" clId="{36227ED1-2340-C142-8B99-7F0027C64833}" dt="2022-11-24T09:43:59.613" v="24" actId="478"/>
          <ac:spMkLst>
            <pc:docMk/>
            <pc:sldMk cId="1623658746" sldId="275"/>
            <ac:spMk id="4" creationId="{64A8592C-E886-D033-1F58-8EFA771448AF}"/>
          </ac:spMkLst>
        </pc:spChg>
        <pc:spChg chg="add del mod">
          <ac:chgData name="Keighley, Rachel E." userId="5ad85ff4-cca7-4b6a-a76d-3250c9dac7a7" providerId="ADAL" clId="{36227ED1-2340-C142-8B99-7F0027C64833}" dt="2022-11-24T10:02:20.342" v="135" actId="478"/>
          <ac:spMkLst>
            <pc:docMk/>
            <pc:sldMk cId="1623658746" sldId="275"/>
            <ac:spMk id="21" creationId="{5DD859D8-FE5F-B02C-EFD9-905F5533037A}"/>
          </ac:spMkLst>
        </pc:spChg>
        <pc:picChg chg="add mod">
          <ac:chgData name="Keighley, Rachel E." userId="5ad85ff4-cca7-4b6a-a76d-3250c9dac7a7" providerId="ADAL" clId="{36227ED1-2340-C142-8B99-7F0027C64833}" dt="2022-11-24T10:02:12.809" v="133" actId="1076"/>
          <ac:picMkLst>
            <pc:docMk/>
            <pc:sldMk cId="1623658746" sldId="275"/>
            <ac:picMk id="6" creationId="{B77F5F38-A682-3449-6D04-8C46E340DDC1}"/>
          </ac:picMkLst>
        </pc:picChg>
        <pc:picChg chg="add mod modCrop">
          <ac:chgData name="Keighley, Rachel E." userId="5ad85ff4-cca7-4b6a-a76d-3250c9dac7a7" providerId="ADAL" clId="{36227ED1-2340-C142-8B99-7F0027C64833}" dt="2022-11-24T10:01:58.761" v="125" actId="1076"/>
          <ac:picMkLst>
            <pc:docMk/>
            <pc:sldMk cId="1623658746" sldId="275"/>
            <ac:picMk id="8" creationId="{F516DE36-0A15-1BC0-83A1-59D8F1589014}"/>
          </ac:picMkLst>
        </pc:picChg>
        <pc:picChg chg="add mod">
          <ac:chgData name="Keighley, Rachel E." userId="5ad85ff4-cca7-4b6a-a76d-3250c9dac7a7" providerId="ADAL" clId="{36227ED1-2340-C142-8B99-7F0027C64833}" dt="2022-11-24T10:02:14.599" v="134" actId="1076"/>
          <ac:picMkLst>
            <pc:docMk/>
            <pc:sldMk cId="1623658746" sldId="275"/>
            <ac:picMk id="10" creationId="{203D9135-CB58-9BAF-538D-7093542CE2CB}"/>
          </ac:picMkLst>
        </pc:picChg>
        <pc:picChg chg="add del mod">
          <ac:chgData name="Keighley, Rachel E." userId="5ad85ff4-cca7-4b6a-a76d-3250c9dac7a7" providerId="ADAL" clId="{36227ED1-2340-C142-8B99-7F0027C64833}" dt="2022-11-24T10:01:18.696" v="109" actId="478"/>
          <ac:picMkLst>
            <pc:docMk/>
            <pc:sldMk cId="1623658746" sldId="275"/>
            <ac:picMk id="12" creationId="{F8C9A671-17A9-E1B2-6862-FB2C4B74DDA1}"/>
          </ac:picMkLst>
        </pc:picChg>
        <pc:picChg chg="add del mod">
          <ac:chgData name="Keighley, Rachel E." userId="5ad85ff4-cca7-4b6a-a76d-3250c9dac7a7" providerId="ADAL" clId="{36227ED1-2340-C142-8B99-7F0027C64833}" dt="2022-11-24T10:01:18.696" v="109" actId="478"/>
          <ac:picMkLst>
            <pc:docMk/>
            <pc:sldMk cId="1623658746" sldId="275"/>
            <ac:picMk id="14" creationId="{BCE1CD5B-3C48-CC4C-BB76-5A7EAA7AF911}"/>
          </ac:picMkLst>
        </pc:picChg>
        <pc:picChg chg="add del mod">
          <ac:chgData name="Keighley, Rachel E." userId="5ad85ff4-cca7-4b6a-a76d-3250c9dac7a7" providerId="ADAL" clId="{36227ED1-2340-C142-8B99-7F0027C64833}" dt="2022-11-24T10:01:18.696" v="109" actId="478"/>
          <ac:picMkLst>
            <pc:docMk/>
            <pc:sldMk cId="1623658746" sldId="275"/>
            <ac:picMk id="16" creationId="{8D4C4CF3-02B1-13E4-426D-4339473C3555}"/>
          </ac:picMkLst>
        </pc:picChg>
        <pc:picChg chg="add mod">
          <ac:chgData name="Keighley, Rachel E." userId="5ad85ff4-cca7-4b6a-a76d-3250c9dac7a7" providerId="ADAL" clId="{36227ED1-2340-C142-8B99-7F0027C64833}" dt="2022-11-24T10:02:05.893" v="129" actId="14100"/>
          <ac:picMkLst>
            <pc:docMk/>
            <pc:sldMk cId="1623658746" sldId="275"/>
            <ac:picMk id="18" creationId="{5AF68842-976C-6C85-E2D4-29AF27BACAE5}"/>
          </ac:picMkLst>
        </pc:picChg>
        <pc:picChg chg="add del mod">
          <ac:chgData name="Keighley, Rachel E." userId="5ad85ff4-cca7-4b6a-a76d-3250c9dac7a7" providerId="ADAL" clId="{36227ED1-2340-C142-8B99-7F0027C64833}" dt="2022-11-24T10:01:01.437" v="105" actId="478"/>
          <ac:picMkLst>
            <pc:docMk/>
            <pc:sldMk cId="1623658746" sldId="275"/>
            <ac:picMk id="19" creationId="{BBBB5738-F516-7BE9-6694-530405CC08F4}"/>
          </ac:picMkLst>
        </pc:picChg>
      </pc:sldChg>
      <pc:sldChg chg="delSp modSp add mod">
        <pc:chgData name="Keighley, Rachel E." userId="5ad85ff4-cca7-4b6a-a76d-3250c9dac7a7" providerId="ADAL" clId="{36227ED1-2340-C142-8B99-7F0027C64833}" dt="2022-11-24T10:02:36.509" v="143" actId="1076"/>
        <pc:sldMkLst>
          <pc:docMk/>
          <pc:sldMk cId="2023963868" sldId="276"/>
        </pc:sldMkLst>
        <pc:picChg chg="del mod">
          <ac:chgData name="Keighley, Rachel E." userId="5ad85ff4-cca7-4b6a-a76d-3250c9dac7a7" providerId="ADAL" clId="{36227ED1-2340-C142-8B99-7F0027C64833}" dt="2022-11-24T10:01:23.891" v="111" actId="478"/>
          <ac:picMkLst>
            <pc:docMk/>
            <pc:sldMk cId="2023963868" sldId="276"/>
            <ac:picMk id="6" creationId="{B77F5F38-A682-3449-6D04-8C46E340DDC1}"/>
          </ac:picMkLst>
        </pc:picChg>
        <pc:picChg chg="del">
          <ac:chgData name="Keighley, Rachel E." userId="5ad85ff4-cca7-4b6a-a76d-3250c9dac7a7" providerId="ADAL" clId="{36227ED1-2340-C142-8B99-7F0027C64833}" dt="2022-11-24T10:01:23.891" v="111" actId="478"/>
          <ac:picMkLst>
            <pc:docMk/>
            <pc:sldMk cId="2023963868" sldId="276"/>
            <ac:picMk id="8" creationId="{F516DE36-0A15-1BC0-83A1-59D8F1589014}"/>
          </ac:picMkLst>
        </pc:picChg>
        <pc:picChg chg="del">
          <ac:chgData name="Keighley, Rachel E." userId="5ad85ff4-cca7-4b6a-a76d-3250c9dac7a7" providerId="ADAL" clId="{36227ED1-2340-C142-8B99-7F0027C64833}" dt="2022-11-24T10:01:23.891" v="111" actId="478"/>
          <ac:picMkLst>
            <pc:docMk/>
            <pc:sldMk cId="2023963868" sldId="276"/>
            <ac:picMk id="10" creationId="{203D9135-CB58-9BAF-538D-7093542CE2CB}"/>
          </ac:picMkLst>
        </pc:picChg>
        <pc:picChg chg="mod">
          <ac:chgData name="Keighley, Rachel E." userId="5ad85ff4-cca7-4b6a-a76d-3250c9dac7a7" providerId="ADAL" clId="{36227ED1-2340-C142-8B99-7F0027C64833}" dt="2022-11-24T10:02:36.509" v="143" actId="1076"/>
          <ac:picMkLst>
            <pc:docMk/>
            <pc:sldMk cId="2023963868" sldId="276"/>
            <ac:picMk id="12" creationId="{F8C9A671-17A9-E1B2-6862-FB2C4B74DDA1}"/>
          </ac:picMkLst>
        </pc:picChg>
        <pc:picChg chg="mod">
          <ac:chgData name="Keighley, Rachel E." userId="5ad85ff4-cca7-4b6a-a76d-3250c9dac7a7" providerId="ADAL" clId="{36227ED1-2340-C142-8B99-7F0027C64833}" dt="2022-11-24T10:02:26.273" v="137" actId="14100"/>
          <ac:picMkLst>
            <pc:docMk/>
            <pc:sldMk cId="2023963868" sldId="276"/>
            <ac:picMk id="14" creationId="{BCE1CD5B-3C48-CC4C-BB76-5A7EAA7AF911}"/>
          </ac:picMkLst>
        </pc:picChg>
        <pc:picChg chg="mod">
          <ac:chgData name="Keighley, Rachel E." userId="5ad85ff4-cca7-4b6a-a76d-3250c9dac7a7" providerId="ADAL" clId="{36227ED1-2340-C142-8B99-7F0027C64833}" dt="2022-11-24T10:02:28.846" v="139" actId="14100"/>
          <ac:picMkLst>
            <pc:docMk/>
            <pc:sldMk cId="2023963868" sldId="276"/>
            <ac:picMk id="16" creationId="{8D4C4CF3-02B1-13E4-426D-4339473C3555}"/>
          </ac:picMkLst>
        </pc:picChg>
        <pc:picChg chg="del">
          <ac:chgData name="Keighley, Rachel E." userId="5ad85ff4-cca7-4b6a-a76d-3250c9dac7a7" providerId="ADAL" clId="{36227ED1-2340-C142-8B99-7F0027C64833}" dt="2022-11-24T10:01:23.891" v="111" actId="478"/>
          <ac:picMkLst>
            <pc:docMk/>
            <pc:sldMk cId="2023963868" sldId="276"/>
            <ac:picMk id="18" creationId="{5AF68842-976C-6C85-E2D4-29AF27BACAE5}"/>
          </ac:picMkLst>
        </pc:picChg>
      </pc:sldChg>
      <pc:sldChg chg="addSp delSp modSp add mod modNotesTx">
        <pc:chgData name="Keighley, Rachel E." userId="5ad85ff4-cca7-4b6a-a76d-3250c9dac7a7" providerId="ADAL" clId="{36227ED1-2340-C142-8B99-7F0027C64833}" dt="2022-11-24T10:04:28.287" v="197" actId="9405"/>
        <pc:sldMkLst>
          <pc:docMk/>
          <pc:sldMk cId="2268330643" sldId="277"/>
        </pc:sldMkLst>
        <pc:spChg chg="del">
          <ac:chgData name="Keighley, Rachel E." userId="5ad85ff4-cca7-4b6a-a76d-3250c9dac7a7" providerId="ADAL" clId="{36227ED1-2340-C142-8B99-7F0027C64833}" dt="2022-11-24T10:03:36.868" v="157" actId="478"/>
          <ac:spMkLst>
            <pc:docMk/>
            <pc:sldMk cId="2268330643" sldId="277"/>
            <ac:spMk id="2" creationId="{A29E5B27-612F-96D1-C1EC-3802C5DA89E7}"/>
          </ac:spMkLst>
        </pc:spChg>
        <pc:spChg chg="add del mod">
          <ac:chgData name="Keighley, Rachel E." userId="5ad85ff4-cca7-4b6a-a76d-3250c9dac7a7" providerId="ADAL" clId="{36227ED1-2340-C142-8B99-7F0027C64833}" dt="2022-11-24T10:03:39.042" v="158" actId="478"/>
          <ac:spMkLst>
            <pc:docMk/>
            <pc:sldMk cId="2268330643" sldId="277"/>
            <ac:spMk id="4" creationId="{871F4551-E526-CC33-F78E-C42D3218564B}"/>
          </ac:spMkLst>
        </pc:spChg>
        <pc:grpChg chg="mod">
          <ac:chgData name="Keighley, Rachel E." userId="5ad85ff4-cca7-4b6a-a76d-3250c9dac7a7" providerId="ADAL" clId="{36227ED1-2340-C142-8B99-7F0027C64833}" dt="2022-11-24T10:04:24.328" v="194"/>
          <ac:grpSpMkLst>
            <pc:docMk/>
            <pc:sldMk cId="2268330643" sldId="277"/>
            <ac:grpSpMk id="15" creationId="{657C6FD6-ABF2-A480-8DC7-EE1B2980AC41}"/>
          </ac:grpSpMkLst>
        </pc:grpChg>
        <pc:picChg chg="mod">
          <ac:chgData name="Keighley, Rachel E." userId="5ad85ff4-cca7-4b6a-a76d-3250c9dac7a7" providerId="ADAL" clId="{36227ED1-2340-C142-8B99-7F0027C64833}" dt="2022-11-24T10:03:41.040" v="159" actId="1076"/>
          <ac:picMkLst>
            <pc:docMk/>
            <pc:sldMk cId="2268330643" sldId="277"/>
            <ac:picMk id="6" creationId="{B77F5F38-A682-3449-6D04-8C46E340DDC1}"/>
          </ac:picMkLst>
        </pc:picChg>
        <pc:picChg chg="mod">
          <ac:chgData name="Keighley, Rachel E." userId="5ad85ff4-cca7-4b6a-a76d-3250c9dac7a7" providerId="ADAL" clId="{36227ED1-2340-C142-8B99-7F0027C64833}" dt="2022-11-24T10:03:54.989" v="168" actId="1076"/>
          <ac:picMkLst>
            <pc:docMk/>
            <pc:sldMk cId="2268330643" sldId="277"/>
            <ac:picMk id="8" creationId="{F516DE36-0A15-1BC0-83A1-59D8F1589014}"/>
          </ac:picMkLst>
        </pc:picChg>
        <pc:picChg chg="mod">
          <ac:chgData name="Keighley, Rachel E." userId="5ad85ff4-cca7-4b6a-a76d-3250c9dac7a7" providerId="ADAL" clId="{36227ED1-2340-C142-8B99-7F0027C64833}" dt="2022-11-24T10:03:55.923" v="169" actId="1076"/>
          <ac:picMkLst>
            <pc:docMk/>
            <pc:sldMk cId="2268330643" sldId="277"/>
            <ac:picMk id="10" creationId="{203D9135-CB58-9BAF-538D-7093542CE2CB}"/>
          </ac:picMkLst>
        </pc:picChg>
        <pc:picChg chg="mod">
          <ac:chgData name="Keighley, Rachel E." userId="5ad85ff4-cca7-4b6a-a76d-3250c9dac7a7" providerId="ADAL" clId="{36227ED1-2340-C142-8B99-7F0027C64833}" dt="2022-11-24T10:03:58.553" v="171" actId="1076"/>
          <ac:picMkLst>
            <pc:docMk/>
            <pc:sldMk cId="2268330643" sldId="277"/>
            <ac:picMk id="12" creationId="{F8C9A671-17A9-E1B2-6862-FB2C4B74DDA1}"/>
          </ac:picMkLst>
        </pc:picChg>
        <pc:picChg chg="mod">
          <ac:chgData name="Keighley, Rachel E." userId="5ad85ff4-cca7-4b6a-a76d-3250c9dac7a7" providerId="ADAL" clId="{36227ED1-2340-C142-8B99-7F0027C64833}" dt="2022-11-24T10:03:43.256" v="160" actId="1076"/>
          <ac:picMkLst>
            <pc:docMk/>
            <pc:sldMk cId="2268330643" sldId="277"/>
            <ac:picMk id="14" creationId="{BCE1CD5B-3C48-CC4C-BB76-5A7EAA7AF911}"/>
          </ac:picMkLst>
        </pc:picChg>
        <pc:picChg chg="mod">
          <ac:chgData name="Keighley, Rachel E." userId="5ad85ff4-cca7-4b6a-a76d-3250c9dac7a7" providerId="ADAL" clId="{36227ED1-2340-C142-8B99-7F0027C64833}" dt="2022-11-24T10:04:03.703" v="174" actId="1076"/>
          <ac:picMkLst>
            <pc:docMk/>
            <pc:sldMk cId="2268330643" sldId="277"/>
            <ac:picMk id="16" creationId="{8D4C4CF3-02B1-13E4-426D-4339473C3555}"/>
          </ac:picMkLst>
        </pc:picChg>
        <pc:picChg chg="mod">
          <ac:chgData name="Keighley, Rachel E." userId="5ad85ff4-cca7-4b6a-a76d-3250c9dac7a7" providerId="ADAL" clId="{36227ED1-2340-C142-8B99-7F0027C64833}" dt="2022-11-24T10:03:46.798" v="161" actId="1076"/>
          <ac:picMkLst>
            <pc:docMk/>
            <pc:sldMk cId="2268330643" sldId="277"/>
            <ac:picMk id="18" creationId="{5AF68842-976C-6C85-E2D4-29AF27BACAE5}"/>
          </ac:picMkLst>
        </pc:picChg>
        <pc:inkChg chg="add">
          <ac:chgData name="Keighley, Rachel E." userId="5ad85ff4-cca7-4b6a-a76d-3250c9dac7a7" providerId="ADAL" clId="{36227ED1-2340-C142-8B99-7F0027C64833}" dt="2022-11-24T10:04:18.158" v="189" actId="9405"/>
          <ac:inkMkLst>
            <pc:docMk/>
            <pc:sldMk cId="2268330643" sldId="277"/>
            <ac:inkMk id="5" creationId="{6C490975-02DB-2046-66A3-47D80FA56B0C}"/>
          </ac:inkMkLst>
        </pc:inkChg>
        <pc:inkChg chg="add">
          <ac:chgData name="Keighley, Rachel E." userId="5ad85ff4-cca7-4b6a-a76d-3250c9dac7a7" providerId="ADAL" clId="{36227ED1-2340-C142-8B99-7F0027C64833}" dt="2022-11-24T10:04:20.353" v="190" actId="9405"/>
          <ac:inkMkLst>
            <pc:docMk/>
            <pc:sldMk cId="2268330643" sldId="277"/>
            <ac:inkMk id="7" creationId="{700201B7-CA4E-720E-B28E-2E058E86D84A}"/>
          </ac:inkMkLst>
        </pc:inkChg>
        <pc:inkChg chg="add">
          <ac:chgData name="Keighley, Rachel E." userId="5ad85ff4-cca7-4b6a-a76d-3250c9dac7a7" providerId="ADAL" clId="{36227ED1-2340-C142-8B99-7F0027C64833}" dt="2022-11-24T10:04:22.206" v="191" actId="9405"/>
          <ac:inkMkLst>
            <pc:docMk/>
            <pc:sldMk cId="2268330643" sldId="277"/>
            <ac:inkMk id="9" creationId="{8877D87D-E086-BFD2-9AA5-E9FAF5712356}"/>
          </ac:inkMkLst>
        </pc:inkChg>
        <pc:inkChg chg="add mod">
          <ac:chgData name="Keighley, Rachel E." userId="5ad85ff4-cca7-4b6a-a76d-3250c9dac7a7" providerId="ADAL" clId="{36227ED1-2340-C142-8B99-7F0027C64833}" dt="2022-11-24T10:04:24.328" v="194"/>
          <ac:inkMkLst>
            <pc:docMk/>
            <pc:sldMk cId="2268330643" sldId="277"/>
            <ac:inkMk id="11" creationId="{5C7AC3DE-C449-DBE4-2D37-256E3CD81A8F}"/>
          </ac:inkMkLst>
        </pc:inkChg>
        <pc:inkChg chg="add mod">
          <ac:chgData name="Keighley, Rachel E." userId="5ad85ff4-cca7-4b6a-a76d-3250c9dac7a7" providerId="ADAL" clId="{36227ED1-2340-C142-8B99-7F0027C64833}" dt="2022-11-24T10:04:24.328" v="194"/>
          <ac:inkMkLst>
            <pc:docMk/>
            <pc:sldMk cId="2268330643" sldId="277"/>
            <ac:inkMk id="13" creationId="{597987C3-AEFE-0847-42BB-B272B8B33D8B}"/>
          </ac:inkMkLst>
        </pc:inkChg>
        <pc:inkChg chg="add">
          <ac:chgData name="Keighley, Rachel E." userId="5ad85ff4-cca7-4b6a-a76d-3250c9dac7a7" providerId="ADAL" clId="{36227ED1-2340-C142-8B99-7F0027C64833}" dt="2022-11-24T10:04:25.287" v="195" actId="9405"/>
          <ac:inkMkLst>
            <pc:docMk/>
            <pc:sldMk cId="2268330643" sldId="277"/>
            <ac:inkMk id="17" creationId="{53D79636-A5B7-EA30-F69B-E6A3200604B8}"/>
          </ac:inkMkLst>
        </pc:inkChg>
        <pc:inkChg chg="add">
          <ac:chgData name="Keighley, Rachel E." userId="5ad85ff4-cca7-4b6a-a76d-3250c9dac7a7" providerId="ADAL" clId="{36227ED1-2340-C142-8B99-7F0027C64833}" dt="2022-11-24T10:04:26.871" v="196" actId="9405"/>
          <ac:inkMkLst>
            <pc:docMk/>
            <pc:sldMk cId="2268330643" sldId="277"/>
            <ac:inkMk id="19" creationId="{B87F2B13-CCB0-768D-2055-D8851EC88EA4}"/>
          </ac:inkMkLst>
        </pc:inkChg>
        <pc:inkChg chg="add">
          <ac:chgData name="Keighley, Rachel E." userId="5ad85ff4-cca7-4b6a-a76d-3250c9dac7a7" providerId="ADAL" clId="{36227ED1-2340-C142-8B99-7F0027C64833}" dt="2022-11-24T10:04:28.287" v="197" actId="9405"/>
          <ac:inkMkLst>
            <pc:docMk/>
            <pc:sldMk cId="2268330643" sldId="277"/>
            <ac:inkMk id="20" creationId="{AA977548-6AF5-D7B7-12FF-2189A5BFD887}"/>
          </ac:inkMkLst>
        </pc:inkChg>
      </pc:sldChg>
      <pc:sldChg chg="add">
        <pc:chgData name="Keighley, Rachel E." userId="5ad85ff4-cca7-4b6a-a76d-3250c9dac7a7" providerId="ADAL" clId="{36227ED1-2340-C142-8B99-7F0027C64833}" dt="2022-11-24T10:06:46.144" v="245"/>
        <pc:sldMkLst>
          <pc:docMk/>
          <pc:sldMk cId="4191533000" sldId="825"/>
        </pc:sldMkLst>
      </pc:sldChg>
      <pc:sldChg chg="add">
        <pc:chgData name="Keighley, Rachel E." userId="5ad85ff4-cca7-4b6a-a76d-3250c9dac7a7" providerId="ADAL" clId="{36227ED1-2340-C142-8B99-7F0027C64833}" dt="2022-11-25T09:18:57.710" v="249"/>
        <pc:sldMkLst>
          <pc:docMk/>
          <pc:sldMk cId="2363541549" sldId="826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4T10:04:18.1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24575,'1'87'0,"1"1"0,-1 0 0,1 0 0,0 0 0,-1-1 0,1 1 0,0-9 0,-1-1 0,1 9 0,-1 0 0,1 0 0,-1 0 0,0 0 0,1 0 0,-1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4T10:04:20.3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88 122 24575,'3'-9'0,"4"-5"0,9-4 0,14-4 0,31 0 0,-10 11 0,3 2 0,22-3 0,-17 8 0,-4 3 0,-6 8 0,0 6 0,-17 10 0,-20 8 0,-4 8 0,-4 5 0,-6 8 0,-8 8 0,-9 14 0,-8 7 0,-8 5 0,-6 2 0,-2-6 0,3-9 0,-2-5 0,1-5 0,-1-1 0,-1-1 0,6-10 0,5-9 0,5-6 0,2-4 0,-1 1 0,-1 1 0,0-1 0,0-1 0,5-5 0,7-9 0,11-6 0,25-2 0,31 4 0,36 7 0,-34-8 0,1-1 0,-1 0 0,-2-1 0,27 6 0,-34-7 0,-26-5 0,-16-3 0,-3-2 0,0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4T10:04:22.2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253 0 24575,'45'11'0,"12"1"0,21 2 0,-3-2 0,-18-4 0,-22-4 0,-23-1 0,-23 17 0,-19 19 0,-29 37 0,25-31 0,-1-1 0,-23 31 0,18-23 0,27-34 0,11-13 0,7-1 0,14 7 0,13 12 0,15 17 0,8 13 0,-3 6 0,-9-2 0,-17-11 0,-15-7 0,-14-9 0,-10-2 0,-12 1 0,-11-1 0,-13 1 0,-6-3 0,0-5 0,2-7 0,1-8 0,-5-8 0,-3-6 0,-2-3 0,11 1 0,16 3 0,21 1 0,22-2 0,0 5 0,4-3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4T10:04:23.31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 1 24575,'1'15'0,"-2"21"0,-2 31 0,0-15 0,-1 4 0,0 8 0,1 1 0,-1 2 0,1-1 0,2-5 0,0-2 0,2 30 0,3-27 0,4-29 0,24-20 0,14-11 0,12-3 0,35 0 0,12 0-418,-14-1 0,6 1 1,-1 0 417,1-1 0,0 1 0,-5 0 0,-18 0 0,-4 1 0,-7-1 0,-2 1 0,-13 0 0,-21 0 0,-25-1 0,-3 1 0,-1-1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4T10:04:23.78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 1 16146,'-1'30'0,"0"21"1725,0-2 1,-1 6-1726,0 19 0,0 7 0,0-17 0,1 4 0,0 0 0,0 3 0,1 1 0,0-2 0,0 21 0,1-6 754,0-19 0,0-8-754,1 7 808,-1-40-808,-1-19 0,0-6 0,0-3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4T10:04:25.28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916 57 24575,'-54'-8'0,"8"1"0,-7 0 0,-23-1 0,-4 1 0,-8 0 0,0 1 0,4 2 0,6 2 0,19 2 0,7 1 0,-5 3 0,30 4 0,21 10 0,7 16 0,0 9 0,1 2 0,-1-10 0,0-13 0,0-9 0,-1-7 0,1-4 0,9 0 0,33 1 0,39 5 0,-24-2 0,2 3 0,3 1 0,-1 2 0,-11 1 0,-4 2 0,20 22 0,-29 8 0,-14 9 0,-7 5 0,-10-2 0,-7-7 0,-12-8 0,-17-6 0,-23-1 0,-25 4 0,30-20 0,-2-1 0,-2-1 0,-1-3 0,1-3 0,2-4 0,-32-1 0,22-6 0,24-4 0,17-2 0,6-2 0,-2-10 0,6 8 0,-1-4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4T10:04:26.8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1157 19 24575,'-30'-6'0,"-45"-2"0,14 5 0,-6 2 0,-16 2 0,-3 4 0,-5 3 0,0 3 0,10 4 0,4 3 0,14 1 0,6 3 0,-28 25 0,30 10 0,18 8 0,5 13 0,5 9 0,7 7 0,12-45 0,3 2 0,8 47 0,17-4 0,19-13 0,26-14 0,22-22 0,-35-30 0,3-7 0,2-6 0,0-7 0,-6-5 0,-3-5 0,29-31 0,-26-15 0,-18-5 0,-11-6 0,-10 6 0,-15 4 0,-13 5 0,-11 11 0,-5 13 0,2 16 0,-2 10 0,-8 9 0,-13 8 0,-13 6 0,-6 4 0,1 1 0,12-4 0,16-4 0,15-2 0,13-3 0,5 0 0,2-1 0,-1 2 0,-3 3 0,-4 3 0,-5 5 0,-2 2 0,-1 3 0,5-4 0,5-5 0,6-7 0,5-5 0,3-4 0,-1 0 0,1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4T10:04:28.28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24575,'76'6'0,"-20"-2"0,6 0 0,16 0 0,3 0 0,-1-1 0,-3 0 0,-16-2 0,-8 0 0,-3 2 0,-38 3 0,-27 10 0,-14 16 0,-9 11 0,-25 32 0,19-23 0,3-2 0,-3 2 0,10-9 0,0 0 0,-4 6 0,-1 0 0,6-6 0,4-3 0,-4 4 0,16-21 0,9-13 0,5-7 0,3-2 0,-2 0 0,-2 3 0,-2 2 0,-3 2 0,1 0 0,3-3 0,3-3 0,0-1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C99E6-7BFB-6E45-B745-9A51EE147FAC}" type="datetimeFigureOut">
              <a:rPr lang="en-US" smtClean="0"/>
              <a:t>11/25/22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8E9D8-F604-E74B-9698-62869C4B0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76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451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i="0" u="none" strike="noStrike" dirty="0">
                <a:solidFill>
                  <a:schemeClr val="tx1"/>
                </a:solidFill>
                <a:effectLst/>
                <a:latin typeface="Segoe UI" panose="020B0502040204020203" pitchFamily="34" charset="0"/>
              </a:rPr>
              <a:t>We agreed to offer positive and appreciative options and suggestions to help get us all there, not telling people what to do or criticising!)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6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are working as a team so it is important to be honest with each other, learn and support each other</a:t>
            </a:r>
          </a:p>
          <a:p>
            <a:r>
              <a:rPr lang="en-US" dirty="0"/>
              <a:t>We want to constantly improve both ourselves and our research and reflecting and being honest is the way to do this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298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do you think the </a:t>
            </a:r>
            <a:r>
              <a:rPr lang="en-US"/>
              <a:t>images signify?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448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Which one is most appropriate?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624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Which one is most appropriate?</a:t>
            </a:r>
          </a:p>
          <a:p>
            <a:r>
              <a:rPr lang="en-US" dirty="0"/>
              <a:t>1</a:t>
            </a:r>
          </a:p>
          <a:p>
            <a:r>
              <a:rPr lang="en-US" dirty="0"/>
              <a:t>2</a:t>
            </a:r>
          </a:p>
          <a:p>
            <a:r>
              <a:rPr lang="en-US" dirty="0"/>
              <a:t>3</a:t>
            </a:r>
          </a:p>
          <a:p>
            <a:r>
              <a:rPr lang="en-US" dirty="0"/>
              <a:t>4</a:t>
            </a:r>
          </a:p>
          <a:p>
            <a:r>
              <a:rPr lang="en-US" dirty="0"/>
              <a:t>5</a:t>
            </a:r>
          </a:p>
          <a:p>
            <a:r>
              <a:rPr lang="en-US" dirty="0"/>
              <a:t>6</a:t>
            </a:r>
          </a:p>
          <a:p>
            <a:r>
              <a:rPr lang="en-US" dirty="0"/>
              <a:t>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05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</a:rPr>
              <a:t>Sex work 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</a:rPr>
              <a:t>Participatory-Action Research 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</a:rPr>
              <a:t>Peer researchers 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</a:rPr>
              <a:t>Social change </a:t>
            </a:r>
          </a:p>
          <a:p>
            <a:pPr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</a:rPr>
              <a:t>MSHT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22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In collaborative writing, this is a particularly important step since it’s crucial that all members of a team agree about the basic elements of the project and the logistics that will govern the project’s completion.</a:t>
            </a:r>
          </a:p>
          <a:p>
            <a:pPr marL="171450" indent="-171450">
              <a:buFontTx/>
              <a:buChar char="-"/>
            </a:pPr>
            <a:r>
              <a:rPr lang="en-GB" b="0" i="0" u="none" strike="noStrike" dirty="0">
                <a:solidFill>
                  <a:srgbClr val="494949"/>
                </a:solidFill>
                <a:effectLst/>
                <a:latin typeface="Georgia" panose="02040502050405020303" pitchFamily="18" charset="0"/>
              </a:rPr>
              <a:t>Drafting refers to the process of actually writing the paper.</a:t>
            </a:r>
          </a:p>
          <a:p>
            <a:pPr marL="171450" indent="-171450">
              <a:buFontTx/>
              <a:buChar char="-"/>
            </a:pPr>
            <a:r>
              <a:rPr lang="en-GB" b="0" i="0" u="none" strike="noStrike" dirty="0">
                <a:solidFill>
                  <a:srgbClr val="494949"/>
                </a:solidFill>
                <a:effectLst/>
                <a:latin typeface="Georgia" panose="02040502050405020303" pitchFamily="18" charset="0"/>
              </a:rPr>
              <a:t>Revising is the final stage in the writing process. It will occur after a draft (either of a particular section or the entire paper) has been written. It includes improving the paper to make sure it all makes sense</a:t>
            </a:r>
          </a:p>
          <a:p>
            <a:pPr marL="171450" indent="-171450">
              <a:buFontTx/>
              <a:buChar char="-"/>
            </a:pPr>
            <a:endParaRPr lang="en-GB" b="0" i="0" u="none" strike="noStrike" dirty="0">
              <a:solidFill>
                <a:srgbClr val="494949"/>
              </a:solidFill>
              <a:effectLst/>
              <a:latin typeface="Georgia" panose="02040502050405020303" pitchFamily="18" charset="0"/>
            </a:endParaRP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935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b="0" i="0" u="none" strike="noStrike" dirty="0">
              <a:solidFill>
                <a:srgbClr val="494949"/>
              </a:solidFill>
              <a:effectLst/>
              <a:latin typeface="Georgia" panose="02040502050405020303" pitchFamily="18" charset="0"/>
            </a:endParaRP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89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l">
              <a:buFontTx/>
              <a:buChar char="-"/>
            </a:pPr>
            <a:r>
              <a:rPr lang="en-GB" b="0" i="0" u="none" strike="noStrike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Direct quotes in a research paper makes your writing stand out. It captures the exact experiences of those you research</a:t>
            </a:r>
          </a:p>
          <a:p>
            <a:pPr marL="171450" indent="-171450" algn="l">
              <a:buFontTx/>
              <a:buChar char="-"/>
            </a:pPr>
            <a:r>
              <a:rPr lang="en-GB" b="0" i="0" u="none" strike="noStrike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So for our paper, we will use direct quotes as we share our experiences to capture our thoughts and feelings</a:t>
            </a:r>
          </a:p>
          <a:p>
            <a:pPr marL="171450" indent="-171450">
              <a:buFontTx/>
              <a:buChar char="-"/>
            </a:pPr>
            <a:endParaRPr lang="en-GB" b="0" i="0" u="none" strike="noStrike" dirty="0">
              <a:solidFill>
                <a:srgbClr val="494949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E9D8-F604-E74B-9698-62869C4B0CF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49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1623E01-183C-5347-AE04-253B89A2D58E}"/>
              </a:ext>
            </a:extLst>
          </p:cNvPr>
          <p:cNvSpPr/>
          <p:nvPr userDrawn="1"/>
        </p:nvSpPr>
        <p:spPr>
          <a:xfrm>
            <a:off x="-17176" y="-27084"/>
            <a:ext cx="9161176" cy="5170584"/>
          </a:xfrm>
          <a:prstGeom prst="rect">
            <a:avLst/>
          </a:prstGeom>
          <a:solidFill>
            <a:srgbClr val="C20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F8E88-4339-A247-AC46-DF72BE7CF9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7593" y="283487"/>
            <a:ext cx="1482892" cy="395878"/>
          </a:xfrm>
          <a:prstGeom prst="rect">
            <a:avLst/>
          </a:prstGeom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A758898F-7504-C641-A884-A1EC3560F274}"/>
              </a:ext>
            </a:extLst>
          </p:cNvPr>
          <p:cNvSpPr/>
          <p:nvPr userDrawn="1"/>
        </p:nvSpPr>
        <p:spPr>
          <a:xfrm>
            <a:off x="273754" y="3171584"/>
            <a:ext cx="227358" cy="382175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675696F-8061-804F-8755-E8623F560F51}"/>
              </a:ext>
            </a:extLst>
          </p:cNvPr>
          <p:cNvCxnSpPr>
            <a:cxnSpLocks/>
          </p:cNvCxnSpPr>
          <p:nvPr userDrawn="1"/>
        </p:nvCxnSpPr>
        <p:spPr>
          <a:xfrm>
            <a:off x="253927" y="3640084"/>
            <a:ext cx="860012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10">
            <a:extLst>
              <a:ext uri="{FF2B5EF4-FFF2-40B4-BE49-F238E27FC236}">
                <a16:creationId xmlns:a16="http://schemas.microsoft.com/office/drawing/2014/main" id="{08A8D7D8-5E3D-2F4C-9698-37450631ED5D}"/>
              </a:ext>
            </a:extLst>
          </p:cNvPr>
          <p:cNvSpPr/>
          <p:nvPr userDrawn="1"/>
        </p:nvSpPr>
        <p:spPr>
          <a:xfrm rot="10800000">
            <a:off x="8646523" y="1301719"/>
            <a:ext cx="227358" cy="382175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97B5AF4-E7B3-6349-937B-EA2FE6FB4EA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790301" y="3252642"/>
            <a:ext cx="5063753" cy="2599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AUTHOR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028D1437-E1DA-3140-B5C7-33531D4670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1317" y="1683895"/>
            <a:ext cx="5061614" cy="1441272"/>
          </a:xfrm>
          <a:prstGeom prst="rect">
            <a:avLst/>
          </a:prstGeom>
        </p:spPr>
        <p:txBody>
          <a:bodyPr vert="horz" lIns="90000" tIns="45720" rIns="91440" bIns="45720" rtlCol="0" anchor="b" anchorCtr="0">
            <a:norm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765140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7" userDrawn="1">
          <p15:clr>
            <a:srgbClr val="FBAE40"/>
          </p15:clr>
        </p15:guide>
        <p15:guide id="2" pos="244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D0538-55E4-C14E-90CA-1A1C5A888939}" type="datetimeFigureOut">
              <a:rPr lang="en-US" smtClean="0"/>
              <a:t>11/25/22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32A0A-7601-E642-A2DD-2F5807F86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8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A374BFB-C27E-FA42-ADCE-11940F2668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48656" y="1"/>
            <a:ext cx="3895344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A754BA6-2C17-A143-8CA2-AA3007F204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4160" y="345440"/>
            <a:ext cx="4353560" cy="92297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cap="all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CB3CB89-688E-A24A-B810-DAA546E9686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64160" y="1370013"/>
            <a:ext cx="4582160" cy="2927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rgbClr val="5B6770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239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9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A374BFB-C27E-FA42-ADCE-11940F2668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48656" y="1"/>
            <a:ext cx="3895344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A754BA6-2C17-A143-8CA2-AA3007F204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3680" y="386717"/>
            <a:ext cx="4384040" cy="87312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 cap="all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3BBF6DE-58A4-8A49-B86C-72740367A3B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33680" y="1370013"/>
            <a:ext cx="4592320" cy="2856547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buFont typeface="Arial" panose="020B0604020202020204" pitchFamily="34" charset="0"/>
              <a:buChar char="•"/>
              <a:defRPr sz="1800" baseline="0">
                <a:solidFill>
                  <a:srgbClr val="5B6770"/>
                </a:solidFill>
              </a:defRPr>
            </a:lvl1pPr>
            <a:lvl2pPr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defRPr sz="1600" baseline="0">
                <a:solidFill>
                  <a:srgbClr val="5B6770"/>
                </a:solidFill>
              </a:defRPr>
            </a:lvl2pPr>
            <a:lvl3pPr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defRPr sz="1400" baseline="0">
                <a:solidFill>
                  <a:srgbClr val="5B6770"/>
                </a:solidFill>
              </a:defRPr>
            </a:lvl3pPr>
            <a:lvl4pPr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defRPr sz="1200" baseline="0">
                <a:solidFill>
                  <a:srgbClr val="5B6770"/>
                </a:solidFill>
              </a:defRPr>
            </a:lvl4pPr>
            <a:lvl5pPr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defRPr sz="1200" baseline="0">
                <a:solidFill>
                  <a:srgbClr val="5B6770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6495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9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17422B1-4616-EB4E-B142-06A2330ACF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7840" y="359701"/>
            <a:ext cx="4351528" cy="99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DFD312-095C-D241-A891-B0779AF84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7840" y="1455076"/>
            <a:ext cx="4612640" cy="2883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364D754-D660-DE4E-97A6-321C95BA3338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0" y="0"/>
            <a:ext cx="3895344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055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17422B1-4616-EB4E-B142-06A2330ACF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0" y="426720"/>
            <a:ext cx="4341368" cy="9267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364D754-D660-DE4E-97A6-321C95BA3338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0" y="0"/>
            <a:ext cx="3895344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8291682-A784-AB4D-9159-244A5D4D6B0F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318000" y="1481773"/>
            <a:ext cx="4572000" cy="2856547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buFont typeface="Arial" panose="020B0604020202020204" pitchFamily="34" charset="0"/>
              <a:buChar char="•"/>
              <a:defRPr sz="1800" baseline="0">
                <a:solidFill>
                  <a:srgbClr val="5B6770"/>
                </a:solidFill>
              </a:defRPr>
            </a:lvl1pPr>
            <a:lvl2pPr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defRPr sz="1600" baseline="0">
                <a:solidFill>
                  <a:srgbClr val="5B6770"/>
                </a:solidFill>
              </a:defRPr>
            </a:lvl2pPr>
            <a:lvl3pPr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defRPr sz="1400" baseline="0">
                <a:solidFill>
                  <a:srgbClr val="5B6770"/>
                </a:solidFill>
              </a:defRPr>
            </a:lvl3pPr>
            <a:lvl4pPr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defRPr sz="1200" baseline="0">
                <a:solidFill>
                  <a:srgbClr val="5B6770"/>
                </a:solidFill>
              </a:defRPr>
            </a:lvl4pPr>
            <a:lvl5pPr>
              <a:lnSpc>
                <a:spcPct val="100000"/>
              </a:lnSpc>
              <a:spcBef>
                <a:spcPts val="500"/>
              </a:spcBef>
              <a:buClr>
                <a:srgbClr val="D40028"/>
              </a:buClr>
              <a:defRPr sz="1200" baseline="0">
                <a:solidFill>
                  <a:srgbClr val="5B6770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8187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essibility Title Slide">
    <p:bg>
      <p:bgPr>
        <a:solidFill>
          <a:srgbClr val="F8F3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859554EE-5754-784D-B974-105D486111F3}"/>
              </a:ext>
            </a:extLst>
          </p:cNvPr>
          <p:cNvSpPr/>
          <p:nvPr userDrawn="1"/>
        </p:nvSpPr>
        <p:spPr>
          <a:xfrm>
            <a:off x="273754" y="3172562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BBDEDAA-7C5C-8B49-BCA5-136C7DA287A8}"/>
              </a:ext>
            </a:extLst>
          </p:cNvPr>
          <p:cNvCxnSpPr>
            <a:cxnSpLocks/>
          </p:cNvCxnSpPr>
          <p:nvPr userDrawn="1"/>
        </p:nvCxnSpPr>
        <p:spPr>
          <a:xfrm>
            <a:off x="253925" y="3641208"/>
            <a:ext cx="86001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>
            <a:extLst>
              <a:ext uri="{FF2B5EF4-FFF2-40B4-BE49-F238E27FC236}">
                <a16:creationId xmlns:a16="http://schemas.microsoft.com/office/drawing/2014/main" id="{AE320306-B62F-4242-A72D-A81DEB7F4E39}"/>
              </a:ext>
            </a:extLst>
          </p:cNvPr>
          <p:cNvSpPr/>
          <p:nvPr userDrawn="1"/>
        </p:nvSpPr>
        <p:spPr>
          <a:xfrm rot="10800000">
            <a:off x="8646523" y="1302119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67206C-8BAD-3249-9821-D921D7AD7A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26" y="267495"/>
            <a:ext cx="1639246" cy="437753"/>
          </a:xfrm>
          <a:prstGeom prst="rect">
            <a:avLst/>
          </a:prstGeom>
        </p:spPr>
      </p:pic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B2EC1FFD-7002-854E-992A-864ABF3C8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1317" y="2147961"/>
            <a:ext cx="5061614" cy="86598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Accessible slide </a:t>
            </a:r>
            <a:br>
              <a:rPr lang="en-US" dirty="0"/>
            </a:br>
            <a:r>
              <a:rPr lang="en-US" dirty="0"/>
              <a:t>CLICK TO add title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7957263-E76F-C347-91E4-35029120A7F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790301" y="3252642"/>
            <a:ext cx="5063753" cy="2599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AUTHOR</a:t>
            </a:r>
          </a:p>
        </p:txBody>
      </p:sp>
    </p:spTree>
    <p:extLst>
      <p:ext uri="{BB962C8B-B14F-4D97-AF65-F5344CB8AC3E}">
        <p14:creationId xmlns:p14="http://schemas.microsoft.com/office/powerpoint/2010/main" val="3830490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781E232-B3A6-BB44-83EB-179396B408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4160" y="375920"/>
            <a:ext cx="8251190" cy="89249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6E778E3-0326-1945-9B80-D9C8DB1B8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160" y="1370013"/>
            <a:ext cx="8605520" cy="2917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AD2D920-67E6-2F41-AB90-2DB01A66D3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8675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78FD3-8E07-8D47-8D41-7E13E60DEB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000" y="386080"/>
            <a:ext cx="8261350" cy="88233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9224A-4BA8-2444-86E6-5686B99837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4000" y="1370013"/>
            <a:ext cx="4241800" cy="29073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F5A61C-0E15-7D41-AD8A-A133294FDD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4211320" cy="29073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86EF3D9-EBAF-5849-956B-082467CC81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220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BD2BD-4696-394D-897B-38AB9751D0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4160" y="386080"/>
            <a:ext cx="8252778" cy="88233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64A780-56E2-D245-9028-A5198D381AB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64160" y="1260475"/>
            <a:ext cx="4234815" cy="61912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600" b="0">
                <a:solidFill>
                  <a:srgbClr val="D4002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E92A64-4A04-1949-AADB-788004AEB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64160" y="1879600"/>
            <a:ext cx="4234815" cy="241808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4195B27-3EC8-C94F-9BDC-9CF523DE863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646613" y="1268413"/>
            <a:ext cx="4223067" cy="61912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600" b="0">
                <a:solidFill>
                  <a:srgbClr val="D4002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CF88B60D-238C-8845-AA7B-7CBC3B038DA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646613" y="1887538"/>
            <a:ext cx="4223067" cy="2410142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D9973A4-C7D7-C641-ADB7-5A1507FFC6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06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745CE-1737-3140-941E-4DE338BAB4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960" y="375920"/>
            <a:ext cx="8200390" cy="8924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91006C-9A58-F146-BCD0-3CFF385D0F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345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Red G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13A9B0-C64C-DC44-9119-E740C82940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90"/>
            <a:ext cx="9144000" cy="51421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092E56-9409-D646-A2F0-E041C56BC9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593" y="283487"/>
            <a:ext cx="1487049" cy="396987"/>
          </a:xfrm>
          <a:prstGeom prst="rect">
            <a:avLst/>
          </a:prstGeom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22C9EFCD-C67F-474D-AD1D-EC90908A642E}"/>
              </a:ext>
            </a:extLst>
          </p:cNvPr>
          <p:cNvSpPr/>
          <p:nvPr userDrawn="1"/>
        </p:nvSpPr>
        <p:spPr>
          <a:xfrm>
            <a:off x="273754" y="3171584"/>
            <a:ext cx="227358" cy="382175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D50F7F3-3ABA-DD4A-B67F-C1E9939D78D2}"/>
              </a:ext>
            </a:extLst>
          </p:cNvPr>
          <p:cNvCxnSpPr>
            <a:cxnSpLocks/>
          </p:cNvCxnSpPr>
          <p:nvPr userDrawn="1"/>
        </p:nvCxnSpPr>
        <p:spPr>
          <a:xfrm>
            <a:off x="253927" y="3640084"/>
            <a:ext cx="860012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>
            <a:extLst>
              <a:ext uri="{FF2B5EF4-FFF2-40B4-BE49-F238E27FC236}">
                <a16:creationId xmlns:a16="http://schemas.microsoft.com/office/drawing/2014/main" id="{B651C59A-1F9A-9543-A69F-B4ECF0345915}"/>
              </a:ext>
            </a:extLst>
          </p:cNvPr>
          <p:cNvSpPr/>
          <p:nvPr userDrawn="1"/>
        </p:nvSpPr>
        <p:spPr>
          <a:xfrm rot="10800000">
            <a:off x="8646523" y="1301719"/>
            <a:ext cx="227358" cy="382175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113DB3C-26D4-7F4E-97CF-9CDB9D58D0A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790301" y="3252642"/>
            <a:ext cx="5063753" cy="2599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AUTHOR</a:t>
            </a: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CD34C43D-5D07-BA47-B9A8-194CE04859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1317" y="1683895"/>
            <a:ext cx="5061614" cy="1441272"/>
          </a:xfrm>
          <a:prstGeom prst="rect">
            <a:avLst/>
          </a:prstGeom>
        </p:spPr>
        <p:txBody>
          <a:bodyPr vert="horz" lIns="90000" tIns="45720" rIns="91440" bIns="45720" rtlCol="0" anchor="b" anchorCtr="0">
            <a:norm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470715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EC2786-8ECE-5F4C-8FC4-90EB19A522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934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DB461-B496-3743-9156-D7F71EF321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4480" y="342900"/>
            <a:ext cx="3295333" cy="12001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0DC502-95D3-B442-B00D-63AA12660C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4160" y="1543050"/>
            <a:ext cx="3315653" cy="2762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F25EA96-0D75-0F4F-B6F4-A7FE99A246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D4FCE6E-DD4E-AE46-9C79-01B7A4EA11E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3745370" y="342900"/>
            <a:ext cx="5069709" cy="39624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1685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A374BFB-C27E-FA42-ADCE-11940F2668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48656" y="1"/>
            <a:ext cx="3895344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A754BA6-2C17-A143-8CA2-AA3007F204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4160" y="345440"/>
            <a:ext cx="4353560" cy="92297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CB3CB89-688E-A24A-B810-DAA546E9686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64160" y="1370013"/>
            <a:ext cx="4602480" cy="2897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5507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9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A374BFB-C27E-FA42-ADCE-11940F2668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48656" y="1"/>
            <a:ext cx="3895344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A754BA6-2C17-A143-8CA2-AA3007F204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4160" y="365760"/>
            <a:ext cx="4353560" cy="90265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F3CDC79-1E2C-154E-BD18-C9C1317E6328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264160" y="1390333"/>
            <a:ext cx="4612640" cy="2876867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Bef>
                <a:spcPts val="500"/>
              </a:spcBef>
              <a:defRPr sz="1600" baseline="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Bef>
                <a:spcPts val="500"/>
              </a:spcBef>
              <a:defRPr sz="1400" baseline="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Bef>
                <a:spcPts val="500"/>
              </a:spcBef>
              <a:defRPr sz="1200" baseline="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Bef>
                <a:spcPts val="500"/>
              </a:spcBef>
              <a:defRPr sz="1200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6457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9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17422B1-4616-EB4E-B142-06A2330ACF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7840" y="426720"/>
            <a:ext cx="4351528" cy="9267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DFD312-095C-D241-A891-B0779AF84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7840" y="1455076"/>
            <a:ext cx="4622800" cy="2893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364D754-D660-DE4E-97A6-321C95BA3338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0" y="0"/>
            <a:ext cx="3895344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414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17422B1-4616-EB4E-B142-06A2330ACF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7840" y="447040"/>
            <a:ext cx="4351528" cy="9064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364D754-D660-DE4E-97A6-321C95BA3338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0" y="0"/>
            <a:ext cx="3895344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7DB7205-8BFF-1A42-B457-71DEAD4E3194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307840" y="1515428"/>
            <a:ext cx="4602480" cy="278225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Bef>
                <a:spcPts val="500"/>
              </a:spcBef>
              <a:defRPr sz="1600" baseline="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Bef>
                <a:spcPts val="500"/>
              </a:spcBef>
              <a:defRPr sz="1400" baseline="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Bef>
                <a:spcPts val="500"/>
              </a:spcBef>
              <a:defRPr sz="1200" baseline="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Bef>
                <a:spcPts val="500"/>
              </a:spcBef>
              <a:defRPr sz="1200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1747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 G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0ACFD71-9519-E346-BBAE-97A9464F7A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90"/>
            <a:ext cx="9144000" cy="51421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A46074-7260-0A49-B622-953413BDFD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593" y="283487"/>
            <a:ext cx="1487049" cy="396987"/>
          </a:xfrm>
          <a:prstGeom prst="rect">
            <a:avLst/>
          </a:prstGeom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CF1DD6CD-5DCE-FB4B-BA06-F44A97561F10}"/>
              </a:ext>
            </a:extLst>
          </p:cNvPr>
          <p:cNvSpPr/>
          <p:nvPr userDrawn="1"/>
        </p:nvSpPr>
        <p:spPr>
          <a:xfrm>
            <a:off x="273754" y="3171584"/>
            <a:ext cx="227358" cy="382175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4A1593-2BCE-4640-900B-A7FFD6F3A2C7}"/>
              </a:ext>
            </a:extLst>
          </p:cNvPr>
          <p:cNvCxnSpPr>
            <a:cxnSpLocks/>
          </p:cNvCxnSpPr>
          <p:nvPr userDrawn="1"/>
        </p:nvCxnSpPr>
        <p:spPr>
          <a:xfrm>
            <a:off x="253927" y="3640084"/>
            <a:ext cx="860012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>
            <a:extLst>
              <a:ext uri="{FF2B5EF4-FFF2-40B4-BE49-F238E27FC236}">
                <a16:creationId xmlns:a16="http://schemas.microsoft.com/office/drawing/2014/main" id="{5D8DD65A-F999-284F-A65E-AD7E64825865}"/>
              </a:ext>
            </a:extLst>
          </p:cNvPr>
          <p:cNvSpPr/>
          <p:nvPr userDrawn="1"/>
        </p:nvSpPr>
        <p:spPr>
          <a:xfrm rot="10800000">
            <a:off x="8646523" y="1301719"/>
            <a:ext cx="227358" cy="382175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D55692AA-4EA1-B248-A2D7-C691A1C2CC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1317" y="1683895"/>
            <a:ext cx="5061614" cy="1441272"/>
          </a:xfrm>
          <a:prstGeom prst="rect">
            <a:avLst/>
          </a:prstGeom>
        </p:spPr>
        <p:txBody>
          <a:bodyPr vert="horz" lIns="90000" tIns="45720" rIns="91440" bIns="45720" rtlCol="0" anchor="b" anchorCtr="0">
            <a:norm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presentation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3FCCB1F-EF2B-B046-BA45-25753D4ABC3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790301" y="3252642"/>
            <a:ext cx="5063753" cy="2599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AUTHOR</a:t>
            </a:r>
          </a:p>
        </p:txBody>
      </p:sp>
    </p:spTree>
    <p:extLst>
      <p:ext uri="{BB962C8B-B14F-4D97-AF65-F5344CB8AC3E}">
        <p14:creationId xmlns:p14="http://schemas.microsoft.com/office/powerpoint/2010/main" val="2738989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781E232-B3A6-BB44-83EB-179396B408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4160" y="406400"/>
            <a:ext cx="8251190" cy="86201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6E778E3-0326-1945-9B80-D9C8DB1B8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160" y="1370013"/>
            <a:ext cx="8585200" cy="2907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D40028"/>
              </a:buClr>
              <a:defRPr sz="1800"/>
            </a:lvl1pPr>
            <a:lvl2pPr>
              <a:buClr>
                <a:srgbClr val="D40028"/>
              </a:buClr>
              <a:defRPr sz="1600"/>
            </a:lvl2pPr>
            <a:lvl3pPr>
              <a:buClr>
                <a:srgbClr val="D40028"/>
              </a:buClr>
              <a:defRPr sz="1400"/>
            </a:lvl3pPr>
            <a:lvl4pPr>
              <a:buClr>
                <a:srgbClr val="D40028"/>
              </a:buClr>
              <a:defRPr sz="1200"/>
            </a:lvl4pPr>
            <a:lvl5pPr>
              <a:buClr>
                <a:srgbClr val="D40028"/>
              </a:buCl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AD2D920-67E6-2F41-AB90-2DB01A66D3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B6770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77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78FD3-8E07-8D47-8D41-7E13E60DEB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4160" y="355600"/>
            <a:ext cx="8251190" cy="912813"/>
          </a:xfrm>
          <a:prstGeom prst="rect">
            <a:avLst/>
          </a:prstGeom>
        </p:spPr>
        <p:txBody>
          <a:bodyPr anchor="t" anchorCtr="0"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9224A-4BA8-2444-86E6-5686B99837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370013"/>
            <a:ext cx="4231640" cy="2917507"/>
          </a:xfrm>
          <a:prstGeom prst="rect">
            <a:avLst/>
          </a:prstGeom>
        </p:spPr>
        <p:txBody>
          <a:bodyPr/>
          <a:lstStyle>
            <a:lvl1pPr>
              <a:buClr>
                <a:srgbClr val="D40028"/>
              </a:buClr>
              <a:defRPr/>
            </a:lvl1pPr>
            <a:lvl2pPr>
              <a:buClr>
                <a:srgbClr val="D40028"/>
              </a:buClr>
              <a:defRPr/>
            </a:lvl2pPr>
            <a:lvl3pPr>
              <a:buClr>
                <a:srgbClr val="D40028"/>
              </a:buClr>
              <a:defRPr/>
            </a:lvl3pPr>
            <a:lvl4pPr>
              <a:buClr>
                <a:srgbClr val="D40028"/>
              </a:buClr>
              <a:defRPr/>
            </a:lvl4pPr>
            <a:lvl5pPr>
              <a:buClr>
                <a:srgbClr val="D40028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F5A61C-0E15-7D41-AD8A-A133294FDD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4191000" cy="2917507"/>
          </a:xfrm>
          <a:prstGeom prst="rect">
            <a:avLst/>
          </a:prstGeom>
        </p:spPr>
        <p:txBody>
          <a:bodyPr/>
          <a:lstStyle>
            <a:lvl1pPr>
              <a:buClr>
                <a:srgbClr val="D40028"/>
              </a:buClr>
              <a:defRPr/>
            </a:lvl1pPr>
            <a:lvl2pPr>
              <a:buClr>
                <a:srgbClr val="D40028"/>
              </a:buClr>
              <a:defRPr/>
            </a:lvl2pPr>
            <a:lvl3pPr>
              <a:buClr>
                <a:srgbClr val="D40028"/>
              </a:buClr>
              <a:defRPr/>
            </a:lvl3pPr>
            <a:lvl4pPr>
              <a:buClr>
                <a:srgbClr val="D40028"/>
              </a:buClr>
              <a:defRPr/>
            </a:lvl4pPr>
            <a:lvl5pPr>
              <a:buClr>
                <a:srgbClr val="D40028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86EF3D9-EBAF-5849-956B-082467CC81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B6770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645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BD2BD-4696-394D-897B-38AB9751D0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4480" y="396240"/>
            <a:ext cx="8232458" cy="872173"/>
          </a:xfrm>
          <a:prstGeom prst="rect">
            <a:avLst/>
          </a:prstGeom>
        </p:spPr>
        <p:txBody>
          <a:bodyPr anchor="t" anchorCtr="0"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64A780-56E2-D245-9028-A5198D381AB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4480" y="1260475"/>
            <a:ext cx="4214495" cy="415925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600" b="0" cap="all" baseline="0">
                <a:solidFill>
                  <a:srgbClr val="D4002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E92A64-4A04-1949-AADB-788004AEB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84480" y="1727200"/>
            <a:ext cx="4214495" cy="2540000"/>
          </a:xfrm>
          <a:prstGeom prst="rect">
            <a:avLst/>
          </a:prstGeom>
        </p:spPr>
        <p:txBody>
          <a:bodyPr/>
          <a:lstStyle>
            <a:lvl1pPr>
              <a:buClr>
                <a:srgbClr val="D40028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D40028"/>
              </a:buCl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D40028"/>
              </a:buCl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D40028"/>
              </a:buCl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D40028"/>
              </a:buCl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4195B27-3EC8-C94F-9BDC-9CF523DE863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646613" y="1268413"/>
            <a:ext cx="4192587" cy="40798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600" b="0" cap="all" baseline="0">
                <a:solidFill>
                  <a:srgbClr val="D4002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CF88B60D-238C-8845-AA7B-7CBC3B038DA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646613" y="1735138"/>
            <a:ext cx="4192587" cy="2532062"/>
          </a:xfrm>
          <a:prstGeom prst="rect">
            <a:avLst/>
          </a:prstGeom>
        </p:spPr>
        <p:txBody>
          <a:bodyPr/>
          <a:lstStyle>
            <a:lvl1pPr>
              <a:buClr>
                <a:srgbClr val="D40028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D40028"/>
              </a:buCl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D40028"/>
              </a:buCl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D40028"/>
              </a:buCl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D40028"/>
              </a:buCl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D9973A4-C7D7-C641-ADB7-5A1507FFC6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B6770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12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745CE-1737-3140-941E-4DE338BAB4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4480" y="375920"/>
            <a:ext cx="8230870" cy="892493"/>
          </a:xfrm>
          <a:prstGeom prst="rect">
            <a:avLst/>
          </a:prstGeom>
        </p:spPr>
        <p:txBody>
          <a:bodyPr anchor="t" anchorCtr="0"/>
          <a:lstStyle/>
          <a:p>
            <a:r>
              <a:rPr lang="en-US" dirty="0"/>
              <a:t>CLICK TO add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91006C-9A58-F146-BCD0-3CFF385D0F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B6770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54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EC2786-8ECE-5F4C-8FC4-90EB19A522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B6770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953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DB461-B496-3743-9156-D7F71EF321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000" y="342900"/>
            <a:ext cx="3325813" cy="12001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800" cap="all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0DC502-95D3-B442-B00D-63AA12660C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4000" y="1543050"/>
            <a:ext cx="3325813" cy="2762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F25EA96-0D75-0F4F-B6F4-A7FE99A246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B6770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D4FCE6E-DD4E-AE46-9C79-01B7A4EA11E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3745370" y="342900"/>
            <a:ext cx="5069709" cy="3962400"/>
          </a:xfrm>
          <a:prstGeom prst="rect">
            <a:avLst/>
          </a:prstGeom>
        </p:spPr>
        <p:txBody>
          <a:bodyPr/>
          <a:lstStyle>
            <a:lvl1pPr>
              <a:buClr>
                <a:srgbClr val="D40028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D40028"/>
              </a:buCl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D40028"/>
              </a:buCl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D40028"/>
              </a:buCl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D40028"/>
              </a:buCl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3748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9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e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emf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.emf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87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7" r:id="rId2"/>
    <p:sldLayoutId id="21474836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5B6770"/>
          </a:solidFill>
          <a:latin typeface="Time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FAA793E2-28B8-4C42-88B5-74B2A2E68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10" y="396240"/>
            <a:ext cx="8248740" cy="872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32569EA-74BC-1346-8666-2B610AF02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6610" y="1370013"/>
            <a:ext cx="8587442" cy="2916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84EA0F14-E432-304D-A83A-F7887922DDE5}"/>
              </a:ext>
            </a:extLst>
          </p:cNvPr>
          <p:cNvSpPr/>
          <p:nvPr userDrawn="1"/>
        </p:nvSpPr>
        <p:spPr>
          <a:xfrm rot="10800000">
            <a:off x="8646523" y="298100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rgbClr val="637080"/>
          </a:solidFill>
          <a:ln w="12700" cap="flat">
            <a:solidFill>
              <a:srgbClr val="637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80F059E-67E4-DF42-8876-015CEC055C71}"/>
              </a:ext>
            </a:extLst>
          </p:cNvPr>
          <p:cNvSpPr/>
          <p:nvPr userDrawn="1"/>
        </p:nvSpPr>
        <p:spPr>
          <a:xfrm>
            <a:off x="266610" y="4286993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rgbClr val="637080"/>
          </a:solidFill>
          <a:ln w="12700">
            <a:solidFill>
              <a:srgbClr val="637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BB68A81-443D-0B42-BA54-72DD39DAFA61}"/>
              </a:ext>
            </a:extLst>
          </p:cNvPr>
          <p:cNvCxnSpPr>
            <a:cxnSpLocks/>
          </p:cNvCxnSpPr>
          <p:nvPr userDrawn="1"/>
        </p:nvCxnSpPr>
        <p:spPr>
          <a:xfrm>
            <a:off x="253925" y="4755638"/>
            <a:ext cx="8600127" cy="0"/>
          </a:xfrm>
          <a:prstGeom prst="line">
            <a:avLst/>
          </a:prstGeom>
          <a:ln w="19050">
            <a:solidFill>
              <a:srgbClr val="637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7FC4CA6C-30A7-2543-833C-390F89AA055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63616" y="4351385"/>
            <a:ext cx="1190437" cy="317901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D3FFB4A-6D4E-6541-8856-7A4ADDA4A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B6770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83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71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baseline="0">
          <a:solidFill>
            <a:srgbClr val="5B6770"/>
          </a:solidFill>
          <a:latin typeface="Time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A7BC5C4-3CA6-E14A-AB7B-2F8867315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09" y="365760"/>
            <a:ext cx="4351111" cy="90265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71D332D-91C4-164A-AB0A-23085A285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6609" y="1370013"/>
            <a:ext cx="4579643" cy="2916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FB47CC2B-A392-E94E-9A7B-C5C668D957DE}"/>
              </a:ext>
            </a:extLst>
          </p:cNvPr>
          <p:cNvSpPr/>
          <p:nvPr userDrawn="1"/>
        </p:nvSpPr>
        <p:spPr>
          <a:xfrm rot="10800000">
            <a:off x="4638723" y="274638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rgbClr val="637080"/>
          </a:solidFill>
          <a:ln w="12700" cap="flat">
            <a:solidFill>
              <a:srgbClr val="637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FF8556C5-C606-C44C-ABC0-C4502DBF57FA}"/>
              </a:ext>
            </a:extLst>
          </p:cNvPr>
          <p:cNvSpPr/>
          <p:nvPr userDrawn="1"/>
        </p:nvSpPr>
        <p:spPr>
          <a:xfrm>
            <a:off x="266610" y="4286993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rgbClr val="637080"/>
          </a:solidFill>
          <a:ln w="12700">
            <a:solidFill>
              <a:srgbClr val="637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3506B1F-A634-904B-A2FD-406217F5F949}"/>
              </a:ext>
            </a:extLst>
          </p:cNvPr>
          <p:cNvCxnSpPr>
            <a:cxnSpLocks/>
          </p:cNvCxnSpPr>
          <p:nvPr userDrawn="1"/>
        </p:nvCxnSpPr>
        <p:spPr>
          <a:xfrm>
            <a:off x="253925" y="4755638"/>
            <a:ext cx="4592328" cy="0"/>
          </a:xfrm>
          <a:prstGeom prst="line">
            <a:avLst/>
          </a:prstGeom>
          <a:ln w="19050">
            <a:solidFill>
              <a:srgbClr val="637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74413AF7-6683-004A-AAD4-68E263E6A1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55816" y="4327923"/>
            <a:ext cx="1190437" cy="317901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66D7787-2022-AF4C-BE76-5335EDFF6C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96649" y="4784593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B6770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25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baseline="0">
          <a:solidFill>
            <a:srgbClr val="5B6770"/>
          </a:solidFill>
          <a:latin typeface="Times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AACC0677-E3A7-2044-AEEB-C79E1DBF6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257" y="436880"/>
            <a:ext cx="4351111" cy="91659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9DA59A2-E5EC-294F-ABA1-A705F424C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08257" y="1455076"/>
            <a:ext cx="4579643" cy="2928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392D509-A93A-E743-8DC3-73EE2C8359D9}"/>
              </a:ext>
            </a:extLst>
          </p:cNvPr>
          <p:cNvSpPr/>
          <p:nvPr userDrawn="1"/>
        </p:nvSpPr>
        <p:spPr>
          <a:xfrm rot="10800000">
            <a:off x="8680371" y="359701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rgbClr val="637080"/>
          </a:solidFill>
          <a:ln w="12700" cap="flat">
            <a:solidFill>
              <a:srgbClr val="637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5C382899-8686-C142-9097-6B99CFA2D596}"/>
              </a:ext>
            </a:extLst>
          </p:cNvPr>
          <p:cNvSpPr/>
          <p:nvPr userDrawn="1"/>
        </p:nvSpPr>
        <p:spPr>
          <a:xfrm>
            <a:off x="4308258" y="4372056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rgbClr val="637080"/>
          </a:solidFill>
          <a:ln w="12700">
            <a:solidFill>
              <a:srgbClr val="637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A4BE14C-43A8-C94F-99D1-DAD713B564ED}"/>
              </a:ext>
            </a:extLst>
          </p:cNvPr>
          <p:cNvCxnSpPr>
            <a:cxnSpLocks/>
          </p:cNvCxnSpPr>
          <p:nvPr userDrawn="1"/>
        </p:nvCxnSpPr>
        <p:spPr>
          <a:xfrm>
            <a:off x="4295573" y="4840701"/>
            <a:ext cx="4592328" cy="0"/>
          </a:xfrm>
          <a:prstGeom prst="line">
            <a:avLst/>
          </a:prstGeom>
          <a:ln w="19050">
            <a:solidFill>
              <a:srgbClr val="637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B4CEB89-ED18-6649-A750-7071168B47C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97464" y="4412986"/>
            <a:ext cx="1190437" cy="317901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D956F43-EDC1-0947-BAA8-A48C332A5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8297" y="4869656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5B6770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41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baseline="0">
          <a:solidFill>
            <a:srgbClr val="5B6770"/>
          </a:solidFill>
          <a:latin typeface="Times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90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5B6770"/>
          </a:solidFill>
          <a:latin typeface="Time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3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FAA793E2-28B8-4C42-88B5-74B2A2E68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32569EA-74BC-1346-8666-2B610AF02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84EA0F14-E432-304D-A83A-F7887922DDE5}"/>
              </a:ext>
            </a:extLst>
          </p:cNvPr>
          <p:cNvSpPr/>
          <p:nvPr userDrawn="1"/>
        </p:nvSpPr>
        <p:spPr>
          <a:xfrm rot="10800000">
            <a:off x="8646523" y="298100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80F059E-67E4-DF42-8876-015CEC055C71}"/>
              </a:ext>
            </a:extLst>
          </p:cNvPr>
          <p:cNvSpPr/>
          <p:nvPr userDrawn="1"/>
        </p:nvSpPr>
        <p:spPr>
          <a:xfrm>
            <a:off x="266610" y="4286993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BB68A81-443D-0B42-BA54-72DD39DAFA61}"/>
              </a:ext>
            </a:extLst>
          </p:cNvPr>
          <p:cNvCxnSpPr>
            <a:cxnSpLocks/>
          </p:cNvCxnSpPr>
          <p:nvPr userDrawn="1"/>
        </p:nvCxnSpPr>
        <p:spPr>
          <a:xfrm>
            <a:off x="253925" y="4755638"/>
            <a:ext cx="86001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D3FFB4A-6D4E-6541-8856-7A4ADDA4A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4449" y="4808055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77BCC1-6C98-C444-93CE-3002E07D9F2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683445" y="4331562"/>
            <a:ext cx="1190436" cy="31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85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9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3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A7BC5C4-3CA6-E14A-AB7B-2F8867315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09" y="375920"/>
            <a:ext cx="4351111" cy="89249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71D332D-91C4-164A-AB0A-23085A285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6609" y="1370013"/>
            <a:ext cx="4579643" cy="2826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FB47CC2B-A392-E94E-9A7B-C5C668D957DE}"/>
              </a:ext>
            </a:extLst>
          </p:cNvPr>
          <p:cNvSpPr/>
          <p:nvPr userDrawn="1"/>
        </p:nvSpPr>
        <p:spPr>
          <a:xfrm rot="10800000">
            <a:off x="4638723" y="274638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FF8556C5-C606-C44C-ABC0-C4502DBF57FA}"/>
              </a:ext>
            </a:extLst>
          </p:cNvPr>
          <p:cNvSpPr/>
          <p:nvPr userDrawn="1"/>
        </p:nvSpPr>
        <p:spPr>
          <a:xfrm>
            <a:off x="266610" y="4286993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3506B1F-A634-904B-A2FD-406217F5F949}"/>
              </a:ext>
            </a:extLst>
          </p:cNvPr>
          <p:cNvCxnSpPr>
            <a:cxnSpLocks/>
          </p:cNvCxnSpPr>
          <p:nvPr userDrawn="1"/>
        </p:nvCxnSpPr>
        <p:spPr>
          <a:xfrm>
            <a:off x="253925" y="4755638"/>
            <a:ext cx="45923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66D7787-2022-AF4C-BE76-5335EDFF6C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96649" y="4784593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3DADE75-CB76-064B-959C-64CEA2B793D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55817" y="4317101"/>
            <a:ext cx="1190436" cy="31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619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71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3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AACC0677-E3A7-2044-AEEB-C79E1DBF6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258" y="447040"/>
            <a:ext cx="4351110" cy="9064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9DA59A2-E5EC-294F-ABA1-A705F424C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08258" y="1455076"/>
            <a:ext cx="4579642" cy="2916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392D509-A93A-E743-8DC3-73EE2C8359D9}"/>
              </a:ext>
            </a:extLst>
          </p:cNvPr>
          <p:cNvSpPr/>
          <p:nvPr userDrawn="1"/>
        </p:nvSpPr>
        <p:spPr>
          <a:xfrm rot="10800000">
            <a:off x="8680371" y="359701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5C382899-8686-C142-9097-6B99CFA2D596}"/>
              </a:ext>
            </a:extLst>
          </p:cNvPr>
          <p:cNvSpPr/>
          <p:nvPr userDrawn="1"/>
        </p:nvSpPr>
        <p:spPr>
          <a:xfrm>
            <a:off x="4308258" y="4372056"/>
            <a:ext cx="227358" cy="382293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A4BE14C-43A8-C94F-99D1-DAD713B564ED}"/>
              </a:ext>
            </a:extLst>
          </p:cNvPr>
          <p:cNvCxnSpPr>
            <a:cxnSpLocks/>
          </p:cNvCxnSpPr>
          <p:nvPr userDrawn="1"/>
        </p:nvCxnSpPr>
        <p:spPr>
          <a:xfrm>
            <a:off x="4295573" y="4840701"/>
            <a:ext cx="45923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D956F43-EDC1-0947-BAA8-A48C332A5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8297" y="4869656"/>
            <a:ext cx="36004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C1ADC1F-D24B-6D42-831D-61934902D8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97464" y="4411041"/>
            <a:ext cx="1190436" cy="31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17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1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kermit-cup-drink-coffee-break-1899259/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17.png"/><Relationship Id="rId18" Type="http://schemas.openxmlformats.org/officeDocument/2006/relationships/customXml" Target="../ink/ink5.xml"/><Relationship Id="rId3" Type="http://schemas.openxmlformats.org/officeDocument/2006/relationships/image" Target="../media/image10.jpg"/><Relationship Id="rId21" Type="http://schemas.openxmlformats.org/officeDocument/2006/relationships/image" Target="../media/image21.png"/><Relationship Id="rId7" Type="http://schemas.openxmlformats.org/officeDocument/2006/relationships/image" Target="../media/image15.jpg"/><Relationship Id="rId12" Type="http://schemas.openxmlformats.org/officeDocument/2006/relationships/customXml" Target="../ink/ink2.xml"/><Relationship Id="rId17" Type="http://schemas.openxmlformats.org/officeDocument/2006/relationships/image" Target="../media/image19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6" Type="http://schemas.openxmlformats.org/officeDocument/2006/relationships/customXml" Target="../ink/ink4.xml"/><Relationship Id="rId20" Type="http://schemas.openxmlformats.org/officeDocument/2006/relationships/customXml" Target="../ink/ink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g"/><Relationship Id="rId11" Type="http://schemas.openxmlformats.org/officeDocument/2006/relationships/image" Target="../media/image16.png"/><Relationship Id="rId24" Type="http://schemas.openxmlformats.org/officeDocument/2006/relationships/customXml" Target="../ink/ink8.xml"/><Relationship Id="rId5" Type="http://schemas.openxmlformats.org/officeDocument/2006/relationships/image" Target="../media/image12.jpg"/><Relationship Id="rId15" Type="http://schemas.openxmlformats.org/officeDocument/2006/relationships/image" Target="../media/image18.png"/><Relationship Id="rId23" Type="http://schemas.openxmlformats.org/officeDocument/2006/relationships/image" Target="../media/image22.png"/><Relationship Id="rId10" Type="http://schemas.openxmlformats.org/officeDocument/2006/relationships/customXml" Target="../ink/ink1.xml"/><Relationship Id="rId19" Type="http://schemas.openxmlformats.org/officeDocument/2006/relationships/image" Target="../media/image20.png"/><Relationship Id="rId4" Type="http://schemas.openxmlformats.org/officeDocument/2006/relationships/image" Target="../media/image11.jpg"/><Relationship Id="rId9" Type="http://schemas.openxmlformats.org/officeDocument/2006/relationships/image" Target="../media/image13.jpg"/><Relationship Id="rId14" Type="http://schemas.openxmlformats.org/officeDocument/2006/relationships/customXml" Target="../ink/ink3.xml"/><Relationship Id="rId22" Type="http://schemas.openxmlformats.org/officeDocument/2006/relationships/customXml" Target="../ink/ink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432F80-B94A-1996-4CE7-7BEDBD323F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 Rachel Keighley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F715174-99B6-275C-53E7-5B9DB30A6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Peer research methods</a:t>
            </a:r>
          </a:p>
        </p:txBody>
      </p:sp>
    </p:spTree>
    <p:extLst>
      <p:ext uri="{BB962C8B-B14F-4D97-AF65-F5344CB8AC3E}">
        <p14:creationId xmlns:p14="http://schemas.microsoft.com/office/powerpoint/2010/main" val="47879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6E2DC-7BB3-A5F3-8EF9-C45CEB8DC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academic paper structure</a:t>
            </a:r>
          </a:p>
        </p:txBody>
      </p:sp>
      <p:sp>
        <p:nvSpPr>
          <p:cNvPr id="8199" name="Content Placeholder 2">
            <a:extLst>
              <a:ext uri="{FF2B5EF4-FFF2-40B4-BE49-F238E27FC236}">
                <a16:creationId xmlns:a16="http://schemas.microsoft.com/office/drawing/2014/main" id="{A1812A7D-21AB-CB61-3553-74F0A49095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370013"/>
            <a:ext cx="8335554" cy="2917507"/>
          </a:xfrm>
        </p:spPr>
        <p:txBody>
          <a:bodyPr>
            <a:normAutofit lnSpcReduction="10000"/>
          </a:bodyPr>
          <a:lstStyle/>
          <a:p>
            <a:r>
              <a:rPr lang="en-GB" b="0" i="0" u="none" strike="noStrike" dirty="0">
                <a:solidFill>
                  <a:srgbClr val="111111"/>
                </a:solidFill>
                <a:effectLst/>
                <a:latin typeface="Comic Neue Angular"/>
              </a:rPr>
              <a:t>Abstract</a:t>
            </a:r>
          </a:p>
          <a:p>
            <a:r>
              <a:rPr lang="en-GB" dirty="0">
                <a:solidFill>
                  <a:srgbClr val="111111"/>
                </a:solidFill>
                <a:latin typeface="Comic Neue Angular"/>
              </a:rPr>
              <a:t>Key words</a:t>
            </a:r>
          </a:p>
          <a:p>
            <a:r>
              <a:rPr lang="en-GB" dirty="0">
                <a:solidFill>
                  <a:srgbClr val="111111"/>
                </a:solidFill>
                <a:latin typeface="Comic Neue Angular"/>
              </a:rPr>
              <a:t>Introduction/literature review</a:t>
            </a:r>
          </a:p>
          <a:p>
            <a:r>
              <a:rPr lang="en-GB" dirty="0">
                <a:solidFill>
                  <a:srgbClr val="111111"/>
                </a:solidFill>
                <a:latin typeface="Comic Neue Angular"/>
              </a:rPr>
              <a:t>Findings</a:t>
            </a:r>
          </a:p>
          <a:p>
            <a:r>
              <a:rPr lang="en-GB" dirty="0">
                <a:solidFill>
                  <a:srgbClr val="111111"/>
                </a:solidFill>
                <a:latin typeface="Comic Neue Angular"/>
              </a:rPr>
              <a:t>Discussion/conclusion</a:t>
            </a:r>
          </a:p>
          <a:p>
            <a:r>
              <a:rPr lang="en-GB">
                <a:solidFill>
                  <a:srgbClr val="111111"/>
                </a:solidFill>
                <a:latin typeface="Comic Neue Angular"/>
              </a:rPr>
              <a:t>Recommendations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317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6E2DC-7BB3-A5F3-8EF9-C45CEB8DC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The writing process</a:t>
            </a:r>
          </a:p>
        </p:txBody>
      </p:sp>
      <p:pic>
        <p:nvPicPr>
          <p:cNvPr id="10242" name="Picture 2" descr="Text&#10;&#10;Description automatically generated">
            <a:extLst>
              <a:ext uri="{FF2B5EF4-FFF2-40B4-BE49-F238E27FC236}">
                <a16:creationId xmlns:a16="http://schemas.microsoft.com/office/drawing/2014/main" id="{ADFE2D1F-58B3-778C-CD39-284565AFD2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1" r="-1" b="20123"/>
          <a:stretch/>
        </p:blipFill>
        <p:spPr bwMode="auto">
          <a:xfrm>
            <a:off x="264160" y="1370013"/>
            <a:ext cx="4231640" cy="291750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199" name="Content Placeholder 2">
            <a:extLst>
              <a:ext uri="{FF2B5EF4-FFF2-40B4-BE49-F238E27FC236}">
                <a16:creationId xmlns:a16="http://schemas.microsoft.com/office/drawing/2014/main" id="{A1812A7D-21AB-CB61-3553-74F0A49095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4191000" cy="2917507"/>
          </a:xfrm>
        </p:spPr>
        <p:txBody>
          <a:bodyPr>
            <a:normAutofit/>
          </a:bodyPr>
          <a:lstStyle/>
          <a:p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Planning</a:t>
            </a:r>
          </a:p>
          <a:p>
            <a:r>
              <a:rPr lang="en-GB" dirty="0">
                <a:solidFill>
                  <a:schemeClr val="tx1"/>
                </a:solidFill>
              </a:rPr>
              <a:t>Drafting</a:t>
            </a:r>
          </a:p>
          <a:p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Revising</a:t>
            </a:r>
          </a:p>
          <a:p>
            <a:r>
              <a:rPr lang="en-GB" dirty="0">
                <a:solidFill>
                  <a:schemeClr val="tx1"/>
                </a:solidFill>
              </a:rPr>
              <a:t>Publishing</a:t>
            </a:r>
            <a:endParaRPr lang="en-GB" b="0" i="0" u="none" strike="noStrike" dirty="0">
              <a:solidFill>
                <a:schemeClr val="tx1"/>
              </a:solidFill>
              <a:effectLst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354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6E2DC-7BB3-A5F3-8EF9-C45CEB8DC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The theme of our paper</a:t>
            </a:r>
          </a:p>
        </p:txBody>
      </p:sp>
      <p:sp>
        <p:nvSpPr>
          <p:cNvPr id="8199" name="Content Placeholder 2">
            <a:extLst>
              <a:ext uri="{FF2B5EF4-FFF2-40B4-BE49-F238E27FC236}">
                <a16:creationId xmlns:a16="http://schemas.microsoft.com/office/drawing/2014/main" id="{A1812A7D-21AB-CB61-3553-74F0A49095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8010" y="1370013"/>
            <a:ext cx="8251190" cy="2917507"/>
          </a:xfrm>
        </p:spPr>
        <p:txBody>
          <a:bodyPr>
            <a:normAutofit fontScale="92500" lnSpcReduction="10000"/>
          </a:bodyPr>
          <a:lstStyle/>
          <a:p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Peer research methods</a:t>
            </a:r>
          </a:p>
          <a:p>
            <a:pPr lvl="1"/>
            <a:r>
              <a:rPr lang="en-GB" dirty="0">
                <a:solidFill>
                  <a:schemeClr val="tx1"/>
                </a:solidFill>
              </a:rPr>
              <a:t>Reflecting on our experiences</a:t>
            </a:r>
            <a:endParaRPr lang="en-GB" b="0" i="0" u="none" strike="noStrike" dirty="0">
              <a:solidFill>
                <a:schemeClr val="tx1"/>
              </a:solidFill>
              <a:effectLst/>
            </a:endParaRPr>
          </a:p>
          <a:p>
            <a:pPr lvl="1"/>
            <a:r>
              <a:rPr lang="en-GB" dirty="0">
                <a:solidFill>
                  <a:schemeClr val="tx1"/>
                </a:solidFill>
              </a:rPr>
              <a:t>What have we learned?</a:t>
            </a:r>
          </a:p>
          <a:p>
            <a:pPr lvl="1"/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What works?</a:t>
            </a:r>
          </a:p>
          <a:p>
            <a:pPr lvl="1"/>
            <a:r>
              <a:rPr lang="en-GB" dirty="0">
                <a:solidFill>
                  <a:schemeClr val="tx1"/>
                </a:solidFill>
              </a:rPr>
              <a:t>What are our challenges?</a:t>
            </a:r>
          </a:p>
          <a:p>
            <a:pPr lvl="1"/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What can be improved?</a:t>
            </a:r>
          </a:p>
          <a:p>
            <a:pPr lvl="1"/>
            <a:endParaRPr lang="en-GB" dirty="0">
              <a:solidFill>
                <a:schemeClr val="tx1"/>
              </a:solidFill>
            </a:endParaRPr>
          </a:p>
          <a:p>
            <a:r>
              <a:rPr lang="en-GB" b="1" i="0" u="none" strike="noStrike" dirty="0">
                <a:solidFill>
                  <a:schemeClr val="accent2"/>
                </a:solidFill>
                <a:effectLst/>
              </a:rPr>
              <a:t>What else should we include in our paper?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82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6E2DC-7BB3-A5F3-8EF9-C45CEB8DC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Use of quotes</a:t>
            </a:r>
          </a:p>
        </p:txBody>
      </p:sp>
      <p:sp>
        <p:nvSpPr>
          <p:cNvPr id="8199" name="Content Placeholder 2">
            <a:extLst>
              <a:ext uri="{FF2B5EF4-FFF2-40B4-BE49-F238E27FC236}">
                <a16:creationId xmlns:a16="http://schemas.microsoft.com/office/drawing/2014/main" id="{A1812A7D-21AB-CB61-3553-74F0A49095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370013"/>
            <a:ext cx="8012308" cy="291750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Capturing experiences</a:t>
            </a:r>
          </a:p>
          <a:p>
            <a:r>
              <a:rPr lang="en-US" sz="2000" dirty="0">
                <a:solidFill>
                  <a:schemeClr val="tx1"/>
                </a:solidFill>
              </a:rPr>
              <a:t>Which is better?</a:t>
            </a:r>
          </a:p>
          <a:p>
            <a:endParaRPr lang="en-US" sz="2000" dirty="0">
              <a:solidFill>
                <a:schemeClr val="tx1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Rachel said she didn’t really like the fairground because of the rides</a:t>
            </a:r>
          </a:p>
          <a:p>
            <a:pPr marL="800100" lvl="1" indent="-342900"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‘I was unsure if I would like the fairground because lots of the rides were big and I am scared of heights. When I got there, the rides were too big, too fast and too high and I hated it’ (Interview with Rachel)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3314" name="Picture 2" descr="Bubble Clip Art Free - Cloud Quote Png - Free Transparent PNG Download -  PNGkey">
            <a:extLst>
              <a:ext uri="{FF2B5EF4-FFF2-40B4-BE49-F238E27FC236}">
                <a16:creationId xmlns:a16="http://schemas.microsoft.com/office/drawing/2014/main" id="{198616F2-60BF-8F48-211C-BBFBC31A2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0839" y="512128"/>
            <a:ext cx="1815629" cy="171577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628136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araphrase Quote Top Sellers, 56% OFF | ateneubescano.cat">
            <a:extLst>
              <a:ext uri="{FF2B5EF4-FFF2-40B4-BE49-F238E27FC236}">
                <a16:creationId xmlns:a16="http://schemas.microsoft.com/office/drawing/2014/main" id="{F907384B-AB85-9DA3-07A5-CB3FC94DC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963" y="0"/>
            <a:ext cx="644207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572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D422F-D1F8-6005-BA74-7C8023571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een puppet holding a sign&#10;&#10;Description automatically generated with low confidence">
            <a:extLst>
              <a:ext uri="{FF2B5EF4-FFF2-40B4-BE49-F238E27FC236}">
                <a16:creationId xmlns:a16="http://schemas.microsoft.com/office/drawing/2014/main" id="{2ABD4CBD-5940-1F28-78D3-3B87882BB4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62257" y="278296"/>
            <a:ext cx="6831534" cy="4468963"/>
          </a:xfrm>
        </p:spPr>
      </p:pic>
    </p:spTree>
    <p:extLst>
      <p:ext uri="{BB962C8B-B14F-4D97-AF65-F5344CB8AC3E}">
        <p14:creationId xmlns:p14="http://schemas.microsoft.com/office/powerpoint/2010/main" val="4191533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54108-FAEE-B4A8-5E38-4590D3F04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Before working with 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DB4F4-57CD-7AEE-0F7B-43F4A2C99A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How did you feel (e.g., excited, nervous, scared, worried?)</a:t>
            </a:r>
          </a:p>
          <a:p>
            <a:r>
              <a:rPr lang="en-US" dirty="0">
                <a:solidFill>
                  <a:schemeClr val="tx1"/>
                </a:solidFill>
              </a:rPr>
              <a:t>What did you want to learn about?</a:t>
            </a:r>
          </a:p>
          <a:p>
            <a:r>
              <a:rPr lang="en-US" dirty="0">
                <a:solidFill>
                  <a:schemeClr val="tx1"/>
                </a:solidFill>
              </a:rPr>
              <a:t>What were some challenges you thought you might face?</a:t>
            </a:r>
          </a:p>
        </p:txBody>
      </p:sp>
      <p:pic>
        <p:nvPicPr>
          <p:cNvPr id="2050" name="Picture 2" descr="Smiley Face Clip Art Thumbs Up - Happy Smiley Face Clipart Transparent PNG  - 2390x2229 - Free Download on NicePNG">
            <a:extLst>
              <a:ext uri="{FF2B5EF4-FFF2-40B4-BE49-F238E27FC236}">
                <a16:creationId xmlns:a16="http://schemas.microsoft.com/office/drawing/2014/main" id="{438D4A2B-1BBB-951B-DB7F-538C35E50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755" y="2683443"/>
            <a:ext cx="1764784" cy="17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ree Scared Face Clipart Pictures - Clipartix">
            <a:extLst>
              <a:ext uri="{FF2B5EF4-FFF2-40B4-BE49-F238E27FC236}">
                <a16:creationId xmlns:a16="http://schemas.microsoft.com/office/drawing/2014/main" id="{D2D41FF6-D3A3-18B5-F5C1-3E06B26E9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755" y="2571750"/>
            <a:ext cx="1953986" cy="195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081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54108-FAEE-B4A8-5E38-4590D3F04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Whilst working on the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DB4F4-57CD-7AEE-0F7B-43F4A2C99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066801"/>
            <a:ext cx="4549502" cy="322072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How did you feel (e.g. excited, nervous, scared, worried?)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Have your feelings changed over time?</a:t>
            </a:r>
          </a:p>
          <a:p>
            <a:pPr marL="457200" lvl="1" indent="0"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>
                <a:solidFill>
                  <a:schemeClr val="tx1"/>
                </a:solidFill>
              </a:rPr>
              <a:t>What have you learned?</a:t>
            </a:r>
          </a:p>
          <a:p>
            <a:r>
              <a:rPr lang="en-US" sz="1800" dirty="0">
                <a:solidFill>
                  <a:schemeClr val="tx1"/>
                </a:solidFill>
              </a:rPr>
              <a:t>What has gone well for you?</a:t>
            </a:r>
          </a:p>
          <a:p>
            <a:endParaRPr lang="en-US" sz="1800" dirty="0">
              <a:solidFill>
                <a:schemeClr val="tx1"/>
              </a:solidFill>
            </a:endParaRPr>
          </a:p>
          <a:p>
            <a:r>
              <a:rPr lang="en-GB" sz="1800" b="0" i="0" u="none" strike="noStrike" dirty="0">
                <a:solidFill>
                  <a:schemeClr val="tx1"/>
                </a:solidFill>
                <a:effectLst/>
              </a:rPr>
              <a:t>What are our challenges? </a:t>
            </a: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8" name="Picture 7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5D022F76-E64D-69BD-02A8-9A1730F211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831" t="22222" r="3042" b="36508"/>
          <a:stretch/>
        </p:blipFill>
        <p:spPr>
          <a:xfrm>
            <a:off x="4813662" y="1370013"/>
            <a:ext cx="3860075" cy="29175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48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54108-FAEE-B4A8-5E38-4590D3F04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Project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DB4F4-57CD-7AEE-0F7B-43F4A2C99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370013"/>
            <a:ext cx="4231640" cy="2917507"/>
          </a:xfrm>
        </p:spPr>
        <p:txBody>
          <a:bodyPr>
            <a:normAutofit/>
          </a:bodyPr>
          <a:lstStyle/>
          <a:p>
            <a:r>
              <a:rPr lang="en-GB" sz="2200" dirty="0">
                <a:solidFill>
                  <a:schemeClr val="tx1"/>
                </a:solidFill>
              </a:rPr>
              <a:t>What impact do you think the project has had on you? (e.g. learning, relationships etc)</a:t>
            </a:r>
          </a:p>
          <a:p>
            <a:endParaRPr lang="en-GB" sz="2200" dirty="0">
              <a:solidFill>
                <a:schemeClr val="tx1"/>
              </a:solidFill>
            </a:endParaRPr>
          </a:p>
          <a:p>
            <a:r>
              <a:rPr lang="en-GB" sz="2200" dirty="0">
                <a:solidFill>
                  <a:schemeClr val="tx1"/>
                </a:solidFill>
              </a:rPr>
              <a:t>What impact do you hope the project will have on MSHT/sexual exploitation?</a:t>
            </a:r>
            <a:endParaRPr lang="en-US" sz="2200" dirty="0">
              <a:solidFill>
                <a:schemeClr val="tx1"/>
              </a:solidFill>
            </a:endParaRPr>
          </a:p>
          <a:p>
            <a:pPr lvl="1"/>
            <a:endParaRPr lang="en-US" sz="2200" dirty="0">
              <a:solidFill>
                <a:schemeClr val="tx1"/>
              </a:solidFill>
            </a:endParaRPr>
          </a:p>
        </p:txBody>
      </p:sp>
      <p:pic>
        <p:nvPicPr>
          <p:cNvPr id="3074" name="Picture 2" descr="Impact Illustrations and Clipart. 32,315 Impact royalty free illustrations,  drawings and graphics available to search from thousands of vector EPS clip  art providers.">
            <a:extLst>
              <a:ext uri="{FF2B5EF4-FFF2-40B4-BE49-F238E27FC236}">
                <a16:creationId xmlns:a16="http://schemas.microsoft.com/office/drawing/2014/main" id="{9B0CC581-A563-0357-5722-D876CC44DE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9"/>
          <a:stretch/>
        </p:blipFill>
        <p:spPr bwMode="auto">
          <a:xfrm>
            <a:off x="4913108" y="1370014"/>
            <a:ext cx="3661184" cy="271213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894095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54108-FAEE-B4A8-5E38-4590D3F04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Moving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DB4F4-57CD-7AEE-0F7B-43F4A2C99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370013"/>
            <a:ext cx="4231640" cy="2917507"/>
          </a:xfrm>
        </p:spPr>
        <p:txBody>
          <a:bodyPr>
            <a:normAutofit/>
          </a:bodyPr>
          <a:lstStyle/>
          <a:p>
            <a:r>
              <a:rPr lang="en-GB" sz="2400" b="0" i="0" u="none" strike="noStrike">
                <a:solidFill>
                  <a:schemeClr val="tx1"/>
                </a:solidFill>
                <a:effectLst/>
              </a:rPr>
              <a:t>How can we move forward? </a:t>
            </a:r>
          </a:p>
          <a:p>
            <a:r>
              <a:rPr lang="en-GB" sz="2400">
                <a:solidFill>
                  <a:schemeClr val="tx1"/>
                </a:solidFill>
              </a:rPr>
              <a:t>What do you want to achieve from future sessions?</a:t>
            </a:r>
          </a:p>
          <a:p>
            <a:endParaRPr lang="en-GB" sz="2400" b="0" i="0" u="none" strike="noStrike">
              <a:solidFill>
                <a:schemeClr val="tx1"/>
              </a:solidFill>
              <a:effectLst/>
            </a:endParaRPr>
          </a:p>
          <a:p>
            <a:r>
              <a:rPr lang="en-GB" sz="2400">
                <a:solidFill>
                  <a:schemeClr val="tx1"/>
                </a:solidFill>
              </a:rPr>
              <a:t>Do you have any thoughts, suggestions or questions?</a:t>
            </a:r>
            <a:endParaRPr lang="en-GB" sz="2400" b="0" i="0" u="none" strike="noStrike">
              <a:solidFill>
                <a:schemeClr val="tx1"/>
              </a:solidFill>
              <a:effectLst/>
            </a:endParaRPr>
          </a:p>
        </p:txBody>
      </p:sp>
      <p:pic>
        <p:nvPicPr>
          <p:cNvPr id="5122" name="Picture 2" descr="Future Clipart Transparent - Future Clipart Png Transparent PNG - 2227x1674  - Free Download on NicePNG">
            <a:extLst>
              <a:ext uri="{FF2B5EF4-FFF2-40B4-BE49-F238E27FC236}">
                <a16:creationId xmlns:a16="http://schemas.microsoft.com/office/drawing/2014/main" id="{1296C695-520A-6966-E3EC-251D8646C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22072" y="1370013"/>
            <a:ext cx="3643255" cy="2917507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251004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54108-FAEE-B4A8-5E38-4590D3F04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permissions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DB4F4-57CD-7AEE-0F7B-43F4A2C99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370013"/>
            <a:ext cx="4231640" cy="2917507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chemeClr val="tx1"/>
                </a:solidFill>
              </a:rPr>
              <a:t>Peer research methods paper</a:t>
            </a:r>
          </a:p>
          <a:p>
            <a:endParaRPr lang="en-US" sz="2600">
              <a:solidFill>
                <a:schemeClr val="tx1"/>
              </a:solidFill>
            </a:endParaRPr>
          </a:p>
          <a:p>
            <a:r>
              <a:rPr lang="en-US" sz="2600">
                <a:solidFill>
                  <a:schemeClr val="tx1"/>
                </a:solidFill>
              </a:rPr>
              <a:t>Permission to share our opinions, reflections and voices as we write this paper together</a:t>
            </a:r>
          </a:p>
        </p:txBody>
      </p:sp>
      <p:pic>
        <p:nvPicPr>
          <p:cNvPr id="6146" name="Picture 2" descr="Permission Clipart, HD Png Download , Transparent Png Image - PNGitem">
            <a:extLst>
              <a:ext uri="{FF2B5EF4-FFF2-40B4-BE49-F238E27FC236}">
                <a16:creationId xmlns:a16="http://schemas.microsoft.com/office/drawing/2014/main" id="{D7D670E2-8EF3-2FAD-E4A5-71E5F3356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20257" y="1370013"/>
            <a:ext cx="3646885" cy="2917507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4057707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9744A-25D0-DE31-962C-9E7C19392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7F683-17CF-8EDD-3DEC-A0752F325E1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b="0" i="0" u="none" strike="noStrike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Are there any resources (e.g. articles, reports, podcasts, blogs or infographics) you would like to share with the team?</a:t>
            </a:r>
            <a:endParaRPr lang="en-US" dirty="0"/>
          </a:p>
        </p:txBody>
      </p:sp>
      <p:pic>
        <p:nvPicPr>
          <p:cNvPr id="1026" name="Picture 2" descr="Six Steps to Resource Management - Blog | Planview">
            <a:extLst>
              <a:ext uri="{FF2B5EF4-FFF2-40B4-BE49-F238E27FC236}">
                <a16:creationId xmlns:a16="http://schemas.microsoft.com/office/drawing/2014/main" id="{8DDB6974-1DAF-6177-F8D2-9151F54554D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627" y="1370013"/>
            <a:ext cx="4030145" cy="291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3592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1CD5E-05CE-6379-D3CC-3822BE8EE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Rate the sessions</a:t>
            </a:r>
          </a:p>
        </p:txBody>
      </p:sp>
      <p:sp>
        <p:nvSpPr>
          <p:cNvPr id="5" name="5-point Star 4">
            <a:extLst>
              <a:ext uri="{FF2B5EF4-FFF2-40B4-BE49-F238E27FC236}">
                <a16:creationId xmlns:a16="http://schemas.microsoft.com/office/drawing/2014/main" id="{55A236E1-D381-7445-982D-8F00834CE4C6}"/>
              </a:ext>
            </a:extLst>
          </p:cNvPr>
          <p:cNvSpPr/>
          <p:nvPr/>
        </p:nvSpPr>
        <p:spPr>
          <a:xfrm>
            <a:off x="1627632" y="1581912"/>
            <a:ext cx="917448" cy="852424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>
            <a:extLst>
              <a:ext uri="{FF2B5EF4-FFF2-40B4-BE49-F238E27FC236}">
                <a16:creationId xmlns:a16="http://schemas.microsoft.com/office/drawing/2014/main" id="{409878B3-F387-56B7-9530-F4E0408ACED0}"/>
              </a:ext>
            </a:extLst>
          </p:cNvPr>
          <p:cNvSpPr/>
          <p:nvPr/>
        </p:nvSpPr>
        <p:spPr>
          <a:xfrm>
            <a:off x="2665473" y="1581912"/>
            <a:ext cx="917448" cy="852424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5-point Star 6">
            <a:extLst>
              <a:ext uri="{FF2B5EF4-FFF2-40B4-BE49-F238E27FC236}">
                <a16:creationId xmlns:a16="http://schemas.microsoft.com/office/drawing/2014/main" id="{AABB2E57-5F9A-1DFE-D1F9-25903D90D0C3}"/>
              </a:ext>
            </a:extLst>
          </p:cNvPr>
          <p:cNvSpPr/>
          <p:nvPr/>
        </p:nvSpPr>
        <p:spPr>
          <a:xfrm>
            <a:off x="4843270" y="1581912"/>
            <a:ext cx="917448" cy="852424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>
            <a:extLst>
              <a:ext uri="{FF2B5EF4-FFF2-40B4-BE49-F238E27FC236}">
                <a16:creationId xmlns:a16="http://schemas.microsoft.com/office/drawing/2014/main" id="{DEDD88C2-5FBE-28FF-EEDD-E09C290C0D38}"/>
              </a:ext>
            </a:extLst>
          </p:cNvPr>
          <p:cNvSpPr/>
          <p:nvPr/>
        </p:nvSpPr>
        <p:spPr>
          <a:xfrm>
            <a:off x="3735323" y="1570736"/>
            <a:ext cx="917448" cy="852424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>
            <a:extLst>
              <a:ext uri="{FF2B5EF4-FFF2-40B4-BE49-F238E27FC236}">
                <a16:creationId xmlns:a16="http://schemas.microsoft.com/office/drawing/2014/main" id="{DFE50310-EA6E-2870-A3AA-8A26159D7B29}"/>
              </a:ext>
            </a:extLst>
          </p:cNvPr>
          <p:cNvSpPr/>
          <p:nvPr/>
        </p:nvSpPr>
        <p:spPr>
          <a:xfrm>
            <a:off x="5913120" y="1581912"/>
            <a:ext cx="917448" cy="852424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F7C148-AFA7-5EDA-6625-3507169B6213}"/>
              </a:ext>
            </a:extLst>
          </p:cNvPr>
          <p:cNvSpPr txBox="1"/>
          <p:nvPr/>
        </p:nvSpPr>
        <p:spPr>
          <a:xfrm>
            <a:off x="1603248" y="2625888"/>
            <a:ext cx="1146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Not great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00AF39-25E2-6D41-033E-705E55E71B5F}"/>
              </a:ext>
            </a:extLst>
          </p:cNvPr>
          <p:cNvSpPr txBox="1"/>
          <p:nvPr/>
        </p:nvSpPr>
        <p:spPr>
          <a:xfrm>
            <a:off x="3867912" y="2720341"/>
            <a:ext cx="784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Okay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281D9D-FE58-CDB0-9FCB-0FD97C782F48}"/>
              </a:ext>
            </a:extLst>
          </p:cNvPr>
          <p:cNvSpPr txBox="1"/>
          <p:nvPr/>
        </p:nvSpPr>
        <p:spPr>
          <a:xfrm>
            <a:off x="6044184" y="2630523"/>
            <a:ext cx="923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Great!</a:t>
            </a:r>
          </a:p>
        </p:txBody>
      </p:sp>
    </p:spTree>
    <p:extLst>
      <p:ext uri="{BB962C8B-B14F-4D97-AF65-F5344CB8AC3E}">
        <p14:creationId xmlns:p14="http://schemas.microsoft.com/office/powerpoint/2010/main" val="32925013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1CD5E-05CE-6379-D3CC-3822BE8EE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kern="1200" cap="all" baseline="0">
                <a:solidFill>
                  <a:schemeClr val="tx1"/>
                </a:solidFill>
                <a:latin typeface="Times" pitchFamily="2" charset="0"/>
                <a:ea typeface="+mj-ea"/>
                <a:cs typeface="+mj-cs"/>
              </a:rPr>
              <a:t>Next steps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238189-08F2-FF70-A2A5-397F93F585AA}"/>
              </a:ext>
            </a:extLst>
          </p:cNvPr>
          <p:cNvSpPr txBox="1"/>
          <p:nvPr/>
        </p:nvSpPr>
        <p:spPr>
          <a:xfrm>
            <a:off x="264160" y="1370013"/>
            <a:ext cx="4231640" cy="2917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28600" defTabSz="914400">
              <a:lnSpc>
                <a:spcPct val="90000"/>
              </a:lnSpc>
              <a:spcAft>
                <a:spcPts val="600"/>
              </a:spcAft>
              <a:buClr>
                <a:srgbClr val="D40028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 will write up what we have discussed today</a:t>
            </a:r>
          </a:p>
          <a:p>
            <a:pPr marL="285750" indent="-228600" defTabSz="914400">
              <a:lnSpc>
                <a:spcPct val="90000"/>
              </a:lnSpc>
              <a:spcAft>
                <a:spcPts val="600"/>
              </a:spcAft>
              <a:buClr>
                <a:srgbClr val="D40028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Then I will show you and we can amend and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finalise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Free Author Book Cliparts, Download Free Author Book Cliparts png images,  Free ClipArts on Clipart Library">
            <a:extLst>
              <a:ext uri="{FF2B5EF4-FFF2-40B4-BE49-F238E27FC236}">
                <a16:creationId xmlns:a16="http://schemas.microsoft.com/office/drawing/2014/main" id="{8D963E14-3614-3431-9D00-084F9C74C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1551023"/>
            <a:ext cx="4191000" cy="2555487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540866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54108-FAEE-B4A8-5E38-4590D3F04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Reflecting on our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DB4F4-57CD-7AEE-0F7B-43F4A2C99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370013"/>
            <a:ext cx="4231640" cy="2917507"/>
          </a:xfrm>
        </p:spPr>
        <p:txBody>
          <a:bodyPr>
            <a:normAutofit lnSpcReduction="10000"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Why is it important to reflect?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Safe space to share our fears, joys, challenges, wins</a:t>
            </a:r>
          </a:p>
          <a:p>
            <a:pPr lvl="1"/>
            <a:endParaRPr lang="en-US" sz="1800" dirty="0">
              <a:solidFill>
                <a:schemeClr val="tx1"/>
              </a:solidFill>
            </a:endParaRPr>
          </a:p>
          <a:p>
            <a:r>
              <a:rPr lang="en-US" sz="2200" dirty="0">
                <a:solidFill>
                  <a:schemeClr val="tx1"/>
                </a:solidFill>
              </a:rPr>
              <a:t>How to write a peer research methods paper</a:t>
            </a:r>
          </a:p>
          <a:p>
            <a:endParaRPr lang="en-US" sz="2200" dirty="0">
              <a:solidFill>
                <a:schemeClr val="tx1"/>
              </a:solidFill>
            </a:endParaRPr>
          </a:p>
          <a:p>
            <a:r>
              <a:rPr lang="en-US" sz="2200" dirty="0">
                <a:solidFill>
                  <a:schemeClr val="tx1"/>
                </a:solidFill>
              </a:rPr>
              <a:t>Feedback on peer research methods</a:t>
            </a:r>
          </a:p>
        </p:txBody>
      </p:sp>
      <p:pic>
        <p:nvPicPr>
          <p:cNvPr id="7170" name="Picture 2" descr="Free Cliparts Research Methodology, Download Free Cliparts Research  Methodology png images, Free ClipArts on Clipart Library">
            <a:extLst>
              <a:ext uri="{FF2B5EF4-FFF2-40B4-BE49-F238E27FC236}">
                <a16:creationId xmlns:a16="http://schemas.microsoft.com/office/drawing/2014/main" id="{FABCA572-D85E-7A05-E278-22A074513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6189" y="1370013"/>
            <a:ext cx="3895022" cy="2917507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578919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51155-1C04-D343-7F2A-A3BD227C9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Peer research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B2BBA-C16E-8B18-041E-89699E2BF2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099457"/>
            <a:ext cx="4231640" cy="31880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0" i="0" u="none" strike="noStrike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Peer research is </a:t>
            </a:r>
            <a:r>
              <a:rPr lang="en-GB" b="1" i="0" u="none" strike="noStrike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 research process in which people with lived experience take part in directing and completing the research</a:t>
            </a:r>
            <a:r>
              <a:rPr lang="en-GB" b="0" i="0" u="none" strike="noStrike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GB" b="0" i="0" u="none" strike="noStrike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It aims to empower people to affect positive change by taking part in research on their own communities.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64600E-304D-C022-1335-6FAC767F3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99457"/>
            <a:ext cx="4191000" cy="3188063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What have we learned together so far?</a:t>
            </a:r>
          </a:p>
          <a:p>
            <a:pPr lvl="1"/>
            <a:r>
              <a:rPr lang="en-US" sz="2933" dirty="0">
                <a:solidFill>
                  <a:schemeClr val="tx1"/>
                </a:solidFill>
              </a:rPr>
              <a:t>Research methods</a:t>
            </a:r>
          </a:p>
          <a:p>
            <a:pPr lvl="1"/>
            <a:r>
              <a:rPr lang="en-US" sz="2933" dirty="0">
                <a:solidFill>
                  <a:schemeClr val="tx1"/>
                </a:solidFill>
              </a:rPr>
              <a:t>Action learning sets</a:t>
            </a:r>
          </a:p>
          <a:p>
            <a:pPr lvl="1"/>
            <a:r>
              <a:rPr lang="en-US" sz="2933" dirty="0">
                <a:solidFill>
                  <a:schemeClr val="tx1"/>
                </a:solidFill>
              </a:rPr>
              <a:t>How to design an interview</a:t>
            </a:r>
          </a:p>
          <a:p>
            <a:pPr lvl="1"/>
            <a:r>
              <a:rPr lang="en-US" sz="2933" dirty="0">
                <a:solidFill>
                  <a:schemeClr val="tx1"/>
                </a:solidFill>
              </a:rPr>
              <a:t>How to design a survey</a:t>
            </a:r>
          </a:p>
        </p:txBody>
      </p:sp>
    </p:spTree>
    <p:extLst>
      <p:ext uri="{BB962C8B-B14F-4D97-AF65-F5344CB8AC3E}">
        <p14:creationId xmlns:p14="http://schemas.microsoft.com/office/powerpoint/2010/main" val="2990786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9D3A0-F703-B6A4-74F3-22EB4F8CC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BDFEA-AAC4-94EC-E5E0-502C38F9AF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Do Trigger Warnings Work? - The Atlantic">
            <a:extLst>
              <a:ext uri="{FF2B5EF4-FFF2-40B4-BE49-F238E27FC236}">
                <a16:creationId xmlns:a16="http://schemas.microsoft.com/office/drawing/2014/main" id="{592E775C-5F28-F260-F67F-BA67746E1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541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7F5F38-A682-3449-6D04-8C46E340D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1" y="120858"/>
            <a:ext cx="3464132" cy="2166493"/>
          </a:xfrm>
          <a:prstGeom prst="rect">
            <a:avLst/>
          </a:prstGeom>
        </p:spPr>
      </p:pic>
      <p:pic>
        <p:nvPicPr>
          <p:cNvPr id="8" name="Picture 7" descr="A picture containing outdoor, plant&#10;&#10;Description automatically generated">
            <a:extLst>
              <a:ext uri="{FF2B5EF4-FFF2-40B4-BE49-F238E27FC236}">
                <a16:creationId xmlns:a16="http://schemas.microsoft.com/office/drawing/2014/main" id="{F516DE36-0A15-1BC0-83A1-59D8F15890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356"/>
          <a:stretch/>
        </p:blipFill>
        <p:spPr>
          <a:xfrm>
            <a:off x="5775198" y="163530"/>
            <a:ext cx="2740152" cy="2209765"/>
          </a:xfrm>
          <a:prstGeom prst="rect">
            <a:avLst/>
          </a:prstGeom>
        </p:spPr>
      </p:pic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203D9135-CB58-9BAF-538D-7093542CE2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704" y="2465573"/>
            <a:ext cx="2398976" cy="2677927"/>
          </a:xfrm>
          <a:prstGeom prst="rect">
            <a:avLst/>
          </a:prstGeom>
        </p:spPr>
      </p:pic>
      <p:pic>
        <p:nvPicPr>
          <p:cNvPr id="18" name="Picture 17" descr="A barbed wire fence with a sunset in the background&#10;&#10;Description automatically generated with low confidence">
            <a:extLst>
              <a:ext uri="{FF2B5EF4-FFF2-40B4-BE49-F238E27FC236}">
                <a16:creationId xmlns:a16="http://schemas.microsoft.com/office/drawing/2014/main" id="{5AF68842-976C-6C85-E2D4-29AF27BACA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5787" y="2571750"/>
            <a:ext cx="3988341" cy="203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58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E5B27-612F-96D1-C1EC-3802C5DA8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Research project image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C9A671-17A9-E1B2-6862-FB2C4B74D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423" y="-298666"/>
            <a:ext cx="3738217" cy="2870416"/>
          </a:xfrm>
          <a:prstGeom prst="rect">
            <a:avLst/>
          </a:prstGeom>
        </p:spPr>
      </p:pic>
      <p:pic>
        <p:nvPicPr>
          <p:cNvPr id="14" name="Picture 13" descr="A picture containing metalware, chain, lock, several&#10;&#10;Description automatically generated">
            <a:extLst>
              <a:ext uri="{FF2B5EF4-FFF2-40B4-BE49-F238E27FC236}">
                <a16:creationId xmlns:a16="http://schemas.microsoft.com/office/drawing/2014/main" id="{BCE1CD5B-3C48-CC4C-BB76-5A7EAA7AF9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" y="1464685"/>
            <a:ext cx="3456432" cy="3323215"/>
          </a:xfrm>
          <a:prstGeom prst="rect">
            <a:avLst/>
          </a:prstGeom>
        </p:spPr>
      </p:pic>
      <p:pic>
        <p:nvPicPr>
          <p:cNvPr id="16" name="Picture 15" descr="A person typ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8D4C4CF3-02B1-13E4-426D-4339473C35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5516" y="2443733"/>
            <a:ext cx="3670996" cy="244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963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7F5F38-A682-3449-6D04-8C46E340D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50" y="193910"/>
            <a:ext cx="2470484" cy="1545058"/>
          </a:xfrm>
          <a:prstGeom prst="rect">
            <a:avLst/>
          </a:prstGeom>
        </p:spPr>
      </p:pic>
      <p:pic>
        <p:nvPicPr>
          <p:cNvPr id="8" name="Picture 7" descr="A picture containing outdoor, plant&#10;&#10;Description automatically generated">
            <a:extLst>
              <a:ext uri="{FF2B5EF4-FFF2-40B4-BE49-F238E27FC236}">
                <a16:creationId xmlns:a16="http://schemas.microsoft.com/office/drawing/2014/main" id="{F516DE36-0A15-1BC0-83A1-59D8F1589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4805" y="274217"/>
            <a:ext cx="1811760" cy="1811760"/>
          </a:xfrm>
          <a:prstGeom prst="rect">
            <a:avLst/>
          </a:prstGeom>
        </p:spPr>
      </p:pic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203D9135-CB58-9BAF-538D-7093542CE2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8748" y="2437749"/>
            <a:ext cx="1888042" cy="21075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9A671-17A9-E1B2-6862-FB2C4B74DD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4977" y="427661"/>
            <a:ext cx="2356253" cy="1809266"/>
          </a:xfrm>
          <a:prstGeom prst="rect">
            <a:avLst/>
          </a:prstGeom>
        </p:spPr>
      </p:pic>
      <p:pic>
        <p:nvPicPr>
          <p:cNvPr id="14" name="Picture 13" descr="A picture containing metalware, chain, lock, several&#10;&#10;Description automatically generated">
            <a:extLst>
              <a:ext uri="{FF2B5EF4-FFF2-40B4-BE49-F238E27FC236}">
                <a16:creationId xmlns:a16="http://schemas.microsoft.com/office/drawing/2014/main" id="{BCE1CD5B-3C48-CC4C-BB76-5A7EAA7AF9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450" y="1931670"/>
            <a:ext cx="1811760" cy="1741932"/>
          </a:xfrm>
          <a:prstGeom prst="rect">
            <a:avLst/>
          </a:prstGeom>
        </p:spPr>
      </p:pic>
      <p:pic>
        <p:nvPicPr>
          <p:cNvPr id="16" name="Picture 15" descr="A person typ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8D4C4CF3-02B1-13E4-426D-4339473C35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3405" y="2700892"/>
            <a:ext cx="2917041" cy="1945420"/>
          </a:xfrm>
          <a:prstGeom prst="rect">
            <a:avLst/>
          </a:prstGeom>
        </p:spPr>
      </p:pic>
      <p:pic>
        <p:nvPicPr>
          <p:cNvPr id="18" name="Picture 17" descr="A barbed wire fence with a sunset in the background&#10;&#10;Description automatically generated with low confidence">
            <a:extLst>
              <a:ext uri="{FF2B5EF4-FFF2-40B4-BE49-F238E27FC236}">
                <a16:creationId xmlns:a16="http://schemas.microsoft.com/office/drawing/2014/main" id="{5AF68842-976C-6C85-E2D4-29AF27BACA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9079" y="3866304"/>
            <a:ext cx="2281715" cy="116177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C490975-02DB-2046-66A3-47D80FA56B0C}"/>
                  </a:ext>
                </a:extLst>
              </p14:cNvPr>
              <p14:cNvContentPartPr/>
              <p14:nvPr/>
            </p14:nvContentPartPr>
            <p14:xfrm>
              <a:off x="222648" y="630888"/>
              <a:ext cx="9360" cy="4971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C490975-02DB-2046-66A3-47D80FA56B0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14008" y="622248"/>
                <a:ext cx="27000" cy="51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700201B7-CA4E-720E-B28E-2E058E86D84A}"/>
                  </a:ext>
                </a:extLst>
              </p14:cNvPr>
              <p14:cNvContentPartPr/>
              <p14:nvPr/>
            </p14:nvContentPartPr>
            <p14:xfrm>
              <a:off x="94488" y="2411448"/>
              <a:ext cx="235800" cy="534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700201B7-CA4E-720E-B28E-2E058E86D84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5488" y="2402448"/>
                <a:ext cx="253440" cy="55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8877D87D-E086-BFD2-9AA5-E9FAF5712356}"/>
                  </a:ext>
                </a:extLst>
              </p14:cNvPr>
              <p14:cNvContentPartPr/>
              <p14:nvPr/>
            </p14:nvContentPartPr>
            <p14:xfrm>
              <a:off x="-10992" y="4178328"/>
              <a:ext cx="223560" cy="3531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8877D87D-E086-BFD2-9AA5-E9FAF5712356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-19992" y="4169328"/>
                <a:ext cx="241200" cy="37080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oup 14">
            <a:extLst>
              <a:ext uri="{FF2B5EF4-FFF2-40B4-BE49-F238E27FC236}">
                <a16:creationId xmlns:a16="http://schemas.microsoft.com/office/drawing/2014/main" id="{657C6FD6-ABF2-A480-8DC7-EE1B2980AC41}"/>
              </a:ext>
            </a:extLst>
          </p:cNvPr>
          <p:cNvGrpSpPr/>
          <p:nvPr/>
        </p:nvGrpSpPr>
        <p:grpSpPr>
          <a:xfrm>
            <a:off x="3120288" y="735288"/>
            <a:ext cx="454680" cy="502200"/>
            <a:chOff x="3120288" y="735288"/>
            <a:chExt cx="454680" cy="502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5C7AC3DE-C449-DBE4-2D37-256E3CD81A8F}"/>
                    </a:ext>
                  </a:extLst>
                </p14:cNvPr>
                <p14:cNvContentPartPr/>
                <p14:nvPr/>
              </p14:nvContentPartPr>
              <p14:xfrm>
                <a:off x="3120288" y="735288"/>
                <a:ext cx="454680" cy="29124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5C7AC3DE-C449-DBE4-2D37-256E3CD81A8F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111648" y="726648"/>
                  <a:ext cx="472320" cy="30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597987C3-AEFE-0847-42BB-B272B8B33D8B}"/>
                    </a:ext>
                  </a:extLst>
                </p14:cNvPr>
                <p14:cNvContentPartPr/>
                <p14:nvPr/>
              </p14:nvContentPartPr>
              <p14:xfrm>
                <a:off x="3366888" y="823488"/>
                <a:ext cx="5400" cy="41400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597987C3-AEFE-0847-42BB-B272B8B33D8B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358248" y="814848"/>
                  <a:ext cx="23040" cy="431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53D79636-A5B7-EA30-F69B-E6A3200604B8}"/>
                  </a:ext>
                </a:extLst>
              </p14:cNvPr>
              <p14:cNvContentPartPr/>
              <p14:nvPr/>
            </p14:nvContentPartPr>
            <p14:xfrm>
              <a:off x="3125328" y="3410448"/>
              <a:ext cx="329760" cy="30852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53D79636-A5B7-EA30-F69B-E6A3200604B8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116328" y="3401808"/>
                <a:ext cx="347400" cy="32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B87F2B13-CCB0-768D-2055-D8851EC88EA4}"/>
                  </a:ext>
                </a:extLst>
              </p14:cNvPr>
              <p14:cNvContentPartPr/>
              <p14:nvPr/>
            </p14:nvContentPartPr>
            <p14:xfrm>
              <a:off x="5693208" y="952368"/>
              <a:ext cx="416880" cy="37368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B87F2B13-CCB0-768D-2055-D8851EC88EA4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5684208" y="943728"/>
                <a:ext cx="434520" cy="39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AA977548-6AF5-D7B7-12FF-2189A5BFD887}"/>
                  </a:ext>
                </a:extLst>
              </p14:cNvPr>
              <p14:cNvContentPartPr/>
              <p14:nvPr/>
            </p14:nvContentPartPr>
            <p14:xfrm>
              <a:off x="5867448" y="3382008"/>
              <a:ext cx="247680" cy="26748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AA977548-6AF5-D7B7-12FF-2189A5BFD887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5858808" y="3373368"/>
                <a:ext cx="265320" cy="28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8330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6E2DC-7BB3-A5F3-8EF9-C45CEB8DC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355600"/>
            <a:ext cx="8251190" cy="912813"/>
          </a:xfrm>
        </p:spPr>
        <p:txBody>
          <a:bodyPr anchor="t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How to write an academic paper</a:t>
            </a:r>
          </a:p>
        </p:txBody>
      </p:sp>
      <p:sp>
        <p:nvSpPr>
          <p:cNvPr id="8199" name="Content Placeholder 2">
            <a:extLst>
              <a:ext uri="{FF2B5EF4-FFF2-40B4-BE49-F238E27FC236}">
                <a16:creationId xmlns:a16="http://schemas.microsoft.com/office/drawing/2014/main" id="{A1812A7D-21AB-CB61-3553-74F0A49095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4160" y="1370013"/>
            <a:ext cx="4231640" cy="2917507"/>
          </a:xfrm>
        </p:spPr>
        <p:txBody>
          <a:bodyPr/>
          <a:lstStyle/>
          <a:p>
            <a:r>
              <a:rPr lang="en-GB" b="0" i="0" u="none" strike="noStrike" dirty="0">
                <a:solidFill>
                  <a:srgbClr val="111111"/>
                </a:solidFill>
                <a:effectLst/>
                <a:latin typeface="Comic Neue Angular"/>
              </a:rPr>
              <a:t>“How can we effectively communicate our findings to bring about change?”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194" name="Picture 2" descr="How To Write A Research Paper - Step By Step Guide">
            <a:extLst>
              <a:ext uri="{FF2B5EF4-FFF2-40B4-BE49-F238E27FC236}">
                <a16:creationId xmlns:a16="http://schemas.microsoft.com/office/drawing/2014/main" id="{0DED7007-9241-C28B-600D-566A46DC4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1482408"/>
            <a:ext cx="4191000" cy="2692717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812902419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 designs">
  <a:themeElements>
    <a:clrScheme name="UoL colou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6670"/>
      </a:accent1>
      <a:accent2>
        <a:srgbClr val="D30028"/>
      </a:accent2>
      <a:accent3>
        <a:srgbClr val="0082C9"/>
      </a:accent3>
      <a:accent4>
        <a:srgbClr val="009878"/>
      </a:accent4>
      <a:accent5>
        <a:srgbClr val="092140"/>
      </a:accent5>
      <a:accent6>
        <a:srgbClr val="0000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9C417464-B434-C348-B12F-59E5FABA4448}"/>
    </a:ext>
  </a:extLst>
</a:theme>
</file>

<file path=ppt/theme/theme2.xml><?xml version="1.0" encoding="utf-8"?>
<a:theme xmlns:a="http://schemas.openxmlformats.org/drawingml/2006/main" name="Body slides with text">
  <a:themeElements>
    <a:clrScheme name="UoL colou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6670"/>
      </a:accent1>
      <a:accent2>
        <a:srgbClr val="D30028"/>
      </a:accent2>
      <a:accent3>
        <a:srgbClr val="0082C9"/>
      </a:accent3>
      <a:accent4>
        <a:srgbClr val="009878"/>
      </a:accent4>
      <a:accent5>
        <a:srgbClr val="092140"/>
      </a:accent5>
      <a:accent6>
        <a:srgbClr val="000000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79CF674A-F1FF-5D4E-BFB3-096E4270F00F}"/>
    </a:ext>
  </a:extLst>
</a:theme>
</file>

<file path=ppt/theme/theme3.xml><?xml version="1.0" encoding="utf-8"?>
<a:theme xmlns:a="http://schemas.openxmlformats.org/drawingml/2006/main" name="Body slide with image righ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4929FE91-DF55-914D-90A8-B6F986184A73}"/>
    </a:ext>
  </a:extLst>
</a:theme>
</file>

<file path=ppt/theme/theme4.xml><?xml version="1.0" encoding="utf-8"?>
<a:theme xmlns:a="http://schemas.openxmlformats.org/drawingml/2006/main" name="Body slide with image lef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06D176AC-AF4D-1542-A2BA-D651FB7CF948}"/>
    </a:ext>
  </a:extLst>
</a:theme>
</file>

<file path=ppt/theme/theme5.xml><?xml version="1.0" encoding="utf-8"?>
<a:theme xmlns:a="http://schemas.openxmlformats.org/drawingml/2006/main" name="Assessibility Title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6E30BC33-3342-8745-9E4D-3E3632994A9E}"/>
    </a:ext>
  </a:extLst>
</a:theme>
</file>

<file path=ppt/theme/theme6.xml><?xml version="1.0" encoding="utf-8"?>
<a:theme xmlns:a="http://schemas.openxmlformats.org/drawingml/2006/main" name="Assessibility slide with tex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439528EB-AE96-E846-86D2-27324C3F50F3}"/>
    </a:ext>
  </a:extLst>
</a:theme>
</file>

<file path=ppt/theme/theme7.xml><?xml version="1.0" encoding="utf-8"?>
<a:theme xmlns:a="http://schemas.openxmlformats.org/drawingml/2006/main" name="Accessability slide with image righ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2912082E-A449-A747-8600-CEE285A692FF}"/>
    </a:ext>
  </a:extLst>
</a:theme>
</file>

<file path=ppt/theme/theme8.xml><?xml version="1.0" encoding="utf-8"?>
<a:theme xmlns:a="http://schemas.openxmlformats.org/drawingml/2006/main" name="Assessability slide with image lef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D65A72D3-DACB-184D-A20A-434E547F4207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93633F488E104DAA9B5333D7D711F7" ma:contentTypeVersion="11" ma:contentTypeDescription="Create a new document." ma:contentTypeScope="" ma:versionID="85750e421e3bed87d46deb341dc9db7c">
  <xsd:schema xmlns:xsd="http://www.w3.org/2001/XMLSchema" xmlns:xs="http://www.w3.org/2001/XMLSchema" xmlns:p="http://schemas.microsoft.com/office/2006/metadata/properties" xmlns:ns2="8b83b413-e8c8-4843-9222-f805754fffbc" xmlns:ns3="0a23952a-edbe-4212-aded-a2ba58dd3508" targetNamespace="http://schemas.microsoft.com/office/2006/metadata/properties" ma:root="true" ma:fieldsID="0bb82db43b02cd3709f9a1f2c0ea172c" ns2:_="" ns3:_="">
    <xsd:import namespace="8b83b413-e8c8-4843-9222-f805754fffbc"/>
    <xsd:import namespace="0a23952a-edbe-4212-aded-a2ba58dd350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83b413-e8c8-4843-9222-f805754fff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5d023d89-6bf8-49d2-a6ae-99c0c7930f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23952a-edbe-4212-aded-a2ba58dd350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b83b413-e8c8-4843-9222-f805754fffbc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945D8A-BB5B-4655-9D4E-D574B677D9AC}"/>
</file>

<file path=customXml/itemProps2.xml><?xml version="1.0" encoding="utf-8"?>
<ds:datastoreItem xmlns:ds="http://schemas.openxmlformats.org/officeDocument/2006/customXml" ds:itemID="{454C381C-655D-40FE-BDF2-B8E3EE91EEE2}">
  <ds:schemaRefs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0a23952a-edbe-4212-aded-a2ba58dd3508"/>
    <ds:schemaRef ds:uri="http://schemas.openxmlformats.org/package/2006/metadata/core-properties"/>
    <ds:schemaRef ds:uri="8b83b413-e8c8-4843-9222-f805754fffbc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ADAC29EF-255B-4262-9531-70BEC4B717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UoL Powerpoint widescreen Template Jan 2019 (1)</Template>
  <TotalTime>72</TotalTime>
  <Words>741</Words>
  <Application>Microsoft Macintosh PowerPoint</Application>
  <PresentationFormat>On-screen Show (16:9)</PresentationFormat>
  <Paragraphs>115</Paragraphs>
  <Slides>22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Arial</vt:lpstr>
      <vt:lpstr>Arial</vt:lpstr>
      <vt:lpstr>Calibri</vt:lpstr>
      <vt:lpstr>Comic Neue Angular</vt:lpstr>
      <vt:lpstr>Georgia</vt:lpstr>
      <vt:lpstr>Segoe UI</vt:lpstr>
      <vt:lpstr>Times</vt:lpstr>
      <vt:lpstr>Title slide designs</vt:lpstr>
      <vt:lpstr>Body slides with text</vt:lpstr>
      <vt:lpstr>Body slide with image right</vt:lpstr>
      <vt:lpstr>Body slide with image left</vt:lpstr>
      <vt:lpstr>Assessibility Title Slide</vt:lpstr>
      <vt:lpstr>Assessibility slide with text</vt:lpstr>
      <vt:lpstr>Accessability slide with image right</vt:lpstr>
      <vt:lpstr>Assessability slide with image left</vt:lpstr>
      <vt:lpstr>Peer research methods</vt:lpstr>
      <vt:lpstr>permissions</vt:lpstr>
      <vt:lpstr>Reflecting on our work</vt:lpstr>
      <vt:lpstr>Peer research methods</vt:lpstr>
      <vt:lpstr>PowerPoint Presentation</vt:lpstr>
      <vt:lpstr>PowerPoint Presentation</vt:lpstr>
      <vt:lpstr>Research project image</vt:lpstr>
      <vt:lpstr>PowerPoint Presentation</vt:lpstr>
      <vt:lpstr>How to write an academic paper</vt:lpstr>
      <vt:lpstr>academic paper structure</vt:lpstr>
      <vt:lpstr>The writing process</vt:lpstr>
      <vt:lpstr>The theme of our paper</vt:lpstr>
      <vt:lpstr>Use of quotes</vt:lpstr>
      <vt:lpstr>PowerPoint Presentation</vt:lpstr>
      <vt:lpstr>PowerPoint Presentation</vt:lpstr>
      <vt:lpstr>Before working with us</vt:lpstr>
      <vt:lpstr>Whilst working on the project</vt:lpstr>
      <vt:lpstr>Project impact</vt:lpstr>
      <vt:lpstr>Moving forward</vt:lpstr>
      <vt:lpstr>Resources</vt:lpstr>
      <vt:lpstr>Rate the sessions</vt:lpstr>
      <vt:lpstr>Next steps</vt:lpstr>
    </vt:vector>
  </TitlesOfParts>
  <Company>University of Leicester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Simpson, Mike</dc:creator>
  <cp:lastModifiedBy>Keighley, Rachel E.</cp:lastModifiedBy>
  <cp:revision>3</cp:revision>
  <cp:lastPrinted>2019-01-11T12:02:34Z</cp:lastPrinted>
  <dcterms:created xsi:type="dcterms:W3CDTF">2019-01-30T09:33:08Z</dcterms:created>
  <dcterms:modified xsi:type="dcterms:W3CDTF">2022-11-25T09:19:07Z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0x010100A793633F488E104DAA9B5333D7D711F7</vt:lpwstr>
  </property>
</Properties>
</file>