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sldIdLst>
    <p:sldId id="258" r:id="rId5"/>
    <p:sldId id="259" r:id="rId6"/>
    <p:sldId id="260" r:id="rId7"/>
    <p:sldId id="261" r:id="rId8"/>
    <p:sldId id="272" r:id="rId9"/>
    <p:sldId id="268" r:id="rId10"/>
    <p:sldId id="262" r:id="rId11"/>
    <p:sldId id="269" r:id="rId12"/>
    <p:sldId id="273" r:id="rId13"/>
    <p:sldId id="264" r:id="rId14"/>
    <p:sldId id="825" r:id="rId15"/>
    <p:sldId id="271" r:id="rId16"/>
    <p:sldId id="270" r:id="rId17"/>
    <p:sldId id="267" r:id="rId18"/>
    <p:sldId id="265"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F3626C-0FE9-C747-9A4D-69BD49748D12}" v="61" dt="2023-02-09T11:38:35.6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94"/>
    <p:restoredTop sz="94626"/>
  </p:normalViewPr>
  <p:slideViewPr>
    <p:cSldViewPr snapToGrid="0">
      <p:cViewPr varScale="1">
        <p:scale>
          <a:sx n="121" d="100"/>
          <a:sy n="121" d="100"/>
        </p:scale>
        <p:origin x="122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B7DFEF-5780-4761-8AFE-B5EE64106741}"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6DF24AA5-7652-445D-BB28-2D5C2979AC23}">
      <dgm:prSet/>
      <dgm:spPr/>
      <dgm:t>
        <a:bodyPr/>
        <a:lstStyle/>
        <a:p>
          <a:pPr>
            <a:lnSpc>
              <a:spcPct val="100000"/>
            </a:lnSpc>
            <a:defRPr cap="all"/>
          </a:pPr>
          <a:r>
            <a:rPr lang="en-GB" dirty="0"/>
            <a:t>What is research impact?</a:t>
          </a:r>
          <a:endParaRPr lang="en-US" dirty="0"/>
        </a:p>
      </dgm:t>
    </dgm:pt>
    <dgm:pt modelId="{4F9EE870-1E43-464B-84ED-BBEB4207B02F}" type="parTrans" cxnId="{AFE951F9-7419-4C48-84EE-D38A3C607104}">
      <dgm:prSet/>
      <dgm:spPr/>
      <dgm:t>
        <a:bodyPr/>
        <a:lstStyle/>
        <a:p>
          <a:endParaRPr lang="en-US"/>
        </a:p>
      </dgm:t>
    </dgm:pt>
    <dgm:pt modelId="{CC10DA12-D9A4-47A0-8468-ED1E5A11E58B}" type="sibTrans" cxnId="{AFE951F9-7419-4C48-84EE-D38A3C607104}">
      <dgm:prSet/>
      <dgm:spPr/>
      <dgm:t>
        <a:bodyPr/>
        <a:lstStyle/>
        <a:p>
          <a:endParaRPr lang="en-US"/>
        </a:p>
      </dgm:t>
    </dgm:pt>
    <dgm:pt modelId="{321E9029-B36D-45F2-8850-50FF35C8BD29}">
      <dgm:prSet/>
      <dgm:spPr/>
      <dgm:t>
        <a:bodyPr/>
        <a:lstStyle/>
        <a:p>
          <a:pPr>
            <a:lnSpc>
              <a:spcPct val="100000"/>
            </a:lnSpc>
            <a:defRPr cap="all"/>
          </a:pPr>
          <a:r>
            <a:rPr lang="en-GB"/>
            <a:t>Who are our target audiences?</a:t>
          </a:r>
          <a:endParaRPr lang="en-US"/>
        </a:p>
      </dgm:t>
    </dgm:pt>
    <dgm:pt modelId="{70247AA4-3DE6-4C8A-9D13-56FACE15BC08}" type="parTrans" cxnId="{E5BC8F52-B1E9-4E61-89CF-C5D10B11360A}">
      <dgm:prSet/>
      <dgm:spPr/>
      <dgm:t>
        <a:bodyPr/>
        <a:lstStyle/>
        <a:p>
          <a:endParaRPr lang="en-US"/>
        </a:p>
      </dgm:t>
    </dgm:pt>
    <dgm:pt modelId="{4CC41244-044F-4652-93B6-4531963B0220}" type="sibTrans" cxnId="{E5BC8F52-B1E9-4E61-89CF-C5D10B11360A}">
      <dgm:prSet/>
      <dgm:spPr/>
      <dgm:t>
        <a:bodyPr/>
        <a:lstStyle/>
        <a:p>
          <a:endParaRPr lang="en-US"/>
        </a:p>
      </dgm:t>
    </dgm:pt>
    <dgm:pt modelId="{FA4151E6-78AA-4B9F-85EA-20BF341E66D1}">
      <dgm:prSet/>
      <dgm:spPr/>
      <dgm:t>
        <a:bodyPr/>
        <a:lstStyle/>
        <a:p>
          <a:pPr>
            <a:lnSpc>
              <a:spcPct val="100000"/>
            </a:lnSpc>
            <a:defRPr cap="all"/>
          </a:pPr>
          <a:r>
            <a:rPr lang="en-GB" dirty="0"/>
            <a:t>How can we disseminate our research?</a:t>
          </a:r>
          <a:endParaRPr lang="en-US" dirty="0"/>
        </a:p>
      </dgm:t>
    </dgm:pt>
    <dgm:pt modelId="{A8A664FC-EE55-42CD-871E-DE5A0E4CA393}" type="parTrans" cxnId="{96E47440-6A08-4AE0-AF0D-06741B2A996C}">
      <dgm:prSet/>
      <dgm:spPr/>
      <dgm:t>
        <a:bodyPr/>
        <a:lstStyle/>
        <a:p>
          <a:endParaRPr lang="en-US"/>
        </a:p>
      </dgm:t>
    </dgm:pt>
    <dgm:pt modelId="{E1BDA058-0843-4133-B89D-5F720E8C042F}" type="sibTrans" cxnId="{96E47440-6A08-4AE0-AF0D-06741B2A996C}">
      <dgm:prSet/>
      <dgm:spPr/>
      <dgm:t>
        <a:bodyPr/>
        <a:lstStyle/>
        <a:p>
          <a:endParaRPr lang="en-US"/>
        </a:p>
      </dgm:t>
    </dgm:pt>
    <dgm:pt modelId="{C6580337-7E61-491B-A2F0-D8362A033F63}" type="pres">
      <dgm:prSet presAssocID="{B5B7DFEF-5780-4761-8AFE-B5EE64106741}" presName="root" presStyleCnt="0">
        <dgm:presLayoutVars>
          <dgm:dir/>
          <dgm:resizeHandles val="exact"/>
        </dgm:presLayoutVars>
      </dgm:prSet>
      <dgm:spPr/>
    </dgm:pt>
    <dgm:pt modelId="{E5171183-6F69-4128-9F5D-5CA5519A107A}" type="pres">
      <dgm:prSet presAssocID="{6DF24AA5-7652-445D-BB28-2D5C2979AC23}" presName="compNode" presStyleCnt="0"/>
      <dgm:spPr/>
    </dgm:pt>
    <dgm:pt modelId="{57D2F46C-835B-4258-BEB7-E8FB2C07C7BF}" type="pres">
      <dgm:prSet presAssocID="{6DF24AA5-7652-445D-BB28-2D5C2979AC23}" presName="iconBgRect" presStyleLbl="bgShp" presStyleIdx="0" presStyleCnt="3"/>
      <dgm:spPr/>
    </dgm:pt>
    <dgm:pt modelId="{9626DD94-03B8-4E0B-8E2D-7D91623CAA26}" type="pres">
      <dgm:prSet presAssocID="{6DF24AA5-7652-445D-BB28-2D5C2979AC2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Newspaper"/>
        </a:ext>
      </dgm:extLst>
    </dgm:pt>
    <dgm:pt modelId="{8E6C3DA6-66CF-4FEF-8D44-332315735D34}" type="pres">
      <dgm:prSet presAssocID="{6DF24AA5-7652-445D-BB28-2D5C2979AC23}" presName="spaceRect" presStyleCnt="0"/>
      <dgm:spPr/>
    </dgm:pt>
    <dgm:pt modelId="{365C60DF-27DD-4A3D-88F9-FD27390BC17C}" type="pres">
      <dgm:prSet presAssocID="{6DF24AA5-7652-445D-BB28-2D5C2979AC23}" presName="textRect" presStyleLbl="revTx" presStyleIdx="0" presStyleCnt="3">
        <dgm:presLayoutVars>
          <dgm:chMax val="1"/>
          <dgm:chPref val="1"/>
        </dgm:presLayoutVars>
      </dgm:prSet>
      <dgm:spPr/>
    </dgm:pt>
    <dgm:pt modelId="{407346C5-4BE5-4B12-9FE6-75E9BCC0A439}" type="pres">
      <dgm:prSet presAssocID="{CC10DA12-D9A4-47A0-8468-ED1E5A11E58B}" presName="sibTrans" presStyleCnt="0"/>
      <dgm:spPr/>
    </dgm:pt>
    <dgm:pt modelId="{FFF58DF4-19A6-4A43-93FD-766C0ADA4522}" type="pres">
      <dgm:prSet presAssocID="{321E9029-B36D-45F2-8850-50FF35C8BD29}" presName="compNode" presStyleCnt="0"/>
      <dgm:spPr/>
    </dgm:pt>
    <dgm:pt modelId="{D16D1538-A165-460D-8462-B9A4546E8E58}" type="pres">
      <dgm:prSet presAssocID="{321E9029-B36D-45F2-8850-50FF35C8BD29}" presName="iconBgRect" presStyleLbl="bgShp" presStyleIdx="1" presStyleCnt="3"/>
      <dgm:spPr/>
    </dgm:pt>
    <dgm:pt modelId="{9E018DAC-74DC-42DE-9CBD-38B7F859AC39}" type="pres">
      <dgm:prSet presAssocID="{321E9029-B36D-45F2-8850-50FF35C8BD2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ptical disc"/>
        </a:ext>
      </dgm:extLst>
    </dgm:pt>
    <dgm:pt modelId="{122867F4-DC3B-4F7E-A5A2-243C71061016}" type="pres">
      <dgm:prSet presAssocID="{321E9029-B36D-45F2-8850-50FF35C8BD29}" presName="spaceRect" presStyleCnt="0"/>
      <dgm:spPr/>
    </dgm:pt>
    <dgm:pt modelId="{0C5183E5-F5CF-4DEB-9707-5D042D21ED0B}" type="pres">
      <dgm:prSet presAssocID="{321E9029-B36D-45F2-8850-50FF35C8BD29}" presName="textRect" presStyleLbl="revTx" presStyleIdx="1" presStyleCnt="3">
        <dgm:presLayoutVars>
          <dgm:chMax val="1"/>
          <dgm:chPref val="1"/>
        </dgm:presLayoutVars>
      </dgm:prSet>
      <dgm:spPr/>
    </dgm:pt>
    <dgm:pt modelId="{FEDD8C03-E165-4727-81B3-0200CA4654DC}" type="pres">
      <dgm:prSet presAssocID="{4CC41244-044F-4652-93B6-4531963B0220}" presName="sibTrans" presStyleCnt="0"/>
      <dgm:spPr/>
    </dgm:pt>
    <dgm:pt modelId="{E87CAC1A-A5AF-4EB2-A828-5DBA698134B4}" type="pres">
      <dgm:prSet presAssocID="{FA4151E6-78AA-4B9F-85EA-20BF341E66D1}" presName="compNode" presStyleCnt="0"/>
      <dgm:spPr/>
    </dgm:pt>
    <dgm:pt modelId="{0EE4BF4D-DD44-44B3-A9D4-023C66CFB49D}" type="pres">
      <dgm:prSet presAssocID="{FA4151E6-78AA-4B9F-85EA-20BF341E66D1}" presName="iconBgRect" presStyleLbl="bgShp" presStyleIdx="2" presStyleCnt="3"/>
      <dgm:spPr/>
    </dgm:pt>
    <dgm:pt modelId="{A2B7E2D6-C127-4E0B-A49F-73EFB45A8D62}" type="pres">
      <dgm:prSet presAssocID="{FA4151E6-78AA-4B9F-85EA-20BF341E66D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alette"/>
        </a:ext>
      </dgm:extLst>
    </dgm:pt>
    <dgm:pt modelId="{BDD6471A-3229-4DD2-94B8-0FADBD7834B9}" type="pres">
      <dgm:prSet presAssocID="{FA4151E6-78AA-4B9F-85EA-20BF341E66D1}" presName="spaceRect" presStyleCnt="0"/>
      <dgm:spPr/>
    </dgm:pt>
    <dgm:pt modelId="{183D0A30-C096-4449-9D0E-D58E858E2DCB}" type="pres">
      <dgm:prSet presAssocID="{FA4151E6-78AA-4B9F-85EA-20BF341E66D1}" presName="textRect" presStyleLbl="revTx" presStyleIdx="2" presStyleCnt="3">
        <dgm:presLayoutVars>
          <dgm:chMax val="1"/>
          <dgm:chPref val="1"/>
        </dgm:presLayoutVars>
      </dgm:prSet>
      <dgm:spPr/>
    </dgm:pt>
  </dgm:ptLst>
  <dgm:cxnLst>
    <dgm:cxn modelId="{59109233-B308-A74F-A412-80257251C948}" type="presOf" srcId="{6DF24AA5-7652-445D-BB28-2D5C2979AC23}" destId="{365C60DF-27DD-4A3D-88F9-FD27390BC17C}" srcOrd="0" destOrd="0" presId="urn:microsoft.com/office/officeart/2018/5/layout/IconCircleLabelList"/>
    <dgm:cxn modelId="{96E47440-6A08-4AE0-AF0D-06741B2A996C}" srcId="{B5B7DFEF-5780-4761-8AFE-B5EE64106741}" destId="{FA4151E6-78AA-4B9F-85EA-20BF341E66D1}" srcOrd="2" destOrd="0" parTransId="{A8A664FC-EE55-42CD-871E-DE5A0E4CA393}" sibTransId="{E1BDA058-0843-4133-B89D-5F720E8C042F}"/>
    <dgm:cxn modelId="{E5BC8F52-B1E9-4E61-89CF-C5D10B11360A}" srcId="{B5B7DFEF-5780-4761-8AFE-B5EE64106741}" destId="{321E9029-B36D-45F2-8850-50FF35C8BD29}" srcOrd="1" destOrd="0" parTransId="{70247AA4-3DE6-4C8A-9D13-56FACE15BC08}" sibTransId="{4CC41244-044F-4652-93B6-4531963B0220}"/>
    <dgm:cxn modelId="{868D1275-EFA0-D440-B011-54121E0BF88B}" type="presOf" srcId="{321E9029-B36D-45F2-8850-50FF35C8BD29}" destId="{0C5183E5-F5CF-4DEB-9707-5D042D21ED0B}" srcOrd="0" destOrd="0" presId="urn:microsoft.com/office/officeart/2018/5/layout/IconCircleLabelList"/>
    <dgm:cxn modelId="{F0D456B2-B091-914E-9977-E792E5615259}" type="presOf" srcId="{B5B7DFEF-5780-4761-8AFE-B5EE64106741}" destId="{C6580337-7E61-491B-A2F0-D8362A033F63}" srcOrd="0" destOrd="0" presId="urn:microsoft.com/office/officeart/2018/5/layout/IconCircleLabelList"/>
    <dgm:cxn modelId="{004DFCF7-3512-FB4C-9CF5-D79D51D6F229}" type="presOf" srcId="{FA4151E6-78AA-4B9F-85EA-20BF341E66D1}" destId="{183D0A30-C096-4449-9D0E-D58E858E2DCB}" srcOrd="0" destOrd="0" presId="urn:microsoft.com/office/officeart/2018/5/layout/IconCircleLabelList"/>
    <dgm:cxn modelId="{AFE951F9-7419-4C48-84EE-D38A3C607104}" srcId="{B5B7DFEF-5780-4761-8AFE-B5EE64106741}" destId="{6DF24AA5-7652-445D-BB28-2D5C2979AC23}" srcOrd="0" destOrd="0" parTransId="{4F9EE870-1E43-464B-84ED-BBEB4207B02F}" sibTransId="{CC10DA12-D9A4-47A0-8468-ED1E5A11E58B}"/>
    <dgm:cxn modelId="{0B2CEA61-4FF9-B447-BF64-E5125059D614}" type="presParOf" srcId="{C6580337-7E61-491B-A2F0-D8362A033F63}" destId="{E5171183-6F69-4128-9F5D-5CA5519A107A}" srcOrd="0" destOrd="0" presId="urn:microsoft.com/office/officeart/2018/5/layout/IconCircleLabelList"/>
    <dgm:cxn modelId="{5CC6C169-7199-5149-896F-A4D15271FB78}" type="presParOf" srcId="{E5171183-6F69-4128-9F5D-5CA5519A107A}" destId="{57D2F46C-835B-4258-BEB7-E8FB2C07C7BF}" srcOrd="0" destOrd="0" presId="urn:microsoft.com/office/officeart/2018/5/layout/IconCircleLabelList"/>
    <dgm:cxn modelId="{6A2BD99A-8356-7441-B5C7-2AA844C47A35}" type="presParOf" srcId="{E5171183-6F69-4128-9F5D-5CA5519A107A}" destId="{9626DD94-03B8-4E0B-8E2D-7D91623CAA26}" srcOrd="1" destOrd="0" presId="urn:microsoft.com/office/officeart/2018/5/layout/IconCircleLabelList"/>
    <dgm:cxn modelId="{BE1CA98E-DDC7-014F-9786-CA25CB736E62}" type="presParOf" srcId="{E5171183-6F69-4128-9F5D-5CA5519A107A}" destId="{8E6C3DA6-66CF-4FEF-8D44-332315735D34}" srcOrd="2" destOrd="0" presId="urn:microsoft.com/office/officeart/2018/5/layout/IconCircleLabelList"/>
    <dgm:cxn modelId="{13FD6BAC-B74E-994E-ADE7-213BA4521D31}" type="presParOf" srcId="{E5171183-6F69-4128-9F5D-5CA5519A107A}" destId="{365C60DF-27DD-4A3D-88F9-FD27390BC17C}" srcOrd="3" destOrd="0" presId="urn:microsoft.com/office/officeart/2018/5/layout/IconCircleLabelList"/>
    <dgm:cxn modelId="{5668B0FA-35F8-8246-A334-8A19FEA238FC}" type="presParOf" srcId="{C6580337-7E61-491B-A2F0-D8362A033F63}" destId="{407346C5-4BE5-4B12-9FE6-75E9BCC0A439}" srcOrd="1" destOrd="0" presId="urn:microsoft.com/office/officeart/2018/5/layout/IconCircleLabelList"/>
    <dgm:cxn modelId="{1C28C9DA-51AA-1C4E-BFBA-3E1CF95FB33D}" type="presParOf" srcId="{C6580337-7E61-491B-A2F0-D8362A033F63}" destId="{FFF58DF4-19A6-4A43-93FD-766C0ADA4522}" srcOrd="2" destOrd="0" presId="urn:microsoft.com/office/officeart/2018/5/layout/IconCircleLabelList"/>
    <dgm:cxn modelId="{12D9E8BB-26C9-AC4B-AB19-A7D753DF840E}" type="presParOf" srcId="{FFF58DF4-19A6-4A43-93FD-766C0ADA4522}" destId="{D16D1538-A165-460D-8462-B9A4546E8E58}" srcOrd="0" destOrd="0" presId="urn:microsoft.com/office/officeart/2018/5/layout/IconCircleLabelList"/>
    <dgm:cxn modelId="{0B40248F-C997-3E49-8BC3-216D9F1B092F}" type="presParOf" srcId="{FFF58DF4-19A6-4A43-93FD-766C0ADA4522}" destId="{9E018DAC-74DC-42DE-9CBD-38B7F859AC39}" srcOrd="1" destOrd="0" presId="urn:microsoft.com/office/officeart/2018/5/layout/IconCircleLabelList"/>
    <dgm:cxn modelId="{21F7B143-AFC7-EE40-BE94-3A6BFF72A17D}" type="presParOf" srcId="{FFF58DF4-19A6-4A43-93FD-766C0ADA4522}" destId="{122867F4-DC3B-4F7E-A5A2-243C71061016}" srcOrd="2" destOrd="0" presId="urn:microsoft.com/office/officeart/2018/5/layout/IconCircleLabelList"/>
    <dgm:cxn modelId="{F36BCDDB-7868-D24F-94D5-59D2399894B5}" type="presParOf" srcId="{FFF58DF4-19A6-4A43-93FD-766C0ADA4522}" destId="{0C5183E5-F5CF-4DEB-9707-5D042D21ED0B}" srcOrd="3" destOrd="0" presId="urn:microsoft.com/office/officeart/2018/5/layout/IconCircleLabelList"/>
    <dgm:cxn modelId="{BB2D67C2-2123-9E4F-9492-DA1B7CBDF317}" type="presParOf" srcId="{C6580337-7E61-491B-A2F0-D8362A033F63}" destId="{FEDD8C03-E165-4727-81B3-0200CA4654DC}" srcOrd="3" destOrd="0" presId="urn:microsoft.com/office/officeart/2018/5/layout/IconCircleLabelList"/>
    <dgm:cxn modelId="{A8E36954-3FF2-9644-BA43-7FDC86D5CBC6}" type="presParOf" srcId="{C6580337-7E61-491B-A2F0-D8362A033F63}" destId="{E87CAC1A-A5AF-4EB2-A828-5DBA698134B4}" srcOrd="4" destOrd="0" presId="urn:microsoft.com/office/officeart/2018/5/layout/IconCircleLabelList"/>
    <dgm:cxn modelId="{66E99B87-5D2B-9C4D-9019-11DDA8115567}" type="presParOf" srcId="{E87CAC1A-A5AF-4EB2-A828-5DBA698134B4}" destId="{0EE4BF4D-DD44-44B3-A9D4-023C66CFB49D}" srcOrd="0" destOrd="0" presId="urn:microsoft.com/office/officeart/2018/5/layout/IconCircleLabelList"/>
    <dgm:cxn modelId="{CDA6C28D-0787-A342-8B2E-2199A49E29B6}" type="presParOf" srcId="{E87CAC1A-A5AF-4EB2-A828-5DBA698134B4}" destId="{A2B7E2D6-C127-4E0B-A49F-73EFB45A8D62}" srcOrd="1" destOrd="0" presId="urn:microsoft.com/office/officeart/2018/5/layout/IconCircleLabelList"/>
    <dgm:cxn modelId="{EBF7CFC4-9D4B-B346-8C9C-168332975DC0}" type="presParOf" srcId="{E87CAC1A-A5AF-4EB2-A828-5DBA698134B4}" destId="{BDD6471A-3229-4DD2-94B8-0FADBD7834B9}" srcOrd="2" destOrd="0" presId="urn:microsoft.com/office/officeart/2018/5/layout/IconCircleLabelList"/>
    <dgm:cxn modelId="{50728840-691B-4D43-BFA8-DF96A43EA582}" type="presParOf" srcId="{E87CAC1A-A5AF-4EB2-A828-5DBA698134B4}" destId="{183D0A30-C096-4449-9D0E-D58E858E2DCB}"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A35B923-D5A3-49C0-B53B-3B99FDE290B9}"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4F50F10C-DEC5-4E7B-B7A8-469787D4663D}">
      <dgm:prSet/>
      <dgm:spPr/>
      <dgm:t>
        <a:bodyPr/>
        <a:lstStyle/>
        <a:p>
          <a:r>
            <a:rPr lang="en-GB" b="1" i="0"/>
            <a:t>Partners / Influencers:</a:t>
          </a:r>
          <a:r>
            <a:rPr lang="en-GB" b="0" i="0"/>
            <a:t> </a:t>
          </a:r>
          <a:endParaRPr lang="en-US"/>
        </a:p>
      </dgm:t>
    </dgm:pt>
    <dgm:pt modelId="{AB0E4EEC-8384-42D6-8024-73994A3B5B2C}" type="parTrans" cxnId="{7709B509-5BE0-4BEA-9AC1-BCBA5FF91E8F}">
      <dgm:prSet/>
      <dgm:spPr/>
      <dgm:t>
        <a:bodyPr/>
        <a:lstStyle/>
        <a:p>
          <a:endParaRPr lang="en-US"/>
        </a:p>
      </dgm:t>
    </dgm:pt>
    <dgm:pt modelId="{A5ED1A9D-21D8-4B5B-8257-3C426F186ACE}" type="sibTrans" cxnId="{7709B509-5BE0-4BEA-9AC1-BCBA5FF91E8F}">
      <dgm:prSet/>
      <dgm:spPr/>
      <dgm:t>
        <a:bodyPr/>
        <a:lstStyle/>
        <a:p>
          <a:endParaRPr lang="en-US"/>
        </a:p>
      </dgm:t>
    </dgm:pt>
    <dgm:pt modelId="{72E2A67B-E922-468F-9D2C-FD7A6B74C2A9}">
      <dgm:prSet/>
      <dgm:spPr/>
      <dgm:t>
        <a:bodyPr/>
        <a:lstStyle/>
        <a:p>
          <a:r>
            <a:rPr lang="en-GB" b="0" i="0"/>
            <a:t>think about who you will engage with to amplify your message. </a:t>
          </a:r>
          <a:endParaRPr lang="en-US"/>
        </a:p>
      </dgm:t>
    </dgm:pt>
    <dgm:pt modelId="{2D077294-100B-4D5C-B971-7E438DB38423}" type="parTrans" cxnId="{E2779734-615B-4F47-A944-3FB54EB4F6BD}">
      <dgm:prSet/>
      <dgm:spPr/>
      <dgm:t>
        <a:bodyPr/>
        <a:lstStyle/>
        <a:p>
          <a:endParaRPr lang="en-US"/>
        </a:p>
      </dgm:t>
    </dgm:pt>
    <dgm:pt modelId="{DF0DDBF5-E7F9-4DF2-8CEA-B2E75F28AE38}" type="sibTrans" cxnId="{E2779734-615B-4F47-A944-3FB54EB4F6BD}">
      <dgm:prSet/>
      <dgm:spPr/>
      <dgm:t>
        <a:bodyPr/>
        <a:lstStyle/>
        <a:p>
          <a:endParaRPr lang="en-US"/>
        </a:p>
      </dgm:t>
    </dgm:pt>
    <dgm:pt modelId="{4E2821ED-333D-457B-A3C7-6DD5306E599F}">
      <dgm:prSet/>
      <dgm:spPr/>
      <dgm:t>
        <a:bodyPr/>
        <a:lstStyle/>
        <a:p>
          <a:r>
            <a:rPr lang="en-GB" b="0" i="0"/>
            <a:t>Involve stakeholders in research planning from an early stage to ensure that the evidence produced is grounded, relevant, accessible and useful.</a:t>
          </a:r>
          <a:endParaRPr lang="en-US"/>
        </a:p>
      </dgm:t>
    </dgm:pt>
    <dgm:pt modelId="{72FECFDF-0850-4B30-9069-1FE0B81C04C2}" type="parTrans" cxnId="{16DF8EF7-032A-46F0-8CD3-889536714907}">
      <dgm:prSet/>
      <dgm:spPr/>
      <dgm:t>
        <a:bodyPr/>
        <a:lstStyle/>
        <a:p>
          <a:endParaRPr lang="en-US"/>
        </a:p>
      </dgm:t>
    </dgm:pt>
    <dgm:pt modelId="{D355665F-4DA4-4D4B-977C-7EF852C1DFB9}" type="sibTrans" cxnId="{16DF8EF7-032A-46F0-8CD3-889536714907}">
      <dgm:prSet/>
      <dgm:spPr/>
      <dgm:t>
        <a:bodyPr/>
        <a:lstStyle/>
        <a:p>
          <a:endParaRPr lang="en-US"/>
        </a:p>
      </dgm:t>
    </dgm:pt>
    <dgm:pt modelId="{8CC505FD-1CBE-4844-AF65-E4B14C1F0FB5}">
      <dgm:prSet/>
      <dgm:spPr/>
      <dgm:t>
        <a:bodyPr/>
        <a:lstStyle/>
        <a:p>
          <a:r>
            <a:rPr lang="en-GB" b="1" i="0"/>
            <a:t>Messaging:</a:t>
          </a:r>
          <a:r>
            <a:rPr lang="en-GB" b="0" i="0"/>
            <a:t> </a:t>
          </a:r>
          <a:endParaRPr lang="en-US"/>
        </a:p>
      </dgm:t>
    </dgm:pt>
    <dgm:pt modelId="{34458356-C68D-4911-B8CC-243B44D380C0}" type="parTrans" cxnId="{3A8D8B63-E4B9-4979-8FE7-0CF12A3B5710}">
      <dgm:prSet/>
      <dgm:spPr/>
      <dgm:t>
        <a:bodyPr/>
        <a:lstStyle/>
        <a:p>
          <a:endParaRPr lang="en-US"/>
        </a:p>
      </dgm:t>
    </dgm:pt>
    <dgm:pt modelId="{21C3C33B-3FF7-4280-8DBE-A534B5886D20}" type="sibTrans" cxnId="{3A8D8B63-E4B9-4979-8FE7-0CF12A3B5710}">
      <dgm:prSet/>
      <dgm:spPr/>
      <dgm:t>
        <a:bodyPr/>
        <a:lstStyle/>
        <a:p>
          <a:endParaRPr lang="en-US"/>
        </a:p>
      </dgm:t>
    </dgm:pt>
    <dgm:pt modelId="{C49B979D-E2B0-4BFD-86F8-F2D9451F9DCD}">
      <dgm:prSet/>
      <dgm:spPr/>
      <dgm:t>
        <a:bodyPr/>
        <a:lstStyle/>
        <a:p>
          <a:r>
            <a:rPr lang="en-GB" b="0" i="0"/>
            <a:t>consider the main message of your research findings. </a:t>
          </a:r>
          <a:endParaRPr lang="en-US"/>
        </a:p>
      </dgm:t>
    </dgm:pt>
    <dgm:pt modelId="{0C9E746B-6A8B-494A-A1E9-35F532D89EFB}" type="parTrans" cxnId="{CCD3BE07-2F0C-417C-834C-E07067075681}">
      <dgm:prSet/>
      <dgm:spPr/>
      <dgm:t>
        <a:bodyPr/>
        <a:lstStyle/>
        <a:p>
          <a:endParaRPr lang="en-US"/>
        </a:p>
      </dgm:t>
    </dgm:pt>
    <dgm:pt modelId="{502D3F8B-B411-47FF-824E-62E10211FC74}" type="sibTrans" cxnId="{CCD3BE07-2F0C-417C-834C-E07067075681}">
      <dgm:prSet/>
      <dgm:spPr/>
      <dgm:t>
        <a:bodyPr/>
        <a:lstStyle/>
        <a:p>
          <a:endParaRPr lang="en-US"/>
        </a:p>
      </dgm:t>
    </dgm:pt>
    <dgm:pt modelId="{C68FE9FD-C0D5-4D4B-8095-40EEA6126AF7}">
      <dgm:prSet/>
      <dgm:spPr/>
      <dgm:t>
        <a:bodyPr/>
        <a:lstStyle/>
        <a:p>
          <a:r>
            <a:rPr lang="en-GB" b="0" i="0"/>
            <a:t>How can you frame this so it will resonate with your target audience? Use the right language and focus on the possible impact of your research on their practice or daily life.</a:t>
          </a:r>
          <a:endParaRPr lang="en-US"/>
        </a:p>
      </dgm:t>
    </dgm:pt>
    <dgm:pt modelId="{06F6E3A2-D17E-4F65-A5D6-548395828478}" type="parTrans" cxnId="{813FC9DD-F8E9-46D5-9523-5A67CED9004B}">
      <dgm:prSet/>
      <dgm:spPr/>
      <dgm:t>
        <a:bodyPr/>
        <a:lstStyle/>
        <a:p>
          <a:endParaRPr lang="en-US"/>
        </a:p>
      </dgm:t>
    </dgm:pt>
    <dgm:pt modelId="{A9FC4B04-1BC2-484D-9560-0882FE57AD0F}" type="sibTrans" cxnId="{813FC9DD-F8E9-46D5-9523-5A67CED9004B}">
      <dgm:prSet/>
      <dgm:spPr/>
      <dgm:t>
        <a:bodyPr/>
        <a:lstStyle/>
        <a:p>
          <a:endParaRPr lang="en-US"/>
        </a:p>
      </dgm:t>
    </dgm:pt>
    <dgm:pt modelId="{9965EB99-644E-44BB-9665-C7A433BF312B}">
      <dgm:prSet/>
      <dgm:spPr/>
      <dgm:t>
        <a:bodyPr/>
        <a:lstStyle/>
        <a:p>
          <a:r>
            <a:rPr lang="en-GB" b="1" i="0"/>
            <a:t>Channels:</a:t>
          </a:r>
          <a:r>
            <a:rPr lang="en-GB" b="0" i="0"/>
            <a:t> </a:t>
          </a:r>
          <a:endParaRPr lang="en-US"/>
        </a:p>
      </dgm:t>
    </dgm:pt>
    <dgm:pt modelId="{C184FDF8-8149-40EB-AC74-D0B453FECC7D}" type="parTrans" cxnId="{18E52323-4F6B-4A0C-80B6-C25E3ED02228}">
      <dgm:prSet/>
      <dgm:spPr/>
      <dgm:t>
        <a:bodyPr/>
        <a:lstStyle/>
        <a:p>
          <a:endParaRPr lang="en-US"/>
        </a:p>
      </dgm:t>
    </dgm:pt>
    <dgm:pt modelId="{CA78E299-F2C9-4A0A-AF7B-FDB7F6E46DCF}" type="sibTrans" cxnId="{18E52323-4F6B-4A0C-80B6-C25E3ED02228}">
      <dgm:prSet/>
      <dgm:spPr/>
      <dgm:t>
        <a:bodyPr/>
        <a:lstStyle/>
        <a:p>
          <a:endParaRPr lang="en-US"/>
        </a:p>
      </dgm:t>
    </dgm:pt>
    <dgm:pt modelId="{9C92D24C-84E0-4B18-AC3F-36E5139455FD}">
      <dgm:prSet/>
      <dgm:spPr/>
      <dgm:t>
        <a:bodyPr/>
        <a:lstStyle/>
        <a:p>
          <a:r>
            <a:rPr lang="en-GB" b="0" i="0"/>
            <a:t>use the most effective ways to communicate your message to your target audience(s) </a:t>
          </a:r>
          <a:endParaRPr lang="en-US"/>
        </a:p>
      </dgm:t>
    </dgm:pt>
    <dgm:pt modelId="{31E1D77F-EE27-49ED-9E91-309745914D3C}" type="parTrans" cxnId="{2E4365B9-E126-4EDC-8030-ECF9F3FB12AF}">
      <dgm:prSet/>
      <dgm:spPr/>
      <dgm:t>
        <a:bodyPr/>
        <a:lstStyle/>
        <a:p>
          <a:endParaRPr lang="en-US"/>
        </a:p>
      </dgm:t>
    </dgm:pt>
    <dgm:pt modelId="{AE8E591E-A9B9-4841-953B-16605E7EFEA2}" type="sibTrans" cxnId="{2E4365B9-E126-4EDC-8030-ECF9F3FB12AF}">
      <dgm:prSet/>
      <dgm:spPr/>
      <dgm:t>
        <a:bodyPr/>
        <a:lstStyle/>
        <a:p>
          <a:endParaRPr lang="en-US"/>
        </a:p>
      </dgm:t>
    </dgm:pt>
    <dgm:pt modelId="{B7FE1722-0789-4D20-99B9-CE51575001EB}">
      <dgm:prSet/>
      <dgm:spPr/>
      <dgm:t>
        <a:bodyPr/>
        <a:lstStyle/>
        <a:p>
          <a:r>
            <a:rPr lang="en-GB" b="0" i="0"/>
            <a:t>e.g. social media, websites, conferences, traditional media, journals. </a:t>
          </a:r>
          <a:endParaRPr lang="en-US"/>
        </a:p>
      </dgm:t>
    </dgm:pt>
    <dgm:pt modelId="{E45BF887-74FA-47F5-9B80-A0BE73965DA0}" type="parTrans" cxnId="{B363CD6B-E679-4340-8EFA-6A11F19D5921}">
      <dgm:prSet/>
      <dgm:spPr/>
      <dgm:t>
        <a:bodyPr/>
        <a:lstStyle/>
        <a:p>
          <a:endParaRPr lang="en-US"/>
        </a:p>
      </dgm:t>
    </dgm:pt>
    <dgm:pt modelId="{E2FC4892-C517-4C37-9250-06822962E82F}" type="sibTrans" cxnId="{B363CD6B-E679-4340-8EFA-6A11F19D5921}">
      <dgm:prSet/>
      <dgm:spPr/>
      <dgm:t>
        <a:bodyPr/>
        <a:lstStyle/>
        <a:p>
          <a:endParaRPr lang="en-US"/>
        </a:p>
      </dgm:t>
    </dgm:pt>
    <dgm:pt modelId="{03CCAED3-8A4F-4E1E-B8ED-2A548FAD9E86}">
      <dgm:prSet/>
      <dgm:spPr/>
      <dgm:t>
        <a:bodyPr/>
        <a:lstStyle/>
        <a:p>
          <a:r>
            <a:rPr lang="en-GB" b="1" i="0"/>
            <a:t>Coverage and frequency:</a:t>
          </a:r>
          <a:r>
            <a:rPr lang="en-GB" b="0" i="0"/>
            <a:t> </a:t>
          </a:r>
          <a:endParaRPr lang="en-US"/>
        </a:p>
      </dgm:t>
    </dgm:pt>
    <dgm:pt modelId="{4297DA71-67E6-491E-ABE0-1B731EA0E712}" type="parTrans" cxnId="{E93B9B3D-759D-4DF7-854D-8C8F31DF977C}">
      <dgm:prSet/>
      <dgm:spPr/>
      <dgm:t>
        <a:bodyPr/>
        <a:lstStyle/>
        <a:p>
          <a:endParaRPr lang="en-US"/>
        </a:p>
      </dgm:t>
    </dgm:pt>
    <dgm:pt modelId="{E584F9CB-4B65-4537-8300-7C271C369587}" type="sibTrans" cxnId="{E93B9B3D-759D-4DF7-854D-8C8F31DF977C}">
      <dgm:prSet/>
      <dgm:spPr/>
      <dgm:t>
        <a:bodyPr/>
        <a:lstStyle/>
        <a:p>
          <a:endParaRPr lang="en-US"/>
        </a:p>
      </dgm:t>
    </dgm:pt>
    <dgm:pt modelId="{C1AB7138-BD05-4196-B503-44432E27F858}">
      <dgm:prSet/>
      <dgm:spPr/>
      <dgm:t>
        <a:bodyPr/>
        <a:lstStyle/>
        <a:p>
          <a:r>
            <a:rPr lang="en-GB" b="0" i="0"/>
            <a:t>how many people are you trying to reach? How often do you want to communicate with them to achieve the required impact?</a:t>
          </a:r>
          <a:endParaRPr lang="en-US"/>
        </a:p>
      </dgm:t>
    </dgm:pt>
    <dgm:pt modelId="{8504CEA2-232A-43AF-9B42-F46896033EA6}" type="parTrans" cxnId="{2819B0C0-E154-4603-BE48-1C06E73DAB20}">
      <dgm:prSet/>
      <dgm:spPr/>
      <dgm:t>
        <a:bodyPr/>
        <a:lstStyle/>
        <a:p>
          <a:endParaRPr lang="en-US"/>
        </a:p>
      </dgm:t>
    </dgm:pt>
    <dgm:pt modelId="{7DF3C692-B433-4878-A031-68C8C08D9A50}" type="sibTrans" cxnId="{2819B0C0-E154-4603-BE48-1C06E73DAB20}">
      <dgm:prSet/>
      <dgm:spPr/>
      <dgm:t>
        <a:bodyPr/>
        <a:lstStyle/>
        <a:p>
          <a:endParaRPr lang="en-US"/>
        </a:p>
      </dgm:t>
    </dgm:pt>
    <dgm:pt modelId="{86FBD5EF-7DDE-4C8D-82B7-6589E9D5CF54}">
      <dgm:prSet/>
      <dgm:spPr/>
      <dgm:t>
        <a:bodyPr/>
        <a:lstStyle/>
        <a:p>
          <a:r>
            <a:rPr lang="en-GB" b="1" i="0"/>
            <a:t>Potential risks and sensitivities:</a:t>
          </a:r>
          <a:r>
            <a:rPr lang="en-GB" b="0" i="0"/>
            <a:t> </a:t>
          </a:r>
          <a:endParaRPr lang="en-US"/>
        </a:p>
      </dgm:t>
    </dgm:pt>
    <dgm:pt modelId="{52B3CD82-3A13-4D81-8E38-C052A1F90F15}" type="parTrans" cxnId="{1CF204C9-6E86-496E-BD5C-075CFDBECA6E}">
      <dgm:prSet/>
      <dgm:spPr/>
      <dgm:t>
        <a:bodyPr/>
        <a:lstStyle/>
        <a:p>
          <a:endParaRPr lang="en-US"/>
        </a:p>
      </dgm:t>
    </dgm:pt>
    <dgm:pt modelId="{2F75E9CC-8714-4EA1-AFD0-CEA2B8E28BFB}" type="sibTrans" cxnId="{1CF204C9-6E86-496E-BD5C-075CFDBECA6E}">
      <dgm:prSet/>
      <dgm:spPr/>
      <dgm:t>
        <a:bodyPr/>
        <a:lstStyle/>
        <a:p>
          <a:endParaRPr lang="en-US"/>
        </a:p>
      </dgm:t>
    </dgm:pt>
    <dgm:pt modelId="{B6A58FDD-CF1D-4CFF-83B1-589CC9EEAAE8}">
      <dgm:prSet/>
      <dgm:spPr/>
      <dgm:t>
        <a:bodyPr/>
        <a:lstStyle/>
        <a:p>
          <a:r>
            <a:rPr lang="en-GB" b="0" i="0"/>
            <a:t>be aware of the relevant current cultural and political climate. Consider how your dissemination might be perceived by different groups.</a:t>
          </a:r>
          <a:endParaRPr lang="en-US"/>
        </a:p>
      </dgm:t>
    </dgm:pt>
    <dgm:pt modelId="{E7E7DE92-3A36-4E71-B1D1-FE6F0F8FAF84}" type="parTrans" cxnId="{49842369-535A-4E24-87BD-428E3F220EF8}">
      <dgm:prSet/>
      <dgm:spPr/>
      <dgm:t>
        <a:bodyPr/>
        <a:lstStyle/>
        <a:p>
          <a:endParaRPr lang="en-US"/>
        </a:p>
      </dgm:t>
    </dgm:pt>
    <dgm:pt modelId="{81CC085D-2721-43F9-A389-FBEC2FC1447B}" type="sibTrans" cxnId="{49842369-535A-4E24-87BD-428E3F220EF8}">
      <dgm:prSet/>
      <dgm:spPr/>
      <dgm:t>
        <a:bodyPr/>
        <a:lstStyle/>
        <a:p>
          <a:endParaRPr lang="en-US"/>
        </a:p>
      </dgm:t>
    </dgm:pt>
    <dgm:pt modelId="{E4CB55F1-205A-8F48-98ED-89BC0401112D}" type="pres">
      <dgm:prSet presAssocID="{4A35B923-D5A3-49C0-B53B-3B99FDE290B9}" presName="linear" presStyleCnt="0">
        <dgm:presLayoutVars>
          <dgm:animLvl val="lvl"/>
          <dgm:resizeHandles val="exact"/>
        </dgm:presLayoutVars>
      </dgm:prSet>
      <dgm:spPr/>
    </dgm:pt>
    <dgm:pt modelId="{657DFF05-7CC5-C44A-BA7A-6A4BDEF532B3}" type="pres">
      <dgm:prSet presAssocID="{4F50F10C-DEC5-4E7B-B7A8-469787D4663D}" presName="parentText" presStyleLbl="node1" presStyleIdx="0" presStyleCnt="5">
        <dgm:presLayoutVars>
          <dgm:chMax val="0"/>
          <dgm:bulletEnabled val="1"/>
        </dgm:presLayoutVars>
      </dgm:prSet>
      <dgm:spPr/>
    </dgm:pt>
    <dgm:pt modelId="{33051E7A-237C-FF4D-8E43-94904070E3DC}" type="pres">
      <dgm:prSet presAssocID="{4F50F10C-DEC5-4E7B-B7A8-469787D4663D}" presName="childText" presStyleLbl="revTx" presStyleIdx="0" presStyleCnt="5">
        <dgm:presLayoutVars>
          <dgm:bulletEnabled val="1"/>
        </dgm:presLayoutVars>
      </dgm:prSet>
      <dgm:spPr/>
    </dgm:pt>
    <dgm:pt modelId="{E446FDF6-1F74-EC48-812B-1B1FB91924A6}" type="pres">
      <dgm:prSet presAssocID="{8CC505FD-1CBE-4844-AF65-E4B14C1F0FB5}" presName="parentText" presStyleLbl="node1" presStyleIdx="1" presStyleCnt="5">
        <dgm:presLayoutVars>
          <dgm:chMax val="0"/>
          <dgm:bulletEnabled val="1"/>
        </dgm:presLayoutVars>
      </dgm:prSet>
      <dgm:spPr/>
    </dgm:pt>
    <dgm:pt modelId="{85230C1F-AEB3-EE42-AA76-4CCCF5353C67}" type="pres">
      <dgm:prSet presAssocID="{8CC505FD-1CBE-4844-AF65-E4B14C1F0FB5}" presName="childText" presStyleLbl="revTx" presStyleIdx="1" presStyleCnt="5">
        <dgm:presLayoutVars>
          <dgm:bulletEnabled val="1"/>
        </dgm:presLayoutVars>
      </dgm:prSet>
      <dgm:spPr/>
    </dgm:pt>
    <dgm:pt modelId="{21CC3E33-0149-C048-B49D-205B735B1260}" type="pres">
      <dgm:prSet presAssocID="{9965EB99-644E-44BB-9665-C7A433BF312B}" presName="parentText" presStyleLbl="node1" presStyleIdx="2" presStyleCnt="5">
        <dgm:presLayoutVars>
          <dgm:chMax val="0"/>
          <dgm:bulletEnabled val="1"/>
        </dgm:presLayoutVars>
      </dgm:prSet>
      <dgm:spPr/>
    </dgm:pt>
    <dgm:pt modelId="{36773315-DA41-6741-AE06-BAEE891E1AA5}" type="pres">
      <dgm:prSet presAssocID="{9965EB99-644E-44BB-9665-C7A433BF312B}" presName="childText" presStyleLbl="revTx" presStyleIdx="2" presStyleCnt="5">
        <dgm:presLayoutVars>
          <dgm:bulletEnabled val="1"/>
        </dgm:presLayoutVars>
      </dgm:prSet>
      <dgm:spPr/>
    </dgm:pt>
    <dgm:pt modelId="{7CEAC48C-7E6C-284E-9195-C457C557DC83}" type="pres">
      <dgm:prSet presAssocID="{03CCAED3-8A4F-4E1E-B8ED-2A548FAD9E86}" presName="parentText" presStyleLbl="node1" presStyleIdx="3" presStyleCnt="5">
        <dgm:presLayoutVars>
          <dgm:chMax val="0"/>
          <dgm:bulletEnabled val="1"/>
        </dgm:presLayoutVars>
      </dgm:prSet>
      <dgm:spPr/>
    </dgm:pt>
    <dgm:pt modelId="{0B810B5C-1B1E-3549-AFB9-6FC8A36AA430}" type="pres">
      <dgm:prSet presAssocID="{03CCAED3-8A4F-4E1E-B8ED-2A548FAD9E86}" presName="childText" presStyleLbl="revTx" presStyleIdx="3" presStyleCnt="5">
        <dgm:presLayoutVars>
          <dgm:bulletEnabled val="1"/>
        </dgm:presLayoutVars>
      </dgm:prSet>
      <dgm:spPr/>
    </dgm:pt>
    <dgm:pt modelId="{06A287BF-4102-2547-903A-480D2172FEA9}" type="pres">
      <dgm:prSet presAssocID="{86FBD5EF-7DDE-4C8D-82B7-6589E9D5CF54}" presName="parentText" presStyleLbl="node1" presStyleIdx="4" presStyleCnt="5">
        <dgm:presLayoutVars>
          <dgm:chMax val="0"/>
          <dgm:bulletEnabled val="1"/>
        </dgm:presLayoutVars>
      </dgm:prSet>
      <dgm:spPr/>
    </dgm:pt>
    <dgm:pt modelId="{46479409-411D-7847-BB30-36D725CA84EC}" type="pres">
      <dgm:prSet presAssocID="{86FBD5EF-7DDE-4C8D-82B7-6589E9D5CF54}" presName="childText" presStyleLbl="revTx" presStyleIdx="4" presStyleCnt="5">
        <dgm:presLayoutVars>
          <dgm:bulletEnabled val="1"/>
        </dgm:presLayoutVars>
      </dgm:prSet>
      <dgm:spPr/>
    </dgm:pt>
  </dgm:ptLst>
  <dgm:cxnLst>
    <dgm:cxn modelId="{30788905-273C-3E49-80E2-848A5E89C377}" type="presOf" srcId="{C1AB7138-BD05-4196-B503-44432E27F858}" destId="{0B810B5C-1B1E-3549-AFB9-6FC8A36AA430}" srcOrd="0" destOrd="0" presId="urn:microsoft.com/office/officeart/2005/8/layout/vList2"/>
    <dgm:cxn modelId="{CCD3BE07-2F0C-417C-834C-E07067075681}" srcId="{8CC505FD-1CBE-4844-AF65-E4B14C1F0FB5}" destId="{C49B979D-E2B0-4BFD-86F8-F2D9451F9DCD}" srcOrd="0" destOrd="0" parTransId="{0C9E746B-6A8B-494A-A1E9-35F532D89EFB}" sibTransId="{502D3F8B-B411-47FF-824E-62E10211FC74}"/>
    <dgm:cxn modelId="{7709B509-5BE0-4BEA-9AC1-BCBA5FF91E8F}" srcId="{4A35B923-D5A3-49C0-B53B-3B99FDE290B9}" destId="{4F50F10C-DEC5-4E7B-B7A8-469787D4663D}" srcOrd="0" destOrd="0" parTransId="{AB0E4EEC-8384-42D6-8024-73994A3B5B2C}" sibTransId="{A5ED1A9D-21D8-4B5B-8257-3C426F186ACE}"/>
    <dgm:cxn modelId="{18E52323-4F6B-4A0C-80B6-C25E3ED02228}" srcId="{4A35B923-D5A3-49C0-B53B-3B99FDE290B9}" destId="{9965EB99-644E-44BB-9665-C7A433BF312B}" srcOrd="2" destOrd="0" parTransId="{C184FDF8-8149-40EB-AC74-D0B453FECC7D}" sibTransId="{CA78E299-F2C9-4A0A-AF7B-FDB7F6E46DCF}"/>
    <dgm:cxn modelId="{E2779734-615B-4F47-A944-3FB54EB4F6BD}" srcId="{4F50F10C-DEC5-4E7B-B7A8-469787D4663D}" destId="{72E2A67B-E922-468F-9D2C-FD7A6B74C2A9}" srcOrd="0" destOrd="0" parTransId="{2D077294-100B-4D5C-B971-7E438DB38423}" sibTransId="{DF0DDBF5-E7F9-4DF2-8CEA-B2E75F28AE38}"/>
    <dgm:cxn modelId="{E93B9B3D-759D-4DF7-854D-8C8F31DF977C}" srcId="{4A35B923-D5A3-49C0-B53B-3B99FDE290B9}" destId="{03CCAED3-8A4F-4E1E-B8ED-2A548FAD9E86}" srcOrd="3" destOrd="0" parTransId="{4297DA71-67E6-491E-ABE0-1B731EA0E712}" sibTransId="{E584F9CB-4B65-4537-8300-7C271C369587}"/>
    <dgm:cxn modelId="{CDF6B44F-2E37-364F-B470-185C767106EA}" type="presOf" srcId="{03CCAED3-8A4F-4E1E-B8ED-2A548FAD9E86}" destId="{7CEAC48C-7E6C-284E-9195-C457C557DC83}" srcOrd="0" destOrd="0" presId="urn:microsoft.com/office/officeart/2005/8/layout/vList2"/>
    <dgm:cxn modelId="{E475D752-6545-C442-BA18-88FB42E2AD5E}" type="presOf" srcId="{B6A58FDD-CF1D-4CFF-83B1-589CC9EEAAE8}" destId="{46479409-411D-7847-BB30-36D725CA84EC}" srcOrd="0" destOrd="0" presId="urn:microsoft.com/office/officeart/2005/8/layout/vList2"/>
    <dgm:cxn modelId="{3A8D8B63-E4B9-4979-8FE7-0CF12A3B5710}" srcId="{4A35B923-D5A3-49C0-B53B-3B99FDE290B9}" destId="{8CC505FD-1CBE-4844-AF65-E4B14C1F0FB5}" srcOrd="1" destOrd="0" parTransId="{34458356-C68D-4911-B8CC-243B44D380C0}" sibTransId="{21C3C33B-3FF7-4280-8DBE-A534B5886D20}"/>
    <dgm:cxn modelId="{49842369-535A-4E24-87BD-428E3F220EF8}" srcId="{86FBD5EF-7DDE-4C8D-82B7-6589E9D5CF54}" destId="{B6A58FDD-CF1D-4CFF-83B1-589CC9EEAAE8}" srcOrd="0" destOrd="0" parTransId="{E7E7DE92-3A36-4E71-B1D1-FE6F0F8FAF84}" sibTransId="{81CC085D-2721-43F9-A389-FBEC2FC1447B}"/>
    <dgm:cxn modelId="{B363CD6B-E679-4340-8EFA-6A11F19D5921}" srcId="{9965EB99-644E-44BB-9665-C7A433BF312B}" destId="{B7FE1722-0789-4D20-99B9-CE51575001EB}" srcOrd="1" destOrd="0" parTransId="{E45BF887-74FA-47F5-9B80-A0BE73965DA0}" sibTransId="{E2FC4892-C517-4C37-9250-06822962E82F}"/>
    <dgm:cxn modelId="{8BA9F66C-F3B4-254D-8DFB-DFBD6FE29012}" type="presOf" srcId="{9965EB99-644E-44BB-9665-C7A433BF312B}" destId="{21CC3E33-0149-C048-B49D-205B735B1260}" srcOrd="0" destOrd="0" presId="urn:microsoft.com/office/officeart/2005/8/layout/vList2"/>
    <dgm:cxn modelId="{484C3C72-3002-604F-9CC5-048878F5205D}" type="presOf" srcId="{72E2A67B-E922-468F-9D2C-FD7A6B74C2A9}" destId="{33051E7A-237C-FF4D-8E43-94904070E3DC}" srcOrd="0" destOrd="0" presId="urn:microsoft.com/office/officeart/2005/8/layout/vList2"/>
    <dgm:cxn modelId="{C4C79681-0F9A-F94D-9997-333EE9792541}" type="presOf" srcId="{4A35B923-D5A3-49C0-B53B-3B99FDE290B9}" destId="{E4CB55F1-205A-8F48-98ED-89BC0401112D}" srcOrd="0" destOrd="0" presId="urn:microsoft.com/office/officeart/2005/8/layout/vList2"/>
    <dgm:cxn modelId="{E09E198A-848B-6944-B25B-BC136B315244}" type="presOf" srcId="{4F50F10C-DEC5-4E7B-B7A8-469787D4663D}" destId="{657DFF05-7CC5-C44A-BA7A-6A4BDEF532B3}" srcOrd="0" destOrd="0" presId="urn:microsoft.com/office/officeart/2005/8/layout/vList2"/>
    <dgm:cxn modelId="{4D484D92-F937-5E48-ADBB-72B485ECCE31}" type="presOf" srcId="{4E2821ED-333D-457B-A3C7-6DD5306E599F}" destId="{33051E7A-237C-FF4D-8E43-94904070E3DC}" srcOrd="0" destOrd="1" presId="urn:microsoft.com/office/officeart/2005/8/layout/vList2"/>
    <dgm:cxn modelId="{9F980B99-5BF3-A94B-900C-F643BFD37DE2}" type="presOf" srcId="{C68FE9FD-C0D5-4D4B-8095-40EEA6126AF7}" destId="{85230C1F-AEB3-EE42-AA76-4CCCF5353C67}" srcOrd="0" destOrd="1" presId="urn:microsoft.com/office/officeart/2005/8/layout/vList2"/>
    <dgm:cxn modelId="{2E4365B9-E126-4EDC-8030-ECF9F3FB12AF}" srcId="{9965EB99-644E-44BB-9665-C7A433BF312B}" destId="{9C92D24C-84E0-4B18-AC3F-36E5139455FD}" srcOrd="0" destOrd="0" parTransId="{31E1D77F-EE27-49ED-9E91-309745914D3C}" sibTransId="{AE8E591E-A9B9-4841-953B-16605E7EFEA2}"/>
    <dgm:cxn modelId="{118E70B9-4170-7341-977E-CDF5347EA980}" type="presOf" srcId="{9C92D24C-84E0-4B18-AC3F-36E5139455FD}" destId="{36773315-DA41-6741-AE06-BAEE891E1AA5}" srcOrd="0" destOrd="0" presId="urn:microsoft.com/office/officeart/2005/8/layout/vList2"/>
    <dgm:cxn modelId="{2819B0C0-E154-4603-BE48-1C06E73DAB20}" srcId="{03CCAED3-8A4F-4E1E-B8ED-2A548FAD9E86}" destId="{C1AB7138-BD05-4196-B503-44432E27F858}" srcOrd="0" destOrd="0" parTransId="{8504CEA2-232A-43AF-9B42-F46896033EA6}" sibTransId="{7DF3C692-B433-4878-A031-68C8C08D9A50}"/>
    <dgm:cxn modelId="{5D7C21C4-6A87-774C-A9B5-878A22B51142}" type="presOf" srcId="{B7FE1722-0789-4D20-99B9-CE51575001EB}" destId="{36773315-DA41-6741-AE06-BAEE891E1AA5}" srcOrd="0" destOrd="1" presId="urn:microsoft.com/office/officeart/2005/8/layout/vList2"/>
    <dgm:cxn modelId="{1CF204C9-6E86-496E-BD5C-075CFDBECA6E}" srcId="{4A35B923-D5A3-49C0-B53B-3B99FDE290B9}" destId="{86FBD5EF-7DDE-4C8D-82B7-6589E9D5CF54}" srcOrd="4" destOrd="0" parTransId="{52B3CD82-3A13-4D81-8E38-C052A1F90F15}" sibTransId="{2F75E9CC-8714-4EA1-AFD0-CEA2B8E28BFB}"/>
    <dgm:cxn modelId="{536415D4-7C02-EC4F-B942-2AE0136E7609}" type="presOf" srcId="{C49B979D-E2B0-4BFD-86F8-F2D9451F9DCD}" destId="{85230C1F-AEB3-EE42-AA76-4CCCF5353C67}" srcOrd="0" destOrd="0" presId="urn:microsoft.com/office/officeart/2005/8/layout/vList2"/>
    <dgm:cxn modelId="{60563ED9-F75C-CA4D-8202-2848F5D87331}" type="presOf" srcId="{86FBD5EF-7DDE-4C8D-82B7-6589E9D5CF54}" destId="{06A287BF-4102-2547-903A-480D2172FEA9}" srcOrd="0" destOrd="0" presId="urn:microsoft.com/office/officeart/2005/8/layout/vList2"/>
    <dgm:cxn modelId="{BBD17FD9-9F3E-FD42-B11D-390974102D1D}" type="presOf" srcId="{8CC505FD-1CBE-4844-AF65-E4B14C1F0FB5}" destId="{E446FDF6-1F74-EC48-812B-1B1FB91924A6}" srcOrd="0" destOrd="0" presId="urn:microsoft.com/office/officeart/2005/8/layout/vList2"/>
    <dgm:cxn modelId="{813FC9DD-F8E9-46D5-9523-5A67CED9004B}" srcId="{8CC505FD-1CBE-4844-AF65-E4B14C1F0FB5}" destId="{C68FE9FD-C0D5-4D4B-8095-40EEA6126AF7}" srcOrd="1" destOrd="0" parTransId="{06F6E3A2-D17E-4F65-A5D6-548395828478}" sibTransId="{A9FC4B04-1BC2-484D-9560-0882FE57AD0F}"/>
    <dgm:cxn modelId="{16DF8EF7-032A-46F0-8CD3-889536714907}" srcId="{4F50F10C-DEC5-4E7B-B7A8-469787D4663D}" destId="{4E2821ED-333D-457B-A3C7-6DD5306E599F}" srcOrd="1" destOrd="0" parTransId="{72FECFDF-0850-4B30-9069-1FE0B81C04C2}" sibTransId="{D355665F-4DA4-4D4B-977C-7EF852C1DFB9}"/>
    <dgm:cxn modelId="{BCBBC068-CB72-7A45-B237-A61672EF5DA2}" type="presParOf" srcId="{E4CB55F1-205A-8F48-98ED-89BC0401112D}" destId="{657DFF05-7CC5-C44A-BA7A-6A4BDEF532B3}" srcOrd="0" destOrd="0" presId="urn:microsoft.com/office/officeart/2005/8/layout/vList2"/>
    <dgm:cxn modelId="{6C788D41-5B07-354E-9BC3-A025CE0BC39C}" type="presParOf" srcId="{E4CB55F1-205A-8F48-98ED-89BC0401112D}" destId="{33051E7A-237C-FF4D-8E43-94904070E3DC}" srcOrd="1" destOrd="0" presId="urn:microsoft.com/office/officeart/2005/8/layout/vList2"/>
    <dgm:cxn modelId="{3696B4C6-0D5A-E740-9FF1-06F1A994198E}" type="presParOf" srcId="{E4CB55F1-205A-8F48-98ED-89BC0401112D}" destId="{E446FDF6-1F74-EC48-812B-1B1FB91924A6}" srcOrd="2" destOrd="0" presId="urn:microsoft.com/office/officeart/2005/8/layout/vList2"/>
    <dgm:cxn modelId="{8033A16B-F020-3C48-B8D1-78294EB38EB0}" type="presParOf" srcId="{E4CB55F1-205A-8F48-98ED-89BC0401112D}" destId="{85230C1F-AEB3-EE42-AA76-4CCCF5353C67}" srcOrd="3" destOrd="0" presId="urn:microsoft.com/office/officeart/2005/8/layout/vList2"/>
    <dgm:cxn modelId="{FF593472-8E0C-0C4B-807C-40BC86FDCFCB}" type="presParOf" srcId="{E4CB55F1-205A-8F48-98ED-89BC0401112D}" destId="{21CC3E33-0149-C048-B49D-205B735B1260}" srcOrd="4" destOrd="0" presId="urn:microsoft.com/office/officeart/2005/8/layout/vList2"/>
    <dgm:cxn modelId="{85821261-74FC-2349-985E-282BE2A52C9B}" type="presParOf" srcId="{E4CB55F1-205A-8F48-98ED-89BC0401112D}" destId="{36773315-DA41-6741-AE06-BAEE891E1AA5}" srcOrd="5" destOrd="0" presId="urn:microsoft.com/office/officeart/2005/8/layout/vList2"/>
    <dgm:cxn modelId="{A53AF16C-0F44-934A-870A-C0A42E8398BD}" type="presParOf" srcId="{E4CB55F1-205A-8F48-98ED-89BC0401112D}" destId="{7CEAC48C-7E6C-284E-9195-C457C557DC83}" srcOrd="6" destOrd="0" presId="urn:microsoft.com/office/officeart/2005/8/layout/vList2"/>
    <dgm:cxn modelId="{F3A2DDE6-25B0-9946-AA55-6BD8E4C031F8}" type="presParOf" srcId="{E4CB55F1-205A-8F48-98ED-89BC0401112D}" destId="{0B810B5C-1B1E-3549-AFB9-6FC8A36AA430}" srcOrd="7" destOrd="0" presId="urn:microsoft.com/office/officeart/2005/8/layout/vList2"/>
    <dgm:cxn modelId="{A8DD189B-4139-7F46-98C0-B12F2F43CD83}" type="presParOf" srcId="{E4CB55F1-205A-8F48-98ED-89BC0401112D}" destId="{06A287BF-4102-2547-903A-480D2172FEA9}" srcOrd="8" destOrd="0" presId="urn:microsoft.com/office/officeart/2005/8/layout/vList2"/>
    <dgm:cxn modelId="{78C5A937-4E84-DC4F-B71E-110D08AF0202}" type="presParOf" srcId="{E4CB55F1-205A-8F48-98ED-89BC0401112D}" destId="{46479409-411D-7847-BB30-36D725CA84EC}"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295F07E-EE19-4C94-B2B3-C19FFBCAEFDC}"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BBA1B49B-083E-4F99-9D56-377779D93C1E}">
      <dgm:prSet/>
      <dgm:spPr/>
      <dgm:t>
        <a:bodyPr/>
        <a:lstStyle/>
        <a:p>
          <a:endParaRPr lang="en-US" dirty="0"/>
        </a:p>
      </dgm:t>
    </dgm:pt>
    <dgm:pt modelId="{FE00BECE-3E21-48A4-98E1-935D1310BD36}" type="parTrans" cxnId="{175B8EBD-7392-4A34-8B39-C528117A8644}">
      <dgm:prSet/>
      <dgm:spPr/>
      <dgm:t>
        <a:bodyPr/>
        <a:lstStyle/>
        <a:p>
          <a:endParaRPr lang="en-US"/>
        </a:p>
      </dgm:t>
    </dgm:pt>
    <dgm:pt modelId="{9CE86414-6852-41EB-A449-B750945029DD}" type="sibTrans" cxnId="{175B8EBD-7392-4A34-8B39-C528117A8644}">
      <dgm:prSet/>
      <dgm:spPr/>
      <dgm:t>
        <a:bodyPr/>
        <a:lstStyle/>
        <a:p>
          <a:endParaRPr lang="en-US"/>
        </a:p>
      </dgm:t>
    </dgm:pt>
    <dgm:pt modelId="{134F7B07-9379-4305-9778-4203966008FD}">
      <dgm:prSet/>
      <dgm:spPr/>
      <dgm:t>
        <a:bodyPr/>
        <a:lstStyle/>
        <a:p>
          <a:endParaRPr lang="en-US" dirty="0"/>
        </a:p>
      </dgm:t>
    </dgm:pt>
    <dgm:pt modelId="{68C473F0-1ACE-4B72-965E-82B389E6E8D5}" type="parTrans" cxnId="{20F78202-3A97-4337-A6AA-1F34AFC83739}">
      <dgm:prSet/>
      <dgm:spPr/>
      <dgm:t>
        <a:bodyPr/>
        <a:lstStyle/>
        <a:p>
          <a:endParaRPr lang="en-US"/>
        </a:p>
      </dgm:t>
    </dgm:pt>
    <dgm:pt modelId="{D0BDB22E-15F3-49B8-9CB4-0F685AA1FB23}" type="sibTrans" cxnId="{20F78202-3A97-4337-A6AA-1F34AFC83739}">
      <dgm:prSet/>
      <dgm:spPr/>
      <dgm:t>
        <a:bodyPr/>
        <a:lstStyle/>
        <a:p>
          <a:endParaRPr lang="en-US"/>
        </a:p>
      </dgm:t>
    </dgm:pt>
    <dgm:pt modelId="{6246F8DC-9109-4C0B-8E38-5E4A0BB4D688}">
      <dgm:prSet/>
      <dgm:spPr/>
      <dgm:t>
        <a:bodyPr/>
        <a:lstStyle/>
        <a:p>
          <a:endParaRPr lang="en-US" dirty="0"/>
        </a:p>
      </dgm:t>
    </dgm:pt>
    <dgm:pt modelId="{1BF2AB40-1326-4EC7-9CB6-22C44C0598C8}" type="parTrans" cxnId="{A038A0AC-9971-4EED-8154-4F32CBFD29F4}">
      <dgm:prSet/>
      <dgm:spPr/>
      <dgm:t>
        <a:bodyPr/>
        <a:lstStyle/>
        <a:p>
          <a:endParaRPr lang="en-US"/>
        </a:p>
      </dgm:t>
    </dgm:pt>
    <dgm:pt modelId="{1BB66917-3B84-45FF-B38B-D0E01BAC2C09}" type="sibTrans" cxnId="{A038A0AC-9971-4EED-8154-4F32CBFD29F4}">
      <dgm:prSet/>
      <dgm:spPr/>
      <dgm:t>
        <a:bodyPr/>
        <a:lstStyle/>
        <a:p>
          <a:endParaRPr lang="en-US"/>
        </a:p>
      </dgm:t>
    </dgm:pt>
    <dgm:pt modelId="{6F41211C-3C88-4A7C-98B4-74BC6802514C}">
      <dgm:prSet/>
      <dgm:spPr/>
      <dgm:t>
        <a:bodyPr/>
        <a:lstStyle/>
        <a:p>
          <a:endParaRPr lang="en-US" dirty="0"/>
        </a:p>
      </dgm:t>
    </dgm:pt>
    <dgm:pt modelId="{326FEDC5-CC39-424C-AE80-B273FFE3D24D}" type="parTrans" cxnId="{C5D922EB-F683-42D9-AC05-496ACE6D6BA3}">
      <dgm:prSet/>
      <dgm:spPr/>
      <dgm:t>
        <a:bodyPr/>
        <a:lstStyle/>
        <a:p>
          <a:endParaRPr lang="en-US"/>
        </a:p>
      </dgm:t>
    </dgm:pt>
    <dgm:pt modelId="{82C92409-1531-4B3B-B248-26AE2E5B30AB}" type="sibTrans" cxnId="{C5D922EB-F683-42D9-AC05-496ACE6D6BA3}">
      <dgm:prSet/>
      <dgm:spPr/>
      <dgm:t>
        <a:bodyPr/>
        <a:lstStyle/>
        <a:p>
          <a:endParaRPr lang="en-US"/>
        </a:p>
      </dgm:t>
    </dgm:pt>
    <dgm:pt modelId="{3B545DFB-00C0-405A-B158-51B9CBE53953}">
      <dgm:prSet/>
      <dgm:spPr/>
      <dgm:t>
        <a:bodyPr/>
        <a:lstStyle/>
        <a:p>
          <a:endParaRPr lang="en-US" dirty="0"/>
        </a:p>
      </dgm:t>
    </dgm:pt>
    <dgm:pt modelId="{C146F2D0-00CA-4FB0-9263-05B581731896}" type="parTrans" cxnId="{BF867E9E-3508-4FCA-8F48-C847239AF3F4}">
      <dgm:prSet/>
      <dgm:spPr/>
      <dgm:t>
        <a:bodyPr/>
        <a:lstStyle/>
        <a:p>
          <a:endParaRPr lang="en-US"/>
        </a:p>
      </dgm:t>
    </dgm:pt>
    <dgm:pt modelId="{6F42B732-F5EB-41DC-BB83-7B76E2C997B1}" type="sibTrans" cxnId="{BF867E9E-3508-4FCA-8F48-C847239AF3F4}">
      <dgm:prSet/>
      <dgm:spPr/>
      <dgm:t>
        <a:bodyPr/>
        <a:lstStyle/>
        <a:p>
          <a:endParaRPr lang="en-US"/>
        </a:p>
      </dgm:t>
    </dgm:pt>
    <dgm:pt modelId="{F214106A-A58E-414E-93EB-679C87FDA356}">
      <dgm:prSet/>
      <dgm:spPr/>
      <dgm:t>
        <a:bodyPr/>
        <a:lstStyle/>
        <a:p>
          <a:endParaRPr lang="en-US" dirty="0"/>
        </a:p>
      </dgm:t>
    </dgm:pt>
    <dgm:pt modelId="{FADEA44C-B30F-4832-AD75-1BF62196784C}" type="parTrans" cxnId="{52D906BE-48C4-473D-859D-DDF5544A35FD}">
      <dgm:prSet/>
      <dgm:spPr/>
      <dgm:t>
        <a:bodyPr/>
        <a:lstStyle/>
        <a:p>
          <a:endParaRPr lang="en-US"/>
        </a:p>
      </dgm:t>
    </dgm:pt>
    <dgm:pt modelId="{E44AB620-100E-4022-BA2E-9F68A59A9153}" type="sibTrans" cxnId="{52D906BE-48C4-473D-859D-DDF5544A35FD}">
      <dgm:prSet/>
      <dgm:spPr/>
      <dgm:t>
        <a:bodyPr/>
        <a:lstStyle/>
        <a:p>
          <a:endParaRPr lang="en-US"/>
        </a:p>
      </dgm:t>
    </dgm:pt>
    <dgm:pt modelId="{17B1FD11-CA03-459B-A360-37732744DFD1}">
      <dgm:prSet/>
      <dgm:spPr/>
      <dgm:t>
        <a:bodyPr/>
        <a:lstStyle/>
        <a:p>
          <a:endParaRPr lang="en-US" dirty="0"/>
        </a:p>
      </dgm:t>
    </dgm:pt>
    <dgm:pt modelId="{5F99083C-6B0D-40AF-B062-7749F427A096}" type="parTrans" cxnId="{F712C351-C886-4A22-87F0-328C8CC7A0FD}">
      <dgm:prSet/>
      <dgm:spPr/>
      <dgm:t>
        <a:bodyPr/>
        <a:lstStyle/>
        <a:p>
          <a:endParaRPr lang="en-US"/>
        </a:p>
      </dgm:t>
    </dgm:pt>
    <dgm:pt modelId="{F86D9417-92C6-43E8-B49D-D8230B3CAC1B}" type="sibTrans" cxnId="{F712C351-C886-4A22-87F0-328C8CC7A0FD}">
      <dgm:prSet/>
      <dgm:spPr/>
      <dgm:t>
        <a:bodyPr/>
        <a:lstStyle/>
        <a:p>
          <a:endParaRPr lang="en-US"/>
        </a:p>
      </dgm:t>
    </dgm:pt>
    <dgm:pt modelId="{F53899DB-B386-43EC-A56B-F05E26B52BB1}">
      <dgm:prSet/>
      <dgm:spPr/>
      <dgm:t>
        <a:bodyPr/>
        <a:lstStyle/>
        <a:p>
          <a:endParaRPr lang="en-US" dirty="0"/>
        </a:p>
      </dgm:t>
    </dgm:pt>
    <dgm:pt modelId="{E51036A4-0B66-4E28-A6E2-36B7C1E0B86E}" type="parTrans" cxnId="{59591705-19EF-422D-881F-D5BD89E370E2}">
      <dgm:prSet/>
      <dgm:spPr/>
      <dgm:t>
        <a:bodyPr/>
        <a:lstStyle/>
        <a:p>
          <a:endParaRPr lang="en-US"/>
        </a:p>
      </dgm:t>
    </dgm:pt>
    <dgm:pt modelId="{851774DB-734D-4169-ADA2-AF8BB60BE62A}" type="sibTrans" cxnId="{59591705-19EF-422D-881F-D5BD89E370E2}">
      <dgm:prSet/>
      <dgm:spPr/>
      <dgm:t>
        <a:bodyPr/>
        <a:lstStyle/>
        <a:p>
          <a:endParaRPr lang="en-US"/>
        </a:p>
      </dgm:t>
    </dgm:pt>
    <dgm:pt modelId="{660CFFD4-A588-0942-B30D-43B83703B6FF}" type="pres">
      <dgm:prSet presAssocID="{9295F07E-EE19-4C94-B2B3-C19FFBCAEFDC}" presName="vert0" presStyleCnt="0">
        <dgm:presLayoutVars>
          <dgm:dir/>
          <dgm:animOne val="branch"/>
          <dgm:animLvl val="lvl"/>
        </dgm:presLayoutVars>
      </dgm:prSet>
      <dgm:spPr/>
    </dgm:pt>
    <dgm:pt modelId="{6AA5F3C2-B923-DB4D-8FD0-E54C8F82816E}" type="pres">
      <dgm:prSet presAssocID="{BBA1B49B-083E-4F99-9D56-377779D93C1E}" presName="thickLine" presStyleLbl="alignNode1" presStyleIdx="0" presStyleCnt="8"/>
      <dgm:spPr/>
    </dgm:pt>
    <dgm:pt modelId="{C69FD366-0EE5-1447-A84C-2E1E32CA8CA4}" type="pres">
      <dgm:prSet presAssocID="{BBA1B49B-083E-4F99-9D56-377779D93C1E}" presName="horz1" presStyleCnt="0"/>
      <dgm:spPr/>
    </dgm:pt>
    <dgm:pt modelId="{F4FD21B8-0786-7A4D-8779-770B61886AF3}" type="pres">
      <dgm:prSet presAssocID="{BBA1B49B-083E-4F99-9D56-377779D93C1E}" presName="tx1" presStyleLbl="revTx" presStyleIdx="0" presStyleCnt="8"/>
      <dgm:spPr/>
    </dgm:pt>
    <dgm:pt modelId="{9BEA491E-E9E4-C94E-980D-E48D78B32400}" type="pres">
      <dgm:prSet presAssocID="{BBA1B49B-083E-4F99-9D56-377779D93C1E}" presName="vert1" presStyleCnt="0"/>
      <dgm:spPr/>
    </dgm:pt>
    <dgm:pt modelId="{B2AF0B35-AD35-344C-B3C3-7A6B06361BBE}" type="pres">
      <dgm:prSet presAssocID="{134F7B07-9379-4305-9778-4203966008FD}" presName="thickLine" presStyleLbl="alignNode1" presStyleIdx="1" presStyleCnt="8"/>
      <dgm:spPr/>
    </dgm:pt>
    <dgm:pt modelId="{C382069E-5A14-7A41-AA1D-F45A507D3F0E}" type="pres">
      <dgm:prSet presAssocID="{134F7B07-9379-4305-9778-4203966008FD}" presName="horz1" presStyleCnt="0"/>
      <dgm:spPr/>
    </dgm:pt>
    <dgm:pt modelId="{A93F81ED-0E45-3146-83D2-7259F0207C08}" type="pres">
      <dgm:prSet presAssocID="{134F7B07-9379-4305-9778-4203966008FD}" presName="tx1" presStyleLbl="revTx" presStyleIdx="1" presStyleCnt="8"/>
      <dgm:spPr/>
    </dgm:pt>
    <dgm:pt modelId="{E9950C29-D459-9B4A-B537-521FEE676F9A}" type="pres">
      <dgm:prSet presAssocID="{134F7B07-9379-4305-9778-4203966008FD}" presName="vert1" presStyleCnt="0"/>
      <dgm:spPr/>
    </dgm:pt>
    <dgm:pt modelId="{AFDB6E5F-2716-1B46-B82F-9C46D5264D06}" type="pres">
      <dgm:prSet presAssocID="{6246F8DC-9109-4C0B-8E38-5E4A0BB4D688}" presName="thickLine" presStyleLbl="alignNode1" presStyleIdx="2" presStyleCnt="8"/>
      <dgm:spPr/>
    </dgm:pt>
    <dgm:pt modelId="{D2EA649D-2968-7546-9D9C-F825E87E0D44}" type="pres">
      <dgm:prSet presAssocID="{6246F8DC-9109-4C0B-8E38-5E4A0BB4D688}" presName="horz1" presStyleCnt="0"/>
      <dgm:spPr/>
    </dgm:pt>
    <dgm:pt modelId="{99A5D60A-6A61-3F44-8AFA-46921560123D}" type="pres">
      <dgm:prSet presAssocID="{6246F8DC-9109-4C0B-8E38-5E4A0BB4D688}" presName="tx1" presStyleLbl="revTx" presStyleIdx="2" presStyleCnt="8"/>
      <dgm:spPr/>
    </dgm:pt>
    <dgm:pt modelId="{976CFAC5-B8F0-4F44-86F3-F2AE4DAE1B6C}" type="pres">
      <dgm:prSet presAssocID="{6246F8DC-9109-4C0B-8E38-5E4A0BB4D688}" presName="vert1" presStyleCnt="0"/>
      <dgm:spPr/>
    </dgm:pt>
    <dgm:pt modelId="{7C3F04F5-79B1-AE48-9664-ACC868D483BC}" type="pres">
      <dgm:prSet presAssocID="{6F41211C-3C88-4A7C-98B4-74BC6802514C}" presName="thickLine" presStyleLbl="alignNode1" presStyleIdx="3" presStyleCnt="8"/>
      <dgm:spPr/>
    </dgm:pt>
    <dgm:pt modelId="{F14BE25C-8BC6-A04E-BB7F-B5256536E619}" type="pres">
      <dgm:prSet presAssocID="{6F41211C-3C88-4A7C-98B4-74BC6802514C}" presName="horz1" presStyleCnt="0"/>
      <dgm:spPr/>
    </dgm:pt>
    <dgm:pt modelId="{BBAB2D08-BAA7-E941-9995-422B61777E59}" type="pres">
      <dgm:prSet presAssocID="{6F41211C-3C88-4A7C-98B4-74BC6802514C}" presName="tx1" presStyleLbl="revTx" presStyleIdx="3" presStyleCnt="8"/>
      <dgm:spPr/>
    </dgm:pt>
    <dgm:pt modelId="{9B22C74A-6FE3-4748-9151-1A5CD6E1BC0E}" type="pres">
      <dgm:prSet presAssocID="{6F41211C-3C88-4A7C-98B4-74BC6802514C}" presName="vert1" presStyleCnt="0"/>
      <dgm:spPr/>
    </dgm:pt>
    <dgm:pt modelId="{35227698-8E07-BB43-AC6F-EAFDF4C96B31}" type="pres">
      <dgm:prSet presAssocID="{3B545DFB-00C0-405A-B158-51B9CBE53953}" presName="thickLine" presStyleLbl="alignNode1" presStyleIdx="4" presStyleCnt="8"/>
      <dgm:spPr/>
    </dgm:pt>
    <dgm:pt modelId="{D9C54F83-A470-4644-A978-0B8C9BB9C84F}" type="pres">
      <dgm:prSet presAssocID="{3B545DFB-00C0-405A-B158-51B9CBE53953}" presName="horz1" presStyleCnt="0"/>
      <dgm:spPr/>
    </dgm:pt>
    <dgm:pt modelId="{8BF76B9A-0764-F143-B15F-2C7B0D8667BC}" type="pres">
      <dgm:prSet presAssocID="{3B545DFB-00C0-405A-B158-51B9CBE53953}" presName="tx1" presStyleLbl="revTx" presStyleIdx="4" presStyleCnt="8"/>
      <dgm:spPr/>
    </dgm:pt>
    <dgm:pt modelId="{E1E80B95-448F-8140-95ED-850FACA73D86}" type="pres">
      <dgm:prSet presAssocID="{3B545DFB-00C0-405A-B158-51B9CBE53953}" presName="vert1" presStyleCnt="0"/>
      <dgm:spPr/>
    </dgm:pt>
    <dgm:pt modelId="{7F1C378F-C8DA-BD4A-9517-EA55D820214C}" type="pres">
      <dgm:prSet presAssocID="{F214106A-A58E-414E-93EB-679C87FDA356}" presName="thickLine" presStyleLbl="alignNode1" presStyleIdx="5" presStyleCnt="8"/>
      <dgm:spPr/>
    </dgm:pt>
    <dgm:pt modelId="{0BDEA1AB-12B7-CF4B-852C-0784D7C6F417}" type="pres">
      <dgm:prSet presAssocID="{F214106A-A58E-414E-93EB-679C87FDA356}" presName="horz1" presStyleCnt="0"/>
      <dgm:spPr/>
    </dgm:pt>
    <dgm:pt modelId="{769E79F9-F527-264F-80A7-0FCC84BFBB82}" type="pres">
      <dgm:prSet presAssocID="{F214106A-A58E-414E-93EB-679C87FDA356}" presName="tx1" presStyleLbl="revTx" presStyleIdx="5" presStyleCnt="8"/>
      <dgm:spPr/>
    </dgm:pt>
    <dgm:pt modelId="{8531BD53-CAC1-0F47-BE67-7757CA2F82F2}" type="pres">
      <dgm:prSet presAssocID="{F214106A-A58E-414E-93EB-679C87FDA356}" presName="vert1" presStyleCnt="0"/>
      <dgm:spPr/>
    </dgm:pt>
    <dgm:pt modelId="{0CB8D5E4-F0EC-4E48-B3B6-F8A2708DC131}" type="pres">
      <dgm:prSet presAssocID="{17B1FD11-CA03-459B-A360-37732744DFD1}" presName="thickLine" presStyleLbl="alignNode1" presStyleIdx="6" presStyleCnt="8"/>
      <dgm:spPr/>
    </dgm:pt>
    <dgm:pt modelId="{9B905785-E97A-534A-8CBC-F3882546780C}" type="pres">
      <dgm:prSet presAssocID="{17B1FD11-CA03-459B-A360-37732744DFD1}" presName="horz1" presStyleCnt="0"/>
      <dgm:spPr/>
    </dgm:pt>
    <dgm:pt modelId="{010FF6C9-6714-AE45-9301-887980E89B1B}" type="pres">
      <dgm:prSet presAssocID="{17B1FD11-CA03-459B-A360-37732744DFD1}" presName="tx1" presStyleLbl="revTx" presStyleIdx="6" presStyleCnt="8"/>
      <dgm:spPr/>
    </dgm:pt>
    <dgm:pt modelId="{6B52FD85-F5A8-1E4B-9C0A-8C1F498AF8CE}" type="pres">
      <dgm:prSet presAssocID="{17B1FD11-CA03-459B-A360-37732744DFD1}" presName="vert1" presStyleCnt="0"/>
      <dgm:spPr/>
    </dgm:pt>
    <dgm:pt modelId="{4016FB56-BFB6-F34D-B50C-3965A1852F76}" type="pres">
      <dgm:prSet presAssocID="{F53899DB-B386-43EC-A56B-F05E26B52BB1}" presName="thickLine" presStyleLbl="alignNode1" presStyleIdx="7" presStyleCnt="8"/>
      <dgm:spPr/>
    </dgm:pt>
    <dgm:pt modelId="{23A9CC8A-62FB-184E-8230-81FC877CE62D}" type="pres">
      <dgm:prSet presAssocID="{F53899DB-B386-43EC-A56B-F05E26B52BB1}" presName="horz1" presStyleCnt="0"/>
      <dgm:spPr/>
    </dgm:pt>
    <dgm:pt modelId="{104F6B8B-347E-5248-A730-6DB7A7DB5D25}" type="pres">
      <dgm:prSet presAssocID="{F53899DB-B386-43EC-A56B-F05E26B52BB1}" presName="tx1" presStyleLbl="revTx" presStyleIdx="7" presStyleCnt="8"/>
      <dgm:spPr/>
    </dgm:pt>
    <dgm:pt modelId="{66A74906-2559-7A46-BE3E-0A36D4F5D5FB}" type="pres">
      <dgm:prSet presAssocID="{F53899DB-B386-43EC-A56B-F05E26B52BB1}" presName="vert1" presStyleCnt="0"/>
      <dgm:spPr/>
    </dgm:pt>
  </dgm:ptLst>
  <dgm:cxnLst>
    <dgm:cxn modelId="{20F78202-3A97-4337-A6AA-1F34AFC83739}" srcId="{9295F07E-EE19-4C94-B2B3-C19FFBCAEFDC}" destId="{134F7B07-9379-4305-9778-4203966008FD}" srcOrd="1" destOrd="0" parTransId="{68C473F0-1ACE-4B72-965E-82B389E6E8D5}" sibTransId="{D0BDB22E-15F3-49B8-9CB4-0F685AA1FB23}"/>
    <dgm:cxn modelId="{59591705-19EF-422D-881F-D5BD89E370E2}" srcId="{9295F07E-EE19-4C94-B2B3-C19FFBCAEFDC}" destId="{F53899DB-B386-43EC-A56B-F05E26B52BB1}" srcOrd="7" destOrd="0" parTransId="{E51036A4-0B66-4E28-A6E2-36B7C1E0B86E}" sibTransId="{851774DB-734D-4169-ADA2-AF8BB60BE62A}"/>
    <dgm:cxn modelId="{83262708-61E7-E542-A2A7-57099B5C5A62}" type="presOf" srcId="{BBA1B49B-083E-4F99-9D56-377779D93C1E}" destId="{F4FD21B8-0786-7A4D-8779-770B61886AF3}" srcOrd="0" destOrd="0" presId="urn:microsoft.com/office/officeart/2008/layout/LinedList"/>
    <dgm:cxn modelId="{FEB95F43-2C4D-FA41-A6EB-D8E26F1F5945}" type="presOf" srcId="{6246F8DC-9109-4C0B-8E38-5E4A0BB4D688}" destId="{99A5D60A-6A61-3F44-8AFA-46921560123D}" srcOrd="0" destOrd="0" presId="urn:microsoft.com/office/officeart/2008/layout/LinedList"/>
    <dgm:cxn modelId="{5296424E-3854-2D42-918F-5F10226A53AD}" type="presOf" srcId="{134F7B07-9379-4305-9778-4203966008FD}" destId="{A93F81ED-0E45-3146-83D2-7259F0207C08}" srcOrd="0" destOrd="0" presId="urn:microsoft.com/office/officeart/2008/layout/LinedList"/>
    <dgm:cxn modelId="{F712C351-C886-4A22-87F0-328C8CC7A0FD}" srcId="{9295F07E-EE19-4C94-B2B3-C19FFBCAEFDC}" destId="{17B1FD11-CA03-459B-A360-37732744DFD1}" srcOrd="6" destOrd="0" parTransId="{5F99083C-6B0D-40AF-B062-7749F427A096}" sibTransId="{F86D9417-92C6-43E8-B49D-D8230B3CAC1B}"/>
    <dgm:cxn modelId="{AAA1455E-7DC7-F949-8576-30A3E3AD8A78}" type="presOf" srcId="{F214106A-A58E-414E-93EB-679C87FDA356}" destId="{769E79F9-F527-264F-80A7-0FCC84BFBB82}" srcOrd="0" destOrd="0" presId="urn:microsoft.com/office/officeart/2008/layout/LinedList"/>
    <dgm:cxn modelId="{07581968-8088-3047-BAA0-C4E1C2E2F1D9}" type="presOf" srcId="{6F41211C-3C88-4A7C-98B4-74BC6802514C}" destId="{BBAB2D08-BAA7-E941-9995-422B61777E59}" srcOrd="0" destOrd="0" presId="urn:microsoft.com/office/officeart/2008/layout/LinedList"/>
    <dgm:cxn modelId="{BF867E9E-3508-4FCA-8F48-C847239AF3F4}" srcId="{9295F07E-EE19-4C94-B2B3-C19FFBCAEFDC}" destId="{3B545DFB-00C0-405A-B158-51B9CBE53953}" srcOrd="4" destOrd="0" parTransId="{C146F2D0-00CA-4FB0-9263-05B581731896}" sibTransId="{6F42B732-F5EB-41DC-BB83-7B76E2C997B1}"/>
    <dgm:cxn modelId="{852C77A2-305C-6443-9590-BBD853A9C9F2}" type="presOf" srcId="{17B1FD11-CA03-459B-A360-37732744DFD1}" destId="{010FF6C9-6714-AE45-9301-887980E89B1B}" srcOrd="0" destOrd="0" presId="urn:microsoft.com/office/officeart/2008/layout/LinedList"/>
    <dgm:cxn modelId="{840E11A7-082C-D54E-BAC8-1AD46F232B7A}" type="presOf" srcId="{3B545DFB-00C0-405A-B158-51B9CBE53953}" destId="{8BF76B9A-0764-F143-B15F-2C7B0D8667BC}" srcOrd="0" destOrd="0" presId="urn:microsoft.com/office/officeart/2008/layout/LinedList"/>
    <dgm:cxn modelId="{59835FAB-B149-F74E-A558-9C6ED73A5E4F}" type="presOf" srcId="{F53899DB-B386-43EC-A56B-F05E26B52BB1}" destId="{104F6B8B-347E-5248-A730-6DB7A7DB5D25}" srcOrd="0" destOrd="0" presId="urn:microsoft.com/office/officeart/2008/layout/LinedList"/>
    <dgm:cxn modelId="{A038A0AC-9971-4EED-8154-4F32CBFD29F4}" srcId="{9295F07E-EE19-4C94-B2B3-C19FFBCAEFDC}" destId="{6246F8DC-9109-4C0B-8E38-5E4A0BB4D688}" srcOrd="2" destOrd="0" parTransId="{1BF2AB40-1326-4EC7-9CB6-22C44C0598C8}" sibTransId="{1BB66917-3B84-45FF-B38B-D0E01BAC2C09}"/>
    <dgm:cxn modelId="{175B8EBD-7392-4A34-8B39-C528117A8644}" srcId="{9295F07E-EE19-4C94-B2B3-C19FFBCAEFDC}" destId="{BBA1B49B-083E-4F99-9D56-377779D93C1E}" srcOrd="0" destOrd="0" parTransId="{FE00BECE-3E21-48A4-98E1-935D1310BD36}" sibTransId="{9CE86414-6852-41EB-A449-B750945029DD}"/>
    <dgm:cxn modelId="{52D906BE-48C4-473D-859D-DDF5544A35FD}" srcId="{9295F07E-EE19-4C94-B2B3-C19FFBCAEFDC}" destId="{F214106A-A58E-414E-93EB-679C87FDA356}" srcOrd="5" destOrd="0" parTransId="{FADEA44C-B30F-4832-AD75-1BF62196784C}" sibTransId="{E44AB620-100E-4022-BA2E-9F68A59A9153}"/>
    <dgm:cxn modelId="{7E82FFC4-A425-5549-893E-F1D4741105E6}" type="presOf" srcId="{9295F07E-EE19-4C94-B2B3-C19FFBCAEFDC}" destId="{660CFFD4-A588-0942-B30D-43B83703B6FF}" srcOrd="0" destOrd="0" presId="urn:microsoft.com/office/officeart/2008/layout/LinedList"/>
    <dgm:cxn modelId="{C5D922EB-F683-42D9-AC05-496ACE6D6BA3}" srcId="{9295F07E-EE19-4C94-B2B3-C19FFBCAEFDC}" destId="{6F41211C-3C88-4A7C-98B4-74BC6802514C}" srcOrd="3" destOrd="0" parTransId="{326FEDC5-CC39-424C-AE80-B273FFE3D24D}" sibTransId="{82C92409-1531-4B3B-B248-26AE2E5B30AB}"/>
    <dgm:cxn modelId="{5479C19F-CF1D-F544-9E95-E1BCA3787608}" type="presParOf" srcId="{660CFFD4-A588-0942-B30D-43B83703B6FF}" destId="{6AA5F3C2-B923-DB4D-8FD0-E54C8F82816E}" srcOrd="0" destOrd="0" presId="urn:microsoft.com/office/officeart/2008/layout/LinedList"/>
    <dgm:cxn modelId="{CF836729-26C7-6E41-86F1-49138376219F}" type="presParOf" srcId="{660CFFD4-A588-0942-B30D-43B83703B6FF}" destId="{C69FD366-0EE5-1447-A84C-2E1E32CA8CA4}" srcOrd="1" destOrd="0" presId="urn:microsoft.com/office/officeart/2008/layout/LinedList"/>
    <dgm:cxn modelId="{5CC53CBF-23A2-684E-9FEF-961464831DEC}" type="presParOf" srcId="{C69FD366-0EE5-1447-A84C-2E1E32CA8CA4}" destId="{F4FD21B8-0786-7A4D-8779-770B61886AF3}" srcOrd="0" destOrd="0" presId="urn:microsoft.com/office/officeart/2008/layout/LinedList"/>
    <dgm:cxn modelId="{44B7C41A-5619-1B40-9400-3E1A2DA0E1F5}" type="presParOf" srcId="{C69FD366-0EE5-1447-A84C-2E1E32CA8CA4}" destId="{9BEA491E-E9E4-C94E-980D-E48D78B32400}" srcOrd="1" destOrd="0" presId="urn:microsoft.com/office/officeart/2008/layout/LinedList"/>
    <dgm:cxn modelId="{01F8BB46-FE00-804A-AB89-1CFCF8A0EAC7}" type="presParOf" srcId="{660CFFD4-A588-0942-B30D-43B83703B6FF}" destId="{B2AF0B35-AD35-344C-B3C3-7A6B06361BBE}" srcOrd="2" destOrd="0" presId="urn:microsoft.com/office/officeart/2008/layout/LinedList"/>
    <dgm:cxn modelId="{9D7CCEAB-140D-0741-BC82-5D0D37D22EC2}" type="presParOf" srcId="{660CFFD4-A588-0942-B30D-43B83703B6FF}" destId="{C382069E-5A14-7A41-AA1D-F45A507D3F0E}" srcOrd="3" destOrd="0" presId="urn:microsoft.com/office/officeart/2008/layout/LinedList"/>
    <dgm:cxn modelId="{EFB2A1B3-01EF-A943-AC0A-99937FB78BF6}" type="presParOf" srcId="{C382069E-5A14-7A41-AA1D-F45A507D3F0E}" destId="{A93F81ED-0E45-3146-83D2-7259F0207C08}" srcOrd="0" destOrd="0" presId="urn:microsoft.com/office/officeart/2008/layout/LinedList"/>
    <dgm:cxn modelId="{F0B73B32-70C3-1E4D-8B44-990F6445B49C}" type="presParOf" srcId="{C382069E-5A14-7A41-AA1D-F45A507D3F0E}" destId="{E9950C29-D459-9B4A-B537-521FEE676F9A}" srcOrd="1" destOrd="0" presId="urn:microsoft.com/office/officeart/2008/layout/LinedList"/>
    <dgm:cxn modelId="{00F73218-3EF6-0146-B266-516027523EBF}" type="presParOf" srcId="{660CFFD4-A588-0942-B30D-43B83703B6FF}" destId="{AFDB6E5F-2716-1B46-B82F-9C46D5264D06}" srcOrd="4" destOrd="0" presId="urn:microsoft.com/office/officeart/2008/layout/LinedList"/>
    <dgm:cxn modelId="{623D5E2E-023D-1D44-A2A4-F42E5535D1BD}" type="presParOf" srcId="{660CFFD4-A588-0942-B30D-43B83703B6FF}" destId="{D2EA649D-2968-7546-9D9C-F825E87E0D44}" srcOrd="5" destOrd="0" presId="urn:microsoft.com/office/officeart/2008/layout/LinedList"/>
    <dgm:cxn modelId="{08F30E87-990C-3C4D-ADF8-597DAF450BAF}" type="presParOf" srcId="{D2EA649D-2968-7546-9D9C-F825E87E0D44}" destId="{99A5D60A-6A61-3F44-8AFA-46921560123D}" srcOrd="0" destOrd="0" presId="urn:microsoft.com/office/officeart/2008/layout/LinedList"/>
    <dgm:cxn modelId="{2907A3F4-0980-D245-8881-D442197143FC}" type="presParOf" srcId="{D2EA649D-2968-7546-9D9C-F825E87E0D44}" destId="{976CFAC5-B8F0-4F44-86F3-F2AE4DAE1B6C}" srcOrd="1" destOrd="0" presId="urn:microsoft.com/office/officeart/2008/layout/LinedList"/>
    <dgm:cxn modelId="{FCDB29B7-F5CE-3447-B3F2-09FE8D985E6F}" type="presParOf" srcId="{660CFFD4-A588-0942-B30D-43B83703B6FF}" destId="{7C3F04F5-79B1-AE48-9664-ACC868D483BC}" srcOrd="6" destOrd="0" presId="urn:microsoft.com/office/officeart/2008/layout/LinedList"/>
    <dgm:cxn modelId="{C9CD451B-E165-D84F-B262-2FC1E1AB1428}" type="presParOf" srcId="{660CFFD4-A588-0942-B30D-43B83703B6FF}" destId="{F14BE25C-8BC6-A04E-BB7F-B5256536E619}" srcOrd="7" destOrd="0" presId="urn:microsoft.com/office/officeart/2008/layout/LinedList"/>
    <dgm:cxn modelId="{C6FB2451-9B8D-714F-95E9-6C6A2991966E}" type="presParOf" srcId="{F14BE25C-8BC6-A04E-BB7F-B5256536E619}" destId="{BBAB2D08-BAA7-E941-9995-422B61777E59}" srcOrd="0" destOrd="0" presId="urn:microsoft.com/office/officeart/2008/layout/LinedList"/>
    <dgm:cxn modelId="{3A23346C-2904-3740-9079-BF1EBB8A8D2A}" type="presParOf" srcId="{F14BE25C-8BC6-A04E-BB7F-B5256536E619}" destId="{9B22C74A-6FE3-4748-9151-1A5CD6E1BC0E}" srcOrd="1" destOrd="0" presId="urn:microsoft.com/office/officeart/2008/layout/LinedList"/>
    <dgm:cxn modelId="{4F019494-BE0C-404B-A5D5-D5289FA475C8}" type="presParOf" srcId="{660CFFD4-A588-0942-B30D-43B83703B6FF}" destId="{35227698-8E07-BB43-AC6F-EAFDF4C96B31}" srcOrd="8" destOrd="0" presId="urn:microsoft.com/office/officeart/2008/layout/LinedList"/>
    <dgm:cxn modelId="{6C58DF82-9FB5-5742-9578-62C3DFC71AD0}" type="presParOf" srcId="{660CFFD4-A588-0942-B30D-43B83703B6FF}" destId="{D9C54F83-A470-4644-A978-0B8C9BB9C84F}" srcOrd="9" destOrd="0" presId="urn:microsoft.com/office/officeart/2008/layout/LinedList"/>
    <dgm:cxn modelId="{5023FEE9-D4CE-FA4A-8D5E-766267946E5F}" type="presParOf" srcId="{D9C54F83-A470-4644-A978-0B8C9BB9C84F}" destId="{8BF76B9A-0764-F143-B15F-2C7B0D8667BC}" srcOrd="0" destOrd="0" presId="urn:microsoft.com/office/officeart/2008/layout/LinedList"/>
    <dgm:cxn modelId="{06986FB2-9A61-B449-BD06-076856B7DD6D}" type="presParOf" srcId="{D9C54F83-A470-4644-A978-0B8C9BB9C84F}" destId="{E1E80B95-448F-8140-95ED-850FACA73D86}" srcOrd="1" destOrd="0" presId="urn:microsoft.com/office/officeart/2008/layout/LinedList"/>
    <dgm:cxn modelId="{681D6877-A716-FD4B-8F1E-1F85E6DB80D0}" type="presParOf" srcId="{660CFFD4-A588-0942-B30D-43B83703B6FF}" destId="{7F1C378F-C8DA-BD4A-9517-EA55D820214C}" srcOrd="10" destOrd="0" presId="urn:microsoft.com/office/officeart/2008/layout/LinedList"/>
    <dgm:cxn modelId="{7A23CBFD-718E-FA44-8627-6ACD97D36D9A}" type="presParOf" srcId="{660CFFD4-A588-0942-B30D-43B83703B6FF}" destId="{0BDEA1AB-12B7-CF4B-852C-0784D7C6F417}" srcOrd="11" destOrd="0" presId="urn:microsoft.com/office/officeart/2008/layout/LinedList"/>
    <dgm:cxn modelId="{7136CB45-3647-3246-90C2-5430289476EE}" type="presParOf" srcId="{0BDEA1AB-12B7-CF4B-852C-0784D7C6F417}" destId="{769E79F9-F527-264F-80A7-0FCC84BFBB82}" srcOrd="0" destOrd="0" presId="urn:microsoft.com/office/officeart/2008/layout/LinedList"/>
    <dgm:cxn modelId="{1930D938-3576-3046-A126-A0B038AE4BD3}" type="presParOf" srcId="{0BDEA1AB-12B7-CF4B-852C-0784D7C6F417}" destId="{8531BD53-CAC1-0F47-BE67-7757CA2F82F2}" srcOrd="1" destOrd="0" presId="urn:microsoft.com/office/officeart/2008/layout/LinedList"/>
    <dgm:cxn modelId="{69997B1A-4E77-534D-85E0-636D1FFEFEE9}" type="presParOf" srcId="{660CFFD4-A588-0942-B30D-43B83703B6FF}" destId="{0CB8D5E4-F0EC-4E48-B3B6-F8A2708DC131}" srcOrd="12" destOrd="0" presId="urn:microsoft.com/office/officeart/2008/layout/LinedList"/>
    <dgm:cxn modelId="{52076010-5E58-734F-AEDC-F89195894F7F}" type="presParOf" srcId="{660CFFD4-A588-0942-B30D-43B83703B6FF}" destId="{9B905785-E97A-534A-8CBC-F3882546780C}" srcOrd="13" destOrd="0" presId="urn:microsoft.com/office/officeart/2008/layout/LinedList"/>
    <dgm:cxn modelId="{9A55FA68-E4BB-FA4F-BC24-31D325960830}" type="presParOf" srcId="{9B905785-E97A-534A-8CBC-F3882546780C}" destId="{010FF6C9-6714-AE45-9301-887980E89B1B}" srcOrd="0" destOrd="0" presId="urn:microsoft.com/office/officeart/2008/layout/LinedList"/>
    <dgm:cxn modelId="{97B7FC72-1F1A-FD44-802C-2E8C9B0CF57A}" type="presParOf" srcId="{9B905785-E97A-534A-8CBC-F3882546780C}" destId="{6B52FD85-F5A8-1E4B-9C0A-8C1F498AF8CE}" srcOrd="1" destOrd="0" presId="urn:microsoft.com/office/officeart/2008/layout/LinedList"/>
    <dgm:cxn modelId="{EFBBC8B2-1930-CF4F-9EB0-3EB5C314E015}" type="presParOf" srcId="{660CFFD4-A588-0942-B30D-43B83703B6FF}" destId="{4016FB56-BFB6-F34D-B50C-3965A1852F76}" srcOrd="14" destOrd="0" presId="urn:microsoft.com/office/officeart/2008/layout/LinedList"/>
    <dgm:cxn modelId="{A695BFC6-1A10-264C-9F37-BEFFAB0E3376}" type="presParOf" srcId="{660CFFD4-A588-0942-B30D-43B83703B6FF}" destId="{23A9CC8A-62FB-184E-8230-81FC877CE62D}" srcOrd="15" destOrd="0" presId="urn:microsoft.com/office/officeart/2008/layout/LinedList"/>
    <dgm:cxn modelId="{0B6B3D35-3558-C545-83DD-C729668F6563}" type="presParOf" srcId="{23A9CC8A-62FB-184E-8230-81FC877CE62D}" destId="{104F6B8B-347E-5248-A730-6DB7A7DB5D25}" srcOrd="0" destOrd="0" presId="urn:microsoft.com/office/officeart/2008/layout/LinedList"/>
    <dgm:cxn modelId="{AF01F6DD-1357-1744-997D-0688A298F113}" type="presParOf" srcId="{23A9CC8A-62FB-184E-8230-81FC877CE62D}" destId="{66A74906-2559-7A46-BE3E-0A36D4F5D5F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295F07E-EE19-4C94-B2B3-C19FFBCAEFDC}"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BBA1B49B-083E-4F99-9D56-377779D93C1E}">
      <dgm:prSet/>
      <dgm:spPr/>
      <dgm:t>
        <a:bodyPr/>
        <a:lstStyle/>
        <a:p>
          <a:endParaRPr lang="en-US" dirty="0"/>
        </a:p>
      </dgm:t>
    </dgm:pt>
    <dgm:pt modelId="{FE00BECE-3E21-48A4-98E1-935D1310BD36}" type="parTrans" cxnId="{175B8EBD-7392-4A34-8B39-C528117A8644}">
      <dgm:prSet/>
      <dgm:spPr/>
      <dgm:t>
        <a:bodyPr/>
        <a:lstStyle/>
        <a:p>
          <a:endParaRPr lang="en-US"/>
        </a:p>
      </dgm:t>
    </dgm:pt>
    <dgm:pt modelId="{9CE86414-6852-41EB-A449-B750945029DD}" type="sibTrans" cxnId="{175B8EBD-7392-4A34-8B39-C528117A8644}">
      <dgm:prSet/>
      <dgm:spPr/>
      <dgm:t>
        <a:bodyPr/>
        <a:lstStyle/>
        <a:p>
          <a:endParaRPr lang="en-US"/>
        </a:p>
      </dgm:t>
    </dgm:pt>
    <dgm:pt modelId="{134F7B07-9379-4305-9778-4203966008FD}">
      <dgm:prSet/>
      <dgm:spPr/>
      <dgm:t>
        <a:bodyPr/>
        <a:lstStyle/>
        <a:p>
          <a:endParaRPr lang="en-US" dirty="0"/>
        </a:p>
      </dgm:t>
    </dgm:pt>
    <dgm:pt modelId="{68C473F0-1ACE-4B72-965E-82B389E6E8D5}" type="parTrans" cxnId="{20F78202-3A97-4337-A6AA-1F34AFC83739}">
      <dgm:prSet/>
      <dgm:spPr/>
      <dgm:t>
        <a:bodyPr/>
        <a:lstStyle/>
        <a:p>
          <a:endParaRPr lang="en-US"/>
        </a:p>
      </dgm:t>
    </dgm:pt>
    <dgm:pt modelId="{D0BDB22E-15F3-49B8-9CB4-0F685AA1FB23}" type="sibTrans" cxnId="{20F78202-3A97-4337-A6AA-1F34AFC83739}">
      <dgm:prSet/>
      <dgm:spPr/>
      <dgm:t>
        <a:bodyPr/>
        <a:lstStyle/>
        <a:p>
          <a:endParaRPr lang="en-US"/>
        </a:p>
      </dgm:t>
    </dgm:pt>
    <dgm:pt modelId="{6246F8DC-9109-4C0B-8E38-5E4A0BB4D688}">
      <dgm:prSet/>
      <dgm:spPr/>
      <dgm:t>
        <a:bodyPr/>
        <a:lstStyle/>
        <a:p>
          <a:endParaRPr lang="en-US" dirty="0"/>
        </a:p>
      </dgm:t>
    </dgm:pt>
    <dgm:pt modelId="{1BF2AB40-1326-4EC7-9CB6-22C44C0598C8}" type="parTrans" cxnId="{A038A0AC-9971-4EED-8154-4F32CBFD29F4}">
      <dgm:prSet/>
      <dgm:spPr/>
      <dgm:t>
        <a:bodyPr/>
        <a:lstStyle/>
        <a:p>
          <a:endParaRPr lang="en-US"/>
        </a:p>
      </dgm:t>
    </dgm:pt>
    <dgm:pt modelId="{1BB66917-3B84-45FF-B38B-D0E01BAC2C09}" type="sibTrans" cxnId="{A038A0AC-9971-4EED-8154-4F32CBFD29F4}">
      <dgm:prSet/>
      <dgm:spPr/>
      <dgm:t>
        <a:bodyPr/>
        <a:lstStyle/>
        <a:p>
          <a:endParaRPr lang="en-US"/>
        </a:p>
      </dgm:t>
    </dgm:pt>
    <dgm:pt modelId="{6F41211C-3C88-4A7C-98B4-74BC6802514C}">
      <dgm:prSet/>
      <dgm:spPr/>
      <dgm:t>
        <a:bodyPr/>
        <a:lstStyle/>
        <a:p>
          <a:endParaRPr lang="en-US" dirty="0"/>
        </a:p>
      </dgm:t>
    </dgm:pt>
    <dgm:pt modelId="{326FEDC5-CC39-424C-AE80-B273FFE3D24D}" type="parTrans" cxnId="{C5D922EB-F683-42D9-AC05-496ACE6D6BA3}">
      <dgm:prSet/>
      <dgm:spPr/>
      <dgm:t>
        <a:bodyPr/>
        <a:lstStyle/>
        <a:p>
          <a:endParaRPr lang="en-US"/>
        </a:p>
      </dgm:t>
    </dgm:pt>
    <dgm:pt modelId="{82C92409-1531-4B3B-B248-26AE2E5B30AB}" type="sibTrans" cxnId="{C5D922EB-F683-42D9-AC05-496ACE6D6BA3}">
      <dgm:prSet/>
      <dgm:spPr/>
      <dgm:t>
        <a:bodyPr/>
        <a:lstStyle/>
        <a:p>
          <a:endParaRPr lang="en-US"/>
        </a:p>
      </dgm:t>
    </dgm:pt>
    <dgm:pt modelId="{3B545DFB-00C0-405A-B158-51B9CBE53953}">
      <dgm:prSet/>
      <dgm:spPr/>
      <dgm:t>
        <a:bodyPr/>
        <a:lstStyle/>
        <a:p>
          <a:endParaRPr lang="en-US" dirty="0"/>
        </a:p>
      </dgm:t>
    </dgm:pt>
    <dgm:pt modelId="{C146F2D0-00CA-4FB0-9263-05B581731896}" type="parTrans" cxnId="{BF867E9E-3508-4FCA-8F48-C847239AF3F4}">
      <dgm:prSet/>
      <dgm:spPr/>
      <dgm:t>
        <a:bodyPr/>
        <a:lstStyle/>
        <a:p>
          <a:endParaRPr lang="en-US"/>
        </a:p>
      </dgm:t>
    </dgm:pt>
    <dgm:pt modelId="{6F42B732-F5EB-41DC-BB83-7B76E2C997B1}" type="sibTrans" cxnId="{BF867E9E-3508-4FCA-8F48-C847239AF3F4}">
      <dgm:prSet/>
      <dgm:spPr/>
      <dgm:t>
        <a:bodyPr/>
        <a:lstStyle/>
        <a:p>
          <a:endParaRPr lang="en-US"/>
        </a:p>
      </dgm:t>
    </dgm:pt>
    <dgm:pt modelId="{F214106A-A58E-414E-93EB-679C87FDA356}">
      <dgm:prSet/>
      <dgm:spPr/>
      <dgm:t>
        <a:bodyPr/>
        <a:lstStyle/>
        <a:p>
          <a:endParaRPr lang="en-US" dirty="0"/>
        </a:p>
      </dgm:t>
    </dgm:pt>
    <dgm:pt modelId="{FADEA44C-B30F-4832-AD75-1BF62196784C}" type="parTrans" cxnId="{52D906BE-48C4-473D-859D-DDF5544A35FD}">
      <dgm:prSet/>
      <dgm:spPr/>
      <dgm:t>
        <a:bodyPr/>
        <a:lstStyle/>
        <a:p>
          <a:endParaRPr lang="en-US"/>
        </a:p>
      </dgm:t>
    </dgm:pt>
    <dgm:pt modelId="{E44AB620-100E-4022-BA2E-9F68A59A9153}" type="sibTrans" cxnId="{52D906BE-48C4-473D-859D-DDF5544A35FD}">
      <dgm:prSet/>
      <dgm:spPr/>
      <dgm:t>
        <a:bodyPr/>
        <a:lstStyle/>
        <a:p>
          <a:endParaRPr lang="en-US"/>
        </a:p>
      </dgm:t>
    </dgm:pt>
    <dgm:pt modelId="{17B1FD11-CA03-459B-A360-37732744DFD1}">
      <dgm:prSet/>
      <dgm:spPr/>
      <dgm:t>
        <a:bodyPr/>
        <a:lstStyle/>
        <a:p>
          <a:endParaRPr lang="en-US" dirty="0"/>
        </a:p>
      </dgm:t>
    </dgm:pt>
    <dgm:pt modelId="{5F99083C-6B0D-40AF-B062-7749F427A096}" type="parTrans" cxnId="{F712C351-C886-4A22-87F0-328C8CC7A0FD}">
      <dgm:prSet/>
      <dgm:spPr/>
      <dgm:t>
        <a:bodyPr/>
        <a:lstStyle/>
        <a:p>
          <a:endParaRPr lang="en-US"/>
        </a:p>
      </dgm:t>
    </dgm:pt>
    <dgm:pt modelId="{F86D9417-92C6-43E8-B49D-D8230B3CAC1B}" type="sibTrans" cxnId="{F712C351-C886-4A22-87F0-328C8CC7A0FD}">
      <dgm:prSet/>
      <dgm:spPr/>
      <dgm:t>
        <a:bodyPr/>
        <a:lstStyle/>
        <a:p>
          <a:endParaRPr lang="en-US"/>
        </a:p>
      </dgm:t>
    </dgm:pt>
    <dgm:pt modelId="{F53899DB-B386-43EC-A56B-F05E26B52BB1}">
      <dgm:prSet/>
      <dgm:spPr/>
      <dgm:t>
        <a:bodyPr/>
        <a:lstStyle/>
        <a:p>
          <a:endParaRPr lang="en-US" dirty="0"/>
        </a:p>
      </dgm:t>
    </dgm:pt>
    <dgm:pt modelId="{E51036A4-0B66-4E28-A6E2-36B7C1E0B86E}" type="parTrans" cxnId="{59591705-19EF-422D-881F-D5BD89E370E2}">
      <dgm:prSet/>
      <dgm:spPr/>
      <dgm:t>
        <a:bodyPr/>
        <a:lstStyle/>
        <a:p>
          <a:endParaRPr lang="en-US"/>
        </a:p>
      </dgm:t>
    </dgm:pt>
    <dgm:pt modelId="{851774DB-734D-4169-ADA2-AF8BB60BE62A}" type="sibTrans" cxnId="{59591705-19EF-422D-881F-D5BD89E370E2}">
      <dgm:prSet/>
      <dgm:spPr/>
      <dgm:t>
        <a:bodyPr/>
        <a:lstStyle/>
        <a:p>
          <a:endParaRPr lang="en-US"/>
        </a:p>
      </dgm:t>
    </dgm:pt>
    <dgm:pt modelId="{660CFFD4-A588-0942-B30D-43B83703B6FF}" type="pres">
      <dgm:prSet presAssocID="{9295F07E-EE19-4C94-B2B3-C19FFBCAEFDC}" presName="vert0" presStyleCnt="0">
        <dgm:presLayoutVars>
          <dgm:dir/>
          <dgm:animOne val="branch"/>
          <dgm:animLvl val="lvl"/>
        </dgm:presLayoutVars>
      </dgm:prSet>
      <dgm:spPr/>
    </dgm:pt>
    <dgm:pt modelId="{6AA5F3C2-B923-DB4D-8FD0-E54C8F82816E}" type="pres">
      <dgm:prSet presAssocID="{BBA1B49B-083E-4F99-9D56-377779D93C1E}" presName="thickLine" presStyleLbl="alignNode1" presStyleIdx="0" presStyleCnt="8"/>
      <dgm:spPr/>
    </dgm:pt>
    <dgm:pt modelId="{C69FD366-0EE5-1447-A84C-2E1E32CA8CA4}" type="pres">
      <dgm:prSet presAssocID="{BBA1B49B-083E-4F99-9D56-377779D93C1E}" presName="horz1" presStyleCnt="0"/>
      <dgm:spPr/>
    </dgm:pt>
    <dgm:pt modelId="{F4FD21B8-0786-7A4D-8779-770B61886AF3}" type="pres">
      <dgm:prSet presAssocID="{BBA1B49B-083E-4F99-9D56-377779D93C1E}" presName="tx1" presStyleLbl="revTx" presStyleIdx="0" presStyleCnt="8"/>
      <dgm:spPr/>
    </dgm:pt>
    <dgm:pt modelId="{9BEA491E-E9E4-C94E-980D-E48D78B32400}" type="pres">
      <dgm:prSet presAssocID="{BBA1B49B-083E-4F99-9D56-377779D93C1E}" presName="vert1" presStyleCnt="0"/>
      <dgm:spPr/>
    </dgm:pt>
    <dgm:pt modelId="{B2AF0B35-AD35-344C-B3C3-7A6B06361BBE}" type="pres">
      <dgm:prSet presAssocID="{134F7B07-9379-4305-9778-4203966008FD}" presName="thickLine" presStyleLbl="alignNode1" presStyleIdx="1" presStyleCnt="8"/>
      <dgm:spPr/>
    </dgm:pt>
    <dgm:pt modelId="{C382069E-5A14-7A41-AA1D-F45A507D3F0E}" type="pres">
      <dgm:prSet presAssocID="{134F7B07-9379-4305-9778-4203966008FD}" presName="horz1" presStyleCnt="0"/>
      <dgm:spPr/>
    </dgm:pt>
    <dgm:pt modelId="{A93F81ED-0E45-3146-83D2-7259F0207C08}" type="pres">
      <dgm:prSet presAssocID="{134F7B07-9379-4305-9778-4203966008FD}" presName="tx1" presStyleLbl="revTx" presStyleIdx="1" presStyleCnt="8"/>
      <dgm:spPr/>
    </dgm:pt>
    <dgm:pt modelId="{E9950C29-D459-9B4A-B537-521FEE676F9A}" type="pres">
      <dgm:prSet presAssocID="{134F7B07-9379-4305-9778-4203966008FD}" presName="vert1" presStyleCnt="0"/>
      <dgm:spPr/>
    </dgm:pt>
    <dgm:pt modelId="{AFDB6E5F-2716-1B46-B82F-9C46D5264D06}" type="pres">
      <dgm:prSet presAssocID="{6246F8DC-9109-4C0B-8E38-5E4A0BB4D688}" presName="thickLine" presStyleLbl="alignNode1" presStyleIdx="2" presStyleCnt="8"/>
      <dgm:spPr/>
    </dgm:pt>
    <dgm:pt modelId="{D2EA649D-2968-7546-9D9C-F825E87E0D44}" type="pres">
      <dgm:prSet presAssocID="{6246F8DC-9109-4C0B-8E38-5E4A0BB4D688}" presName="horz1" presStyleCnt="0"/>
      <dgm:spPr/>
    </dgm:pt>
    <dgm:pt modelId="{99A5D60A-6A61-3F44-8AFA-46921560123D}" type="pres">
      <dgm:prSet presAssocID="{6246F8DC-9109-4C0B-8E38-5E4A0BB4D688}" presName="tx1" presStyleLbl="revTx" presStyleIdx="2" presStyleCnt="8"/>
      <dgm:spPr/>
    </dgm:pt>
    <dgm:pt modelId="{976CFAC5-B8F0-4F44-86F3-F2AE4DAE1B6C}" type="pres">
      <dgm:prSet presAssocID="{6246F8DC-9109-4C0B-8E38-5E4A0BB4D688}" presName="vert1" presStyleCnt="0"/>
      <dgm:spPr/>
    </dgm:pt>
    <dgm:pt modelId="{7C3F04F5-79B1-AE48-9664-ACC868D483BC}" type="pres">
      <dgm:prSet presAssocID="{6F41211C-3C88-4A7C-98B4-74BC6802514C}" presName="thickLine" presStyleLbl="alignNode1" presStyleIdx="3" presStyleCnt="8"/>
      <dgm:spPr/>
    </dgm:pt>
    <dgm:pt modelId="{F14BE25C-8BC6-A04E-BB7F-B5256536E619}" type="pres">
      <dgm:prSet presAssocID="{6F41211C-3C88-4A7C-98B4-74BC6802514C}" presName="horz1" presStyleCnt="0"/>
      <dgm:spPr/>
    </dgm:pt>
    <dgm:pt modelId="{BBAB2D08-BAA7-E941-9995-422B61777E59}" type="pres">
      <dgm:prSet presAssocID="{6F41211C-3C88-4A7C-98B4-74BC6802514C}" presName="tx1" presStyleLbl="revTx" presStyleIdx="3" presStyleCnt="8"/>
      <dgm:spPr/>
    </dgm:pt>
    <dgm:pt modelId="{9B22C74A-6FE3-4748-9151-1A5CD6E1BC0E}" type="pres">
      <dgm:prSet presAssocID="{6F41211C-3C88-4A7C-98B4-74BC6802514C}" presName="vert1" presStyleCnt="0"/>
      <dgm:spPr/>
    </dgm:pt>
    <dgm:pt modelId="{35227698-8E07-BB43-AC6F-EAFDF4C96B31}" type="pres">
      <dgm:prSet presAssocID="{3B545DFB-00C0-405A-B158-51B9CBE53953}" presName="thickLine" presStyleLbl="alignNode1" presStyleIdx="4" presStyleCnt="8"/>
      <dgm:spPr/>
    </dgm:pt>
    <dgm:pt modelId="{D9C54F83-A470-4644-A978-0B8C9BB9C84F}" type="pres">
      <dgm:prSet presAssocID="{3B545DFB-00C0-405A-B158-51B9CBE53953}" presName="horz1" presStyleCnt="0"/>
      <dgm:spPr/>
    </dgm:pt>
    <dgm:pt modelId="{8BF76B9A-0764-F143-B15F-2C7B0D8667BC}" type="pres">
      <dgm:prSet presAssocID="{3B545DFB-00C0-405A-B158-51B9CBE53953}" presName="tx1" presStyleLbl="revTx" presStyleIdx="4" presStyleCnt="8"/>
      <dgm:spPr/>
    </dgm:pt>
    <dgm:pt modelId="{E1E80B95-448F-8140-95ED-850FACA73D86}" type="pres">
      <dgm:prSet presAssocID="{3B545DFB-00C0-405A-B158-51B9CBE53953}" presName="vert1" presStyleCnt="0"/>
      <dgm:spPr/>
    </dgm:pt>
    <dgm:pt modelId="{7F1C378F-C8DA-BD4A-9517-EA55D820214C}" type="pres">
      <dgm:prSet presAssocID="{F214106A-A58E-414E-93EB-679C87FDA356}" presName="thickLine" presStyleLbl="alignNode1" presStyleIdx="5" presStyleCnt="8"/>
      <dgm:spPr/>
    </dgm:pt>
    <dgm:pt modelId="{0BDEA1AB-12B7-CF4B-852C-0784D7C6F417}" type="pres">
      <dgm:prSet presAssocID="{F214106A-A58E-414E-93EB-679C87FDA356}" presName="horz1" presStyleCnt="0"/>
      <dgm:spPr/>
    </dgm:pt>
    <dgm:pt modelId="{769E79F9-F527-264F-80A7-0FCC84BFBB82}" type="pres">
      <dgm:prSet presAssocID="{F214106A-A58E-414E-93EB-679C87FDA356}" presName="tx1" presStyleLbl="revTx" presStyleIdx="5" presStyleCnt="8"/>
      <dgm:spPr/>
    </dgm:pt>
    <dgm:pt modelId="{8531BD53-CAC1-0F47-BE67-7757CA2F82F2}" type="pres">
      <dgm:prSet presAssocID="{F214106A-A58E-414E-93EB-679C87FDA356}" presName="vert1" presStyleCnt="0"/>
      <dgm:spPr/>
    </dgm:pt>
    <dgm:pt modelId="{0CB8D5E4-F0EC-4E48-B3B6-F8A2708DC131}" type="pres">
      <dgm:prSet presAssocID="{17B1FD11-CA03-459B-A360-37732744DFD1}" presName="thickLine" presStyleLbl="alignNode1" presStyleIdx="6" presStyleCnt="8"/>
      <dgm:spPr/>
    </dgm:pt>
    <dgm:pt modelId="{9B905785-E97A-534A-8CBC-F3882546780C}" type="pres">
      <dgm:prSet presAssocID="{17B1FD11-CA03-459B-A360-37732744DFD1}" presName="horz1" presStyleCnt="0"/>
      <dgm:spPr/>
    </dgm:pt>
    <dgm:pt modelId="{010FF6C9-6714-AE45-9301-887980E89B1B}" type="pres">
      <dgm:prSet presAssocID="{17B1FD11-CA03-459B-A360-37732744DFD1}" presName="tx1" presStyleLbl="revTx" presStyleIdx="6" presStyleCnt="8"/>
      <dgm:spPr/>
    </dgm:pt>
    <dgm:pt modelId="{6B52FD85-F5A8-1E4B-9C0A-8C1F498AF8CE}" type="pres">
      <dgm:prSet presAssocID="{17B1FD11-CA03-459B-A360-37732744DFD1}" presName="vert1" presStyleCnt="0"/>
      <dgm:spPr/>
    </dgm:pt>
    <dgm:pt modelId="{4016FB56-BFB6-F34D-B50C-3965A1852F76}" type="pres">
      <dgm:prSet presAssocID="{F53899DB-B386-43EC-A56B-F05E26B52BB1}" presName="thickLine" presStyleLbl="alignNode1" presStyleIdx="7" presStyleCnt="8"/>
      <dgm:spPr/>
    </dgm:pt>
    <dgm:pt modelId="{23A9CC8A-62FB-184E-8230-81FC877CE62D}" type="pres">
      <dgm:prSet presAssocID="{F53899DB-B386-43EC-A56B-F05E26B52BB1}" presName="horz1" presStyleCnt="0"/>
      <dgm:spPr/>
    </dgm:pt>
    <dgm:pt modelId="{104F6B8B-347E-5248-A730-6DB7A7DB5D25}" type="pres">
      <dgm:prSet presAssocID="{F53899DB-B386-43EC-A56B-F05E26B52BB1}" presName="tx1" presStyleLbl="revTx" presStyleIdx="7" presStyleCnt="8"/>
      <dgm:spPr/>
    </dgm:pt>
    <dgm:pt modelId="{66A74906-2559-7A46-BE3E-0A36D4F5D5FB}" type="pres">
      <dgm:prSet presAssocID="{F53899DB-B386-43EC-A56B-F05E26B52BB1}" presName="vert1" presStyleCnt="0"/>
      <dgm:spPr/>
    </dgm:pt>
  </dgm:ptLst>
  <dgm:cxnLst>
    <dgm:cxn modelId="{20F78202-3A97-4337-A6AA-1F34AFC83739}" srcId="{9295F07E-EE19-4C94-B2B3-C19FFBCAEFDC}" destId="{134F7B07-9379-4305-9778-4203966008FD}" srcOrd="1" destOrd="0" parTransId="{68C473F0-1ACE-4B72-965E-82B389E6E8D5}" sibTransId="{D0BDB22E-15F3-49B8-9CB4-0F685AA1FB23}"/>
    <dgm:cxn modelId="{59591705-19EF-422D-881F-D5BD89E370E2}" srcId="{9295F07E-EE19-4C94-B2B3-C19FFBCAEFDC}" destId="{F53899DB-B386-43EC-A56B-F05E26B52BB1}" srcOrd="7" destOrd="0" parTransId="{E51036A4-0B66-4E28-A6E2-36B7C1E0B86E}" sibTransId="{851774DB-734D-4169-ADA2-AF8BB60BE62A}"/>
    <dgm:cxn modelId="{83262708-61E7-E542-A2A7-57099B5C5A62}" type="presOf" srcId="{BBA1B49B-083E-4F99-9D56-377779D93C1E}" destId="{F4FD21B8-0786-7A4D-8779-770B61886AF3}" srcOrd="0" destOrd="0" presId="urn:microsoft.com/office/officeart/2008/layout/LinedList"/>
    <dgm:cxn modelId="{FEB95F43-2C4D-FA41-A6EB-D8E26F1F5945}" type="presOf" srcId="{6246F8DC-9109-4C0B-8E38-5E4A0BB4D688}" destId="{99A5D60A-6A61-3F44-8AFA-46921560123D}" srcOrd="0" destOrd="0" presId="urn:microsoft.com/office/officeart/2008/layout/LinedList"/>
    <dgm:cxn modelId="{5296424E-3854-2D42-918F-5F10226A53AD}" type="presOf" srcId="{134F7B07-9379-4305-9778-4203966008FD}" destId="{A93F81ED-0E45-3146-83D2-7259F0207C08}" srcOrd="0" destOrd="0" presId="urn:microsoft.com/office/officeart/2008/layout/LinedList"/>
    <dgm:cxn modelId="{F712C351-C886-4A22-87F0-328C8CC7A0FD}" srcId="{9295F07E-EE19-4C94-B2B3-C19FFBCAEFDC}" destId="{17B1FD11-CA03-459B-A360-37732744DFD1}" srcOrd="6" destOrd="0" parTransId="{5F99083C-6B0D-40AF-B062-7749F427A096}" sibTransId="{F86D9417-92C6-43E8-B49D-D8230B3CAC1B}"/>
    <dgm:cxn modelId="{AAA1455E-7DC7-F949-8576-30A3E3AD8A78}" type="presOf" srcId="{F214106A-A58E-414E-93EB-679C87FDA356}" destId="{769E79F9-F527-264F-80A7-0FCC84BFBB82}" srcOrd="0" destOrd="0" presId="urn:microsoft.com/office/officeart/2008/layout/LinedList"/>
    <dgm:cxn modelId="{07581968-8088-3047-BAA0-C4E1C2E2F1D9}" type="presOf" srcId="{6F41211C-3C88-4A7C-98B4-74BC6802514C}" destId="{BBAB2D08-BAA7-E941-9995-422B61777E59}" srcOrd="0" destOrd="0" presId="urn:microsoft.com/office/officeart/2008/layout/LinedList"/>
    <dgm:cxn modelId="{BF867E9E-3508-4FCA-8F48-C847239AF3F4}" srcId="{9295F07E-EE19-4C94-B2B3-C19FFBCAEFDC}" destId="{3B545DFB-00C0-405A-B158-51B9CBE53953}" srcOrd="4" destOrd="0" parTransId="{C146F2D0-00CA-4FB0-9263-05B581731896}" sibTransId="{6F42B732-F5EB-41DC-BB83-7B76E2C997B1}"/>
    <dgm:cxn modelId="{852C77A2-305C-6443-9590-BBD853A9C9F2}" type="presOf" srcId="{17B1FD11-CA03-459B-A360-37732744DFD1}" destId="{010FF6C9-6714-AE45-9301-887980E89B1B}" srcOrd="0" destOrd="0" presId="urn:microsoft.com/office/officeart/2008/layout/LinedList"/>
    <dgm:cxn modelId="{840E11A7-082C-D54E-BAC8-1AD46F232B7A}" type="presOf" srcId="{3B545DFB-00C0-405A-B158-51B9CBE53953}" destId="{8BF76B9A-0764-F143-B15F-2C7B0D8667BC}" srcOrd="0" destOrd="0" presId="urn:microsoft.com/office/officeart/2008/layout/LinedList"/>
    <dgm:cxn modelId="{59835FAB-B149-F74E-A558-9C6ED73A5E4F}" type="presOf" srcId="{F53899DB-B386-43EC-A56B-F05E26B52BB1}" destId="{104F6B8B-347E-5248-A730-6DB7A7DB5D25}" srcOrd="0" destOrd="0" presId="urn:microsoft.com/office/officeart/2008/layout/LinedList"/>
    <dgm:cxn modelId="{A038A0AC-9971-4EED-8154-4F32CBFD29F4}" srcId="{9295F07E-EE19-4C94-B2B3-C19FFBCAEFDC}" destId="{6246F8DC-9109-4C0B-8E38-5E4A0BB4D688}" srcOrd="2" destOrd="0" parTransId="{1BF2AB40-1326-4EC7-9CB6-22C44C0598C8}" sibTransId="{1BB66917-3B84-45FF-B38B-D0E01BAC2C09}"/>
    <dgm:cxn modelId="{175B8EBD-7392-4A34-8B39-C528117A8644}" srcId="{9295F07E-EE19-4C94-B2B3-C19FFBCAEFDC}" destId="{BBA1B49B-083E-4F99-9D56-377779D93C1E}" srcOrd="0" destOrd="0" parTransId="{FE00BECE-3E21-48A4-98E1-935D1310BD36}" sibTransId="{9CE86414-6852-41EB-A449-B750945029DD}"/>
    <dgm:cxn modelId="{52D906BE-48C4-473D-859D-DDF5544A35FD}" srcId="{9295F07E-EE19-4C94-B2B3-C19FFBCAEFDC}" destId="{F214106A-A58E-414E-93EB-679C87FDA356}" srcOrd="5" destOrd="0" parTransId="{FADEA44C-B30F-4832-AD75-1BF62196784C}" sibTransId="{E44AB620-100E-4022-BA2E-9F68A59A9153}"/>
    <dgm:cxn modelId="{7E82FFC4-A425-5549-893E-F1D4741105E6}" type="presOf" srcId="{9295F07E-EE19-4C94-B2B3-C19FFBCAEFDC}" destId="{660CFFD4-A588-0942-B30D-43B83703B6FF}" srcOrd="0" destOrd="0" presId="urn:microsoft.com/office/officeart/2008/layout/LinedList"/>
    <dgm:cxn modelId="{C5D922EB-F683-42D9-AC05-496ACE6D6BA3}" srcId="{9295F07E-EE19-4C94-B2B3-C19FFBCAEFDC}" destId="{6F41211C-3C88-4A7C-98B4-74BC6802514C}" srcOrd="3" destOrd="0" parTransId="{326FEDC5-CC39-424C-AE80-B273FFE3D24D}" sibTransId="{82C92409-1531-4B3B-B248-26AE2E5B30AB}"/>
    <dgm:cxn modelId="{5479C19F-CF1D-F544-9E95-E1BCA3787608}" type="presParOf" srcId="{660CFFD4-A588-0942-B30D-43B83703B6FF}" destId="{6AA5F3C2-B923-DB4D-8FD0-E54C8F82816E}" srcOrd="0" destOrd="0" presId="urn:microsoft.com/office/officeart/2008/layout/LinedList"/>
    <dgm:cxn modelId="{CF836729-26C7-6E41-86F1-49138376219F}" type="presParOf" srcId="{660CFFD4-A588-0942-B30D-43B83703B6FF}" destId="{C69FD366-0EE5-1447-A84C-2E1E32CA8CA4}" srcOrd="1" destOrd="0" presId="urn:microsoft.com/office/officeart/2008/layout/LinedList"/>
    <dgm:cxn modelId="{5CC53CBF-23A2-684E-9FEF-961464831DEC}" type="presParOf" srcId="{C69FD366-0EE5-1447-A84C-2E1E32CA8CA4}" destId="{F4FD21B8-0786-7A4D-8779-770B61886AF3}" srcOrd="0" destOrd="0" presId="urn:microsoft.com/office/officeart/2008/layout/LinedList"/>
    <dgm:cxn modelId="{44B7C41A-5619-1B40-9400-3E1A2DA0E1F5}" type="presParOf" srcId="{C69FD366-0EE5-1447-A84C-2E1E32CA8CA4}" destId="{9BEA491E-E9E4-C94E-980D-E48D78B32400}" srcOrd="1" destOrd="0" presId="urn:microsoft.com/office/officeart/2008/layout/LinedList"/>
    <dgm:cxn modelId="{01F8BB46-FE00-804A-AB89-1CFCF8A0EAC7}" type="presParOf" srcId="{660CFFD4-A588-0942-B30D-43B83703B6FF}" destId="{B2AF0B35-AD35-344C-B3C3-7A6B06361BBE}" srcOrd="2" destOrd="0" presId="urn:microsoft.com/office/officeart/2008/layout/LinedList"/>
    <dgm:cxn modelId="{9D7CCEAB-140D-0741-BC82-5D0D37D22EC2}" type="presParOf" srcId="{660CFFD4-A588-0942-B30D-43B83703B6FF}" destId="{C382069E-5A14-7A41-AA1D-F45A507D3F0E}" srcOrd="3" destOrd="0" presId="urn:microsoft.com/office/officeart/2008/layout/LinedList"/>
    <dgm:cxn modelId="{EFB2A1B3-01EF-A943-AC0A-99937FB78BF6}" type="presParOf" srcId="{C382069E-5A14-7A41-AA1D-F45A507D3F0E}" destId="{A93F81ED-0E45-3146-83D2-7259F0207C08}" srcOrd="0" destOrd="0" presId="urn:microsoft.com/office/officeart/2008/layout/LinedList"/>
    <dgm:cxn modelId="{F0B73B32-70C3-1E4D-8B44-990F6445B49C}" type="presParOf" srcId="{C382069E-5A14-7A41-AA1D-F45A507D3F0E}" destId="{E9950C29-D459-9B4A-B537-521FEE676F9A}" srcOrd="1" destOrd="0" presId="urn:microsoft.com/office/officeart/2008/layout/LinedList"/>
    <dgm:cxn modelId="{00F73218-3EF6-0146-B266-516027523EBF}" type="presParOf" srcId="{660CFFD4-A588-0942-B30D-43B83703B6FF}" destId="{AFDB6E5F-2716-1B46-B82F-9C46D5264D06}" srcOrd="4" destOrd="0" presId="urn:microsoft.com/office/officeart/2008/layout/LinedList"/>
    <dgm:cxn modelId="{623D5E2E-023D-1D44-A2A4-F42E5535D1BD}" type="presParOf" srcId="{660CFFD4-A588-0942-B30D-43B83703B6FF}" destId="{D2EA649D-2968-7546-9D9C-F825E87E0D44}" srcOrd="5" destOrd="0" presId="urn:microsoft.com/office/officeart/2008/layout/LinedList"/>
    <dgm:cxn modelId="{08F30E87-990C-3C4D-ADF8-597DAF450BAF}" type="presParOf" srcId="{D2EA649D-2968-7546-9D9C-F825E87E0D44}" destId="{99A5D60A-6A61-3F44-8AFA-46921560123D}" srcOrd="0" destOrd="0" presId="urn:microsoft.com/office/officeart/2008/layout/LinedList"/>
    <dgm:cxn modelId="{2907A3F4-0980-D245-8881-D442197143FC}" type="presParOf" srcId="{D2EA649D-2968-7546-9D9C-F825E87E0D44}" destId="{976CFAC5-B8F0-4F44-86F3-F2AE4DAE1B6C}" srcOrd="1" destOrd="0" presId="urn:microsoft.com/office/officeart/2008/layout/LinedList"/>
    <dgm:cxn modelId="{FCDB29B7-F5CE-3447-B3F2-09FE8D985E6F}" type="presParOf" srcId="{660CFFD4-A588-0942-B30D-43B83703B6FF}" destId="{7C3F04F5-79B1-AE48-9664-ACC868D483BC}" srcOrd="6" destOrd="0" presId="urn:microsoft.com/office/officeart/2008/layout/LinedList"/>
    <dgm:cxn modelId="{C9CD451B-E165-D84F-B262-2FC1E1AB1428}" type="presParOf" srcId="{660CFFD4-A588-0942-B30D-43B83703B6FF}" destId="{F14BE25C-8BC6-A04E-BB7F-B5256536E619}" srcOrd="7" destOrd="0" presId="urn:microsoft.com/office/officeart/2008/layout/LinedList"/>
    <dgm:cxn modelId="{C6FB2451-9B8D-714F-95E9-6C6A2991966E}" type="presParOf" srcId="{F14BE25C-8BC6-A04E-BB7F-B5256536E619}" destId="{BBAB2D08-BAA7-E941-9995-422B61777E59}" srcOrd="0" destOrd="0" presId="urn:microsoft.com/office/officeart/2008/layout/LinedList"/>
    <dgm:cxn modelId="{3A23346C-2904-3740-9079-BF1EBB8A8D2A}" type="presParOf" srcId="{F14BE25C-8BC6-A04E-BB7F-B5256536E619}" destId="{9B22C74A-6FE3-4748-9151-1A5CD6E1BC0E}" srcOrd="1" destOrd="0" presId="urn:microsoft.com/office/officeart/2008/layout/LinedList"/>
    <dgm:cxn modelId="{4F019494-BE0C-404B-A5D5-D5289FA475C8}" type="presParOf" srcId="{660CFFD4-A588-0942-B30D-43B83703B6FF}" destId="{35227698-8E07-BB43-AC6F-EAFDF4C96B31}" srcOrd="8" destOrd="0" presId="urn:microsoft.com/office/officeart/2008/layout/LinedList"/>
    <dgm:cxn modelId="{6C58DF82-9FB5-5742-9578-62C3DFC71AD0}" type="presParOf" srcId="{660CFFD4-A588-0942-B30D-43B83703B6FF}" destId="{D9C54F83-A470-4644-A978-0B8C9BB9C84F}" srcOrd="9" destOrd="0" presId="urn:microsoft.com/office/officeart/2008/layout/LinedList"/>
    <dgm:cxn modelId="{5023FEE9-D4CE-FA4A-8D5E-766267946E5F}" type="presParOf" srcId="{D9C54F83-A470-4644-A978-0B8C9BB9C84F}" destId="{8BF76B9A-0764-F143-B15F-2C7B0D8667BC}" srcOrd="0" destOrd="0" presId="urn:microsoft.com/office/officeart/2008/layout/LinedList"/>
    <dgm:cxn modelId="{06986FB2-9A61-B449-BD06-076856B7DD6D}" type="presParOf" srcId="{D9C54F83-A470-4644-A978-0B8C9BB9C84F}" destId="{E1E80B95-448F-8140-95ED-850FACA73D86}" srcOrd="1" destOrd="0" presId="urn:microsoft.com/office/officeart/2008/layout/LinedList"/>
    <dgm:cxn modelId="{681D6877-A716-FD4B-8F1E-1F85E6DB80D0}" type="presParOf" srcId="{660CFFD4-A588-0942-B30D-43B83703B6FF}" destId="{7F1C378F-C8DA-BD4A-9517-EA55D820214C}" srcOrd="10" destOrd="0" presId="urn:microsoft.com/office/officeart/2008/layout/LinedList"/>
    <dgm:cxn modelId="{7A23CBFD-718E-FA44-8627-6ACD97D36D9A}" type="presParOf" srcId="{660CFFD4-A588-0942-B30D-43B83703B6FF}" destId="{0BDEA1AB-12B7-CF4B-852C-0784D7C6F417}" srcOrd="11" destOrd="0" presId="urn:microsoft.com/office/officeart/2008/layout/LinedList"/>
    <dgm:cxn modelId="{7136CB45-3647-3246-90C2-5430289476EE}" type="presParOf" srcId="{0BDEA1AB-12B7-CF4B-852C-0784D7C6F417}" destId="{769E79F9-F527-264F-80A7-0FCC84BFBB82}" srcOrd="0" destOrd="0" presId="urn:microsoft.com/office/officeart/2008/layout/LinedList"/>
    <dgm:cxn modelId="{1930D938-3576-3046-A126-A0B038AE4BD3}" type="presParOf" srcId="{0BDEA1AB-12B7-CF4B-852C-0784D7C6F417}" destId="{8531BD53-CAC1-0F47-BE67-7757CA2F82F2}" srcOrd="1" destOrd="0" presId="urn:microsoft.com/office/officeart/2008/layout/LinedList"/>
    <dgm:cxn modelId="{69997B1A-4E77-534D-85E0-636D1FFEFEE9}" type="presParOf" srcId="{660CFFD4-A588-0942-B30D-43B83703B6FF}" destId="{0CB8D5E4-F0EC-4E48-B3B6-F8A2708DC131}" srcOrd="12" destOrd="0" presId="urn:microsoft.com/office/officeart/2008/layout/LinedList"/>
    <dgm:cxn modelId="{52076010-5E58-734F-AEDC-F89195894F7F}" type="presParOf" srcId="{660CFFD4-A588-0942-B30D-43B83703B6FF}" destId="{9B905785-E97A-534A-8CBC-F3882546780C}" srcOrd="13" destOrd="0" presId="urn:microsoft.com/office/officeart/2008/layout/LinedList"/>
    <dgm:cxn modelId="{9A55FA68-E4BB-FA4F-BC24-31D325960830}" type="presParOf" srcId="{9B905785-E97A-534A-8CBC-F3882546780C}" destId="{010FF6C9-6714-AE45-9301-887980E89B1B}" srcOrd="0" destOrd="0" presId="urn:microsoft.com/office/officeart/2008/layout/LinedList"/>
    <dgm:cxn modelId="{97B7FC72-1F1A-FD44-802C-2E8C9B0CF57A}" type="presParOf" srcId="{9B905785-E97A-534A-8CBC-F3882546780C}" destId="{6B52FD85-F5A8-1E4B-9C0A-8C1F498AF8CE}" srcOrd="1" destOrd="0" presId="urn:microsoft.com/office/officeart/2008/layout/LinedList"/>
    <dgm:cxn modelId="{EFBBC8B2-1930-CF4F-9EB0-3EB5C314E015}" type="presParOf" srcId="{660CFFD4-A588-0942-B30D-43B83703B6FF}" destId="{4016FB56-BFB6-F34D-B50C-3965A1852F76}" srcOrd="14" destOrd="0" presId="urn:microsoft.com/office/officeart/2008/layout/LinedList"/>
    <dgm:cxn modelId="{A695BFC6-1A10-264C-9F37-BEFFAB0E3376}" type="presParOf" srcId="{660CFFD4-A588-0942-B30D-43B83703B6FF}" destId="{23A9CC8A-62FB-184E-8230-81FC877CE62D}" srcOrd="15" destOrd="0" presId="urn:microsoft.com/office/officeart/2008/layout/LinedList"/>
    <dgm:cxn modelId="{0B6B3D35-3558-C545-83DD-C729668F6563}" type="presParOf" srcId="{23A9CC8A-62FB-184E-8230-81FC877CE62D}" destId="{104F6B8B-347E-5248-A730-6DB7A7DB5D25}" srcOrd="0" destOrd="0" presId="urn:microsoft.com/office/officeart/2008/layout/LinedList"/>
    <dgm:cxn modelId="{AF01F6DD-1357-1744-997D-0688A298F113}" type="presParOf" srcId="{23A9CC8A-62FB-184E-8230-81FC877CE62D}" destId="{66A74906-2559-7A46-BE3E-0A36D4F5D5F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295F07E-EE19-4C94-B2B3-C19FFBCAEFDC}"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BBA1B49B-083E-4F99-9D56-377779D93C1E}">
      <dgm:prSet/>
      <dgm:spPr/>
      <dgm:t>
        <a:bodyPr/>
        <a:lstStyle/>
        <a:p>
          <a:endParaRPr lang="en-US" dirty="0"/>
        </a:p>
      </dgm:t>
    </dgm:pt>
    <dgm:pt modelId="{FE00BECE-3E21-48A4-98E1-935D1310BD36}" type="parTrans" cxnId="{175B8EBD-7392-4A34-8B39-C528117A8644}">
      <dgm:prSet/>
      <dgm:spPr/>
      <dgm:t>
        <a:bodyPr/>
        <a:lstStyle/>
        <a:p>
          <a:endParaRPr lang="en-US"/>
        </a:p>
      </dgm:t>
    </dgm:pt>
    <dgm:pt modelId="{9CE86414-6852-41EB-A449-B750945029DD}" type="sibTrans" cxnId="{175B8EBD-7392-4A34-8B39-C528117A8644}">
      <dgm:prSet/>
      <dgm:spPr/>
      <dgm:t>
        <a:bodyPr/>
        <a:lstStyle/>
        <a:p>
          <a:endParaRPr lang="en-US"/>
        </a:p>
      </dgm:t>
    </dgm:pt>
    <dgm:pt modelId="{134F7B07-9379-4305-9778-4203966008FD}">
      <dgm:prSet/>
      <dgm:spPr/>
      <dgm:t>
        <a:bodyPr/>
        <a:lstStyle/>
        <a:p>
          <a:endParaRPr lang="en-US" dirty="0"/>
        </a:p>
      </dgm:t>
    </dgm:pt>
    <dgm:pt modelId="{68C473F0-1ACE-4B72-965E-82B389E6E8D5}" type="parTrans" cxnId="{20F78202-3A97-4337-A6AA-1F34AFC83739}">
      <dgm:prSet/>
      <dgm:spPr/>
      <dgm:t>
        <a:bodyPr/>
        <a:lstStyle/>
        <a:p>
          <a:endParaRPr lang="en-US"/>
        </a:p>
      </dgm:t>
    </dgm:pt>
    <dgm:pt modelId="{D0BDB22E-15F3-49B8-9CB4-0F685AA1FB23}" type="sibTrans" cxnId="{20F78202-3A97-4337-A6AA-1F34AFC83739}">
      <dgm:prSet/>
      <dgm:spPr/>
      <dgm:t>
        <a:bodyPr/>
        <a:lstStyle/>
        <a:p>
          <a:endParaRPr lang="en-US"/>
        </a:p>
      </dgm:t>
    </dgm:pt>
    <dgm:pt modelId="{6246F8DC-9109-4C0B-8E38-5E4A0BB4D688}">
      <dgm:prSet/>
      <dgm:spPr/>
      <dgm:t>
        <a:bodyPr/>
        <a:lstStyle/>
        <a:p>
          <a:endParaRPr lang="en-US" dirty="0"/>
        </a:p>
      </dgm:t>
    </dgm:pt>
    <dgm:pt modelId="{1BF2AB40-1326-4EC7-9CB6-22C44C0598C8}" type="parTrans" cxnId="{A038A0AC-9971-4EED-8154-4F32CBFD29F4}">
      <dgm:prSet/>
      <dgm:spPr/>
      <dgm:t>
        <a:bodyPr/>
        <a:lstStyle/>
        <a:p>
          <a:endParaRPr lang="en-US"/>
        </a:p>
      </dgm:t>
    </dgm:pt>
    <dgm:pt modelId="{1BB66917-3B84-45FF-B38B-D0E01BAC2C09}" type="sibTrans" cxnId="{A038A0AC-9971-4EED-8154-4F32CBFD29F4}">
      <dgm:prSet/>
      <dgm:spPr/>
      <dgm:t>
        <a:bodyPr/>
        <a:lstStyle/>
        <a:p>
          <a:endParaRPr lang="en-US"/>
        </a:p>
      </dgm:t>
    </dgm:pt>
    <dgm:pt modelId="{6F41211C-3C88-4A7C-98B4-74BC6802514C}">
      <dgm:prSet/>
      <dgm:spPr/>
      <dgm:t>
        <a:bodyPr/>
        <a:lstStyle/>
        <a:p>
          <a:endParaRPr lang="en-US" dirty="0"/>
        </a:p>
      </dgm:t>
    </dgm:pt>
    <dgm:pt modelId="{326FEDC5-CC39-424C-AE80-B273FFE3D24D}" type="parTrans" cxnId="{C5D922EB-F683-42D9-AC05-496ACE6D6BA3}">
      <dgm:prSet/>
      <dgm:spPr/>
      <dgm:t>
        <a:bodyPr/>
        <a:lstStyle/>
        <a:p>
          <a:endParaRPr lang="en-US"/>
        </a:p>
      </dgm:t>
    </dgm:pt>
    <dgm:pt modelId="{82C92409-1531-4B3B-B248-26AE2E5B30AB}" type="sibTrans" cxnId="{C5D922EB-F683-42D9-AC05-496ACE6D6BA3}">
      <dgm:prSet/>
      <dgm:spPr/>
      <dgm:t>
        <a:bodyPr/>
        <a:lstStyle/>
        <a:p>
          <a:endParaRPr lang="en-US"/>
        </a:p>
      </dgm:t>
    </dgm:pt>
    <dgm:pt modelId="{3B545DFB-00C0-405A-B158-51B9CBE53953}">
      <dgm:prSet/>
      <dgm:spPr/>
      <dgm:t>
        <a:bodyPr/>
        <a:lstStyle/>
        <a:p>
          <a:endParaRPr lang="en-US" dirty="0"/>
        </a:p>
      </dgm:t>
    </dgm:pt>
    <dgm:pt modelId="{C146F2D0-00CA-4FB0-9263-05B581731896}" type="parTrans" cxnId="{BF867E9E-3508-4FCA-8F48-C847239AF3F4}">
      <dgm:prSet/>
      <dgm:spPr/>
      <dgm:t>
        <a:bodyPr/>
        <a:lstStyle/>
        <a:p>
          <a:endParaRPr lang="en-US"/>
        </a:p>
      </dgm:t>
    </dgm:pt>
    <dgm:pt modelId="{6F42B732-F5EB-41DC-BB83-7B76E2C997B1}" type="sibTrans" cxnId="{BF867E9E-3508-4FCA-8F48-C847239AF3F4}">
      <dgm:prSet/>
      <dgm:spPr/>
      <dgm:t>
        <a:bodyPr/>
        <a:lstStyle/>
        <a:p>
          <a:endParaRPr lang="en-US"/>
        </a:p>
      </dgm:t>
    </dgm:pt>
    <dgm:pt modelId="{F214106A-A58E-414E-93EB-679C87FDA356}">
      <dgm:prSet/>
      <dgm:spPr/>
      <dgm:t>
        <a:bodyPr/>
        <a:lstStyle/>
        <a:p>
          <a:endParaRPr lang="en-US" dirty="0"/>
        </a:p>
      </dgm:t>
    </dgm:pt>
    <dgm:pt modelId="{FADEA44C-B30F-4832-AD75-1BF62196784C}" type="parTrans" cxnId="{52D906BE-48C4-473D-859D-DDF5544A35FD}">
      <dgm:prSet/>
      <dgm:spPr/>
      <dgm:t>
        <a:bodyPr/>
        <a:lstStyle/>
        <a:p>
          <a:endParaRPr lang="en-US"/>
        </a:p>
      </dgm:t>
    </dgm:pt>
    <dgm:pt modelId="{E44AB620-100E-4022-BA2E-9F68A59A9153}" type="sibTrans" cxnId="{52D906BE-48C4-473D-859D-DDF5544A35FD}">
      <dgm:prSet/>
      <dgm:spPr/>
      <dgm:t>
        <a:bodyPr/>
        <a:lstStyle/>
        <a:p>
          <a:endParaRPr lang="en-US"/>
        </a:p>
      </dgm:t>
    </dgm:pt>
    <dgm:pt modelId="{17B1FD11-CA03-459B-A360-37732744DFD1}">
      <dgm:prSet/>
      <dgm:spPr/>
      <dgm:t>
        <a:bodyPr/>
        <a:lstStyle/>
        <a:p>
          <a:endParaRPr lang="en-US" dirty="0"/>
        </a:p>
      </dgm:t>
    </dgm:pt>
    <dgm:pt modelId="{5F99083C-6B0D-40AF-B062-7749F427A096}" type="parTrans" cxnId="{F712C351-C886-4A22-87F0-328C8CC7A0FD}">
      <dgm:prSet/>
      <dgm:spPr/>
      <dgm:t>
        <a:bodyPr/>
        <a:lstStyle/>
        <a:p>
          <a:endParaRPr lang="en-US"/>
        </a:p>
      </dgm:t>
    </dgm:pt>
    <dgm:pt modelId="{F86D9417-92C6-43E8-B49D-D8230B3CAC1B}" type="sibTrans" cxnId="{F712C351-C886-4A22-87F0-328C8CC7A0FD}">
      <dgm:prSet/>
      <dgm:spPr/>
      <dgm:t>
        <a:bodyPr/>
        <a:lstStyle/>
        <a:p>
          <a:endParaRPr lang="en-US"/>
        </a:p>
      </dgm:t>
    </dgm:pt>
    <dgm:pt modelId="{F53899DB-B386-43EC-A56B-F05E26B52BB1}">
      <dgm:prSet/>
      <dgm:spPr/>
      <dgm:t>
        <a:bodyPr/>
        <a:lstStyle/>
        <a:p>
          <a:endParaRPr lang="en-US" dirty="0"/>
        </a:p>
      </dgm:t>
    </dgm:pt>
    <dgm:pt modelId="{E51036A4-0B66-4E28-A6E2-36B7C1E0B86E}" type="parTrans" cxnId="{59591705-19EF-422D-881F-D5BD89E370E2}">
      <dgm:prSet/>
      <dgm:spPr/>
      <dgm:t>
        <a:bodyPr/>
        <a:lstStyle/>
        <a:p>
          <a:endParaRPr lang="en-US"/>
        </a:p>
      </dgm:t>
    </dgm:pt>
    <dgm:pt modelId="{851774DB-734D-4169-ADA2-AF8BB60BE62A}" type="sibTrans" cxnId="{59591705-19EF-422D-881F-D5BD89E370E2}">
      <dgm:prSet/>
      <dgm:spPr/>
      <dgm:t>
        <a:bodyPr/>
        <a:lstStyle/>
        <a:p>
          <a:endParaRPr lang="en-US"/>
        </a:p>
      </dgm:t>
    </dgm:pt>
    <dgm:pt modelId="{660CFFD4-A588-0942-B30D-43B83703B6FF}" type="pres">
      <dgm:prSet presAssocID="{9295F07E-EE19-4C94-B2B3-C19FFBCAEFDC}" presName="vert0" presStyleCnt="0">
        <dgm:presLayoutVars>
          <dgm:dir/>
          <dgm:animOne val="branch"/>
          <dgm:animLvl val="lvl"/>
        </dgm:presLayoutVars>
      </dgm:prSet>
      <dgm:spPr/>
    </dgm:pt>
    <dgm:pt modelId="{6AA5F3C2-B923-DB4D-8FD0-E54C8F82816E}" type="pres">
      <dgm:prSet presAssocID="{BBA1B49B-083E-4F99-9D56-377779D93C1E}" presName="thickLine" presStyleLbl="alignNode1" presStyleIdx="0" presStyleCnt="8"/>
      <dgm:spPr/>
    </dgm:pt>
    <dgm:pt modelId="{C69FD366-0EE5-1447-A84C-2E1E32CA8CA4}" type="pres">
      <dgm:prSet presAssocID="{BBA1B49B-083E-4F99-9D56-377779D93C1E}" presName="horz1" presStyleCnt="0"/>
      <dgm:spPr/>
    </dgm:pt>
    <dgm:pt modelId="{F4FD21B8-0786-7A4D-8779-770B61886AF3}" type="pres">
      <dgm:prSet presAssocID="{BBA1B49B-083E-4F99-9D56-377779D93C1E}" presName="tx1" presStyleLbl="revTx" presStyleIdx="0" presStyleCnt="8"/>
      <dgm:spPr/>
    </dgm:pt>
    <dgm:pt modelId="{9BEA491E-E9E4-C94E-980D-E48D78B32400}" type="pres">
      <dgm:prSet presAssocID="{BBA1B49B-083E-4F99-9D56-377779D93C1E}" presName="vert1" presStyleCnt="0"/>
      <dgm:spPr/>
    </dgm:pt>
    <dgm:pt modelId="{B2AF0B35-AD35-344C-B3C3-7A6B06361BBE}" type="pres">
      <dgm:prSet presAssocID="{134F7B07-9379-4305-9778-4203966008FD}" presName="thickLine" presStyleLbl="alignNode1" presStyleIdx="1" presStyleCnt="8"/>
      <dgm:spPr/>
    </dgm:pt>
    <dgm:pt modelId="{C382069E-5A14-7A41-AA1D-F45A507D3F0E}" type="pres">
      <dgm:prSet presAssocID="{134F7B07-9379-4305-9778-4203966008FD}" presName="horz1" presStyleCnt="0"/>
      <dgm:spPr/>
    </dgm:pt>
    <dgm:pt modelId="{A93F81ED-0E45-3146-83D2-7259F0207C08}" type="pres">
      <dgm:prSet presAssocID="{134F7B07-9379-4305-9778-4203966008FD}" presName="tx1" presStyleLbl="revTx" presStyleIdx="1" presStyleCnt="8"/>
      <dgm:spPr/>
    </dgm:pt>
    <dgm:pt modelId="{E9950C29-D459-9B4A-B537-521FEE676F9A}" type="pres">
      <dgm:prSet presAssocID="{134F7B07-9379-4305-9778-4203966008FD}" presName="vert1" presStyleCnt="0"/>
      <dgm:spPr/>
    </dgm:pt>
    <dgm:pt modelId="{AFDB6E5F-2716-1B46-B82F-9C46D5264D06}" type="pres">
      <dgm:prSet presAssocID="{6246F8DC-9109-4C0B-8E38-5E4A0BB4D688}" presName="thickLine" presStyleLbl="alignNode1" presStyleIdx="2" presStyleCnt="8"/>
      <dgm:spPr/>
    </dgm:pt>
    <dgm:pt modelId="{D2EA649D-2968-7546-9D9C-F825E87E0D44}" type="pres">
      <dgm:prSet presAssocID="{6246F8DC-9109-4C0B-8E38-5E4A0BB4D688}" presName="horz1" presStyleCnt="0"/>
      <dgm:spPr/>
    </dgm:pt>
    <dgm:pt modelId="{99A5D60A-6A61-3F44-8AFA-46921560123D}" type="pres">
      <dgm:prSet presAssocID="{6246F8DC-9109-4C0B-8E38-5E4A0BB4D688}" presName="tx1" presStyleLbl="revTx" presStyleIdx="2" presStyleCnt="8"/>
      <dgm:spPr/>
    </dgm:pt>
    <dgm:pt modelId="{976CFAC5-B8F0-4F44-86F3-F2AE4DAE1B6C}" type="pres">
      <dgm:prSet presAssocID="{6246F8DC-9109-4C0B-8E38-5E4A0BB4D688}" presName="vert1" presStyleCnt="0"/>
      <dgm:spPr/>
    </dgm:pt>
    <dgm:pt modelId="{7C3F04F5-79B1-AE48-9664-ACC868D483BC}" type="pres">
      <dgm:prSet presAssocID="{6F41211C-3C88-4A7C-98B4-74BC6802514C}" presName="thickLine" presStyleLbl="alignNode1" presStyleIdx="3" presStyleCnt="8"/>
      <dgm:spPr/>
    </dgm:pt>
    <dgm:pt modelId="{F14BE25C-8BC6-A04E-BB7F-B5256536E619}" type="pres">
      <dgm:prSet presAssocID="{6F41211C-3C88-4A7C-98B4-74BC6802514C}" presName="horz1" presStyleCnt="0"/>
      <dgm:spPr/>
    </dgm:pt>
    <dgm:pt modelId="{BBAB2D08-BAA7-E941-9995-422B61777E59}" type="pres">
      <dgm:prSet presAssocID="{6F41211C-3C88-4A7C-98B4-74BC6802514C}" presName="tx1" presStyleLbl="revTx" presStyleIdx="3" presStyleCnt="8"/>
      <dgm:spPr/>
    </dgm:pt>
    <dgm:pt modelId="{9B22C74A-6FE3-4748-9151-1A5CD6E1BC0E}" type="pres">
      <dgm:prSet presAssocID="{6F41211C-3C88-4A7C-98B4-74BC6802514C}" presName="vert1" presStyleCnt="0"/>
      <dgm:spPr/>
    </dgm:pt>
    <dgm:pt modelId="{35227698-8E07-BB43-AC6F-EAFDF4C96B31}" type="pres">
      <dgm:prSet presAssocID="{3B545DFB-00C0-405A-B158-51B9CBE53953}" presName="thickLine" presStyleLbl="alignNode1" presStyleIdx="4" presStyleCnt="8"/>
      <dgm:spPr/>
    </dgm:pt>
    <dgm:pt modelId="{D9C54F83-A470-4644-A978-0B8C9BB9C84F}" type="pres">
      <dgm:prSet presAssocID="{3B545DFB-00C0-405A-B158-51B9CBE53953}" presName="horz1" presStyleCnt="0"/>
      <dgm:spPr/>
    </dgm:pt>
    <dgm:pt modelId="{8BF76B9A-0764-F143-B15F-2C7B0D8667BC}" type="pres">
      <dgm:prSet presAssocID="{3B545DFB-00C0-405A-B158-51B9CBE53953}" presName="tx1" presStyleLbl="revTx" presStyleIdx="4" presStyleCnt="8"/>
      <dgm:spPr/>
    </dgm:pt>
    <dgm:pt modelId="{E1E80B95-448F-8140-95ED-850FACA73D86}" type="pres">
      <dgm:prSet presAssocID="{3B545DFB-00C0-405A-B158-51B9CBE53953}" presName="vert1" presStyleCnt="0"/>
      <dgm:spPr/>
    </dgm:pt>
    <dgm:pt modelId="{7F1C378F-C8DA-BD4A-9517-EA55D820214C}" type="pres">
      <dgm:prSet presAssocID="{F214106A-A58E-414E-93EB-679C87FDA356}" presName="thickLine" presStyleLbl="alignNode1" presStyleIdx="5" presStyleCnt="8"/>
      <dgm:spPr/>
    </dgm:pt>
    <dgm:pt modelId="{0BDEA1AB-12B7-CF4B-852C-0784D7C6F417}" type="pres">
      <dgm:prSet presAssocID="{F214106A-A58E-414E-93EB-679C87FDA356}" presName="horz1" presStyleCnt="0"/>
      <dgm:spPr/>
    </dgm:pt>
    <dgm:pt modelId="{769E79F9-F527-264F-80A7-0FCC84BFBB82}" type="pres">
      <dgm:prSet presAssocID="{F214106A-A58E-414E-93EB-679C87FDA356}" presName="tx1" presStyleLbl="revTx" presStyleIdx="5" presStyleCnt="8"/>
      <dgm:spPr/>
    </dgm:pt>
    <dgm:pt modelId="{8531BD53-CAC1-0F47-BE67-7757CA2F82F2}" type="pres">
      <dgm:prSet presAssocID="{F214106A-A58E-414E-93EB-679C87FDA356}" presName="vert1" presStyleCnt="0"/>
      <dgm:spPr/>
    </dgm:pt>
    <dgm:pt modelId="{0CB8D5E4-F0EC-4E48-B3B6-F8A2708DC131}" type="pres">
      <dgm:prSet presAssocID="{17B1FD11-CA03-459B-A360-37732744DFD1}" presName="thickLine" presStyleLbl="alignNode1" presStyleIdx="6" presStyleCnt="8"/>
      <dgm:spPr/>
    </dgm:pt>
    <dgm:pt modelId="{9B905785-E97A-534A-8CBC-F3882546780C}" type="pres">
      <dgm:prSet presAssocID="{17B1FD11-CA03-459B-A360-37732744DFD1}" presName="horz1" presStyleCnt="0"/>
      <dgm:spPr/>
    </dgm:pt>
    <dgm:pt modelId="{010FF6C9-6714-AE45-9301-887980E89B1B}" type="pres">
      <dgm:prSet presAssocID="{17B1FD11-CA03-459B-A360-37732744DFD1}" presName="tx1" presStyleLbl="revTx" presStyleIdx="6" presStyleCnt="8"/>
      <dgm:spPr/>
    </dgm:pt>
    <dgm:pt modelId="{6B52FD85-F5A8-1E4B-9C0A-8C1F498AF8CE}" type="pres">
      <dgm:prSet presAssocID="{17B1FD11-CA03-459B-A360-37732744DFD1}" presName="vert1" presStyleCnt="0"/>
      <dgm:spPr/>
    </dgm:pt>
    <dgm:pt modelId="{4016FB56-BFB6-F34D-B50C-3965A1852F76}" type="pres">
      <dgm:prSet presAssocID="{F53899DB-B386-43EC-A56B-F05E26B52BB1}" presName="thickLine" presStyleLbl="alignNode1" presStyleIdx="7" presStyleCnt="8"/>
      <dgm:spPr/>
    </dgm:pt>
    <dgm:pt modelId="{23A9CC8A-62FB-184E-8230-81FC877CE62D}" type="pres">
      <dgm:prSet presAssocID="{F53899DB-B386-43EC-A56B-F05E26B52BB1}" presName="horz1" presStyleCnt="0"/>
      <dgm:spPr/>
    </dgm:pt>
    <dgm:pt modelId="{104F6B8B-347E-5248-A730-6DB7A7DB5D25}" type="pres">
      <dgm:prSet presAssocID="{F53899DB-B386-43EC-A56B-F05E26B52BB1}" presName="tx1" presStyleLbl="revTx" presStyleIdx="7" presStyleCnt="8"/>
      <dgm:spPr/>
    </dgm:pt>
    <dgm:pt modelId="{66A74906-2559-7A46-BE3E-0A36D4F5D5FB}" type="pres">
      <dgm:prSet presAssocID="{F53899DB-B386-43EC-A56B-F05E26B52BB1}" presName="vert1" presStyleCnt="0"/>
      <dgm:spPr/>
    </dgm:pt>
  </dgm:ptLst>
  <dgm:cxnLst>
    <dgm:cxn modelId="{20F78202-3A97-4337-A6AA-1F34AFC83739}" srcId="{9295F07E-EE19-4C94-B2B3-C19FFBCAEFDC}" destId="{134F7B07-9379-4305-9778-4203966008FD}" srcOrd="1" destOrd="0" parTransId="{68C473F0-1ACE-4B72-965E-82B389E6E8D5}" sibTransId="{D0BDB22E-15F3-49B8-9CB4-0F685AA1FB23}"/>
    <dgm:cxn modelId="{59591705-19EF-422D-881F-D5BD89E370E2}" srcId="{9295F07E-EE19-4C94-B2B3-C19FFBCAEFDC}" destId="{F53899DB-B386-43EC-A56B-F05E26B52BB1}" srcOrd="7" destOrd="0" parTransId="{E51036A4-0B66-4E28-A6E2-36B7C1E0B86E}" sibTransId="{851774DB-734D-4169-ADA2-AF8BB60BE62A}"/>
    <dgm:cxn modelId="{83262708-61E7-E542-A2A7-57099B5C5A62}" type="presOf" srcId="{BBA1B49B-083E-4F99-9D56-377779D93C1E}" destId="{F4FD21B8-0786-7A4D-8779-770B61886AF3}" srcOrd="0" destOrd="0" presId="urn:microsoft.com/office/officeart/2008/layout/LinedList"/>
    <dgm:cxn modelId="{FEB95F43-2C4D-FA41-A6EB-D8E26F1F5945}" type="presOf" srcId="{6246F8DC-9109-4C0B-8E38-5E4A0BB4D688}" destId="{99A5D60A-6A61-3F44-8AFA-46921560123D}" srcOrd="0" destOrd="0" presId="urn:microsoft.com/office/officeart/2008/layout/LinedList"/>
    <dgm:cxn modelId="{5296424E-3854-2D42-918F-5F10226A53AD}" type="presOf" srcId="{134F7B07-9379-4305-9778-4203966008FD}" destId="{A93F81ED-0E45-3146-83D2-7259F0207C08}" srcOrd="0" destOrd="0" presId="urn:microsoft.com/office/officeart/2008/layout/LinedList"/>
    <dgm:cxn modelId="{F712C351-C886-4A22-87F0-328C8CC7A0FD}" srcId="{9295F07E-EE19-4C94-B2B3-C19FFBCAEFDC}" destId="{17B1FD11-CA03-459B-A360-37732744DFD1}" srcOrd="6" destOrd="0" parTransId="{5F99083C-6B0D-40AF-B062-7749F427A096}" sibTransId="{F86D9417-92C6-43E8-B49D-D8230B3CAC1B}"/>
    <dgm:cxn modelId="{AAA1455E-7DC7-F949-8576-30A3E3AD8A78}" type="presOf" srcId="{F214106A-A58E-414E-93EB-679C87FDA356}" destId="{769E79F9-F527-264F-80A7-0FCC84BFBB82}" srcOrd="0" destOrd="0" presId="urn:microsoft.com/office/officeart/2008/layout/LinedList"/>
    <dgm:cxn modelId="{07581968-8088-3047-BAA0-C4E1C2E2F1D9}" type="presOf" srcId="{6F41211C-3C88-4A7C-98B4-74BC6802514C}" destId="{BBAB2D08-BAA7-E941-9995-422B61777E59}" srcOrd="0" destOrd="0" presId="urn:microsoft.com/office/officeart/2008/layout/LinedList"/>
    <dgm:cxn modelId="{BF867E9E-3508-4FCA-8F48-C847239AF3F4}" srcId="{9295F07E-EE19-4C94-B2B3-C19FFBCAEFDC}" destId="{3B545DFB-00C0-405A-B158-51B9CBE53953}" srcOrd="4" destOrd="0" parTransId="{C146F2D0-00CA-4FB0-9263-05B581731896}" sibTransId="{6F42B732-F5EB-41DC-BB83-7B76E2C997B1}"/>
    <dgm:cxn modelId="{852C77A2-305C-6443-9590-BBD853A9C9F2}" type="presOf" srcId="{17B1FD11-CA03-459B-A360-37732744DFD1}" destId="{010FF6C9-6714-AE45-9301-887980E89B1B}" srcOrd="0" destOrd="0" presId="urn:microsoft.com/office/officeart/2008/layout/LinedList"/>
    <dgm:cxn modelId="{840E11A7-082C-D54E-BAC8-1AD46F232B7A}" type="presOf" srcId="{3B545DFB-00C0-405A-B158-51B9CBE53953}" destId="{8BF76B9A-0764-F143-B15F-2C7B0D8667BC}" srcOrd="0" destOrd="0" presId="urn:microsoft.com/office/officeart/2008/layout/LinedList"/>
    <dgm:cxn modelId="{59835FAB-B149-F74E-A558-9C6ED73A5E4F}" type="presOf" srcId="{F53899DB-B386-43EC-A56B-F05E26B52BB1}" destId="{104F6B8B-347E-5248-A730-6DB7A7DB5D25}" srcOrd="0" destOrd="0" presId="urn:microsoft.com/office/officeart/2008/layout/LinedList"/>
    <dgm:cxn modelId="{A038A0AC-9971-4EED-8154-4F32CBFD29F4}" srcId="{9295F07E-EE19-4C94-B2B3-C19FFBCAEFDC}" destId="{6246F8DC-9109-4C0B-8E38-5E4A0BB4D688}" srcOrd="2" destOrd="0" parTransId="{1BF2AB40-1326-4EC7-9CB6-22C44C0598C8}" sibTransId="{1BB66917-3B84-45FF-B38B-D0E01BAC2C09}"/>
    <dgm:cxn modelId="{175B8EBD-7392-4A34-8B39-C528117A8644}" srcId="{9295F07E-EE19-4C94-B2B3-C19FFBCAEFDC}" destId="{BBA1B49B-083E-4F99-9D56-377779D93C1E}" srcOrd="0" destOrd="0" parTransId="{FE00BECE-3E21-48A4-98E1-935D1310BD36}" sibTransId="{9CE86414-6852-41EB-A449-B750945029DD}"/>
    <dgm:cxn modelId="{52D906BE-48C4-473D-859D-DDF5544A35FD}" srcId="{9295F07E-EE19-4C94-B2B3-C19FFBCAEFDC}" destId="{F214106A-A58E-414E-93EB-679C87FDA356}" srcOrd="5" destOrd="0" parTransId="{FADEA44C-B30F-4832-AD75-1BF62196784C}" sibTransId="{E44AB620-100E-4022-BA2E-9F68A59A9153}"/>
    <dgm:cxn modelId="{7E82FFC4-A425-5549-893E-F1D4741105E6}" type="presOf" srcId="{9295F07E-EE19-4C94-B2B3-C19FFBCAEFDC}" destId="{660CFFD4-A588-0942-B30D-43B83703B6FF}" srcOrd="0" destOrd="0" presId="urn:microsoft.com/office/officeart/2008/layout/LinedList"/>
    <dgm:cxn modelId="{C5D922EB-F683-42D9-AC05-496ACE6D6BA3}" srcId="{9295F07E-EE19-4C94-B2B3-C19FFBCAEFDC}" destId="{6F41211C-3C88-4A7C-98B4-74BC6802514C}" srcOrd="3" destOrd="0" parTransId="{326FEDC5-CC39-424C-AE80-B273FFE3D24D}" sibTransId="{82C92409-1531-4B3B-B248-26AE2E5B30AB}"/>
    <dgm:cxn modelId="{5479C19F-CF1D-F544-9E95-E1BCA3787608}" type="presParOf" srcId="{660CFFD4-A588-0942-B30D-43B83703B6FF}" destId="{6AA5F3C2-B923-DB4D-8FD0-E54C8F82816E}" srcOrd="0" destOrd="0" presId="urn:microsoft.com/office/officeart/2008/layout/LinedList"/>
    <dgm:cxn modelId="{CF836729-26C7-6E41-86F1-49138376219F}" type="presParOf" srcId="{660CFFD4-A588-0942-B30D-43B83703B6FF}" destId="{C69FD366-0EE5-1447-A84C-2E1E32CA8CA4}" srcOrd="1" destOrd="0" presId="urn:microsoft.com/office/officeart/2008/layout/LinedList"/>
    <dgm:cxn modelId="{5CC53CBF-23A2-684E-9FEF-961464831DEC}" type="presParOf" srcId="{C69FD366-0EE5-1447-A84C-2E1E32CA8CA4}" destId="{F4FD21B8-0786-7A4D-8779-770B61886AF3}" srcOrd="0" destOrd="0" presId="urn:microsoft.com/office/officeart/2008/layout/LinedList"/>
    <dgm:cxn modelId="{44B7C41A-5619-1B40-9400-3E1A2DA0E1F5}" type="presParOf" srcId="{C69FD366-0EE5-1447-A84C-2E1E32CA8CA4}" destId="{9BEA491E-E9E4-C94E-980D-E48D78B32400}" srcOrd="1" destOrd="0" presId="urn:microsoft.com/office/officeart/2008/layout/LinedList"/>
    <dgm:cxn modelId="{01F8BB46-FE00-804A-AB89-1CFCF8A0EAC7}" type="presParOf" srcId="{660CFFD4-A588-0942-B30D-43B83703B6FF}" destId="{B2AF0B35-AD35-344C-B3C3-7A6B06361BBE}" srcOrd="2" destOrd="0" presId="urn:microsoft.com/office/officeart/2008/layout/LinedList"/>
    <dgm:cxn modelId="{9D7CCEAB-140D-0741-BC82-5D0D37D22EC2}" type="presParOf" srcId="{660CFFD4-A588-0942-B30D-43B83703B6FF}" destId="{C382069E-5A14-7A41-AA1D-F45A507D3F0E}" srcOrd="3" destOrd="0" presId="urn:microsoft.com/office/officeart/2008/layout/LinedList"/>
    <dgm:cxn modelId="{EFB2A1B3-01EF-A943-AC0A-99937FB78BF6}" type="presParOf" srcId="{C382069E-5A14-7A41-AA1D-F45A507D3F0E}" destId="{A93F81ED-0E45-3146-83D2-7259F0207C08}" srcOrd="0" destOrd="0" presId="urn:microsoft.com/office/officeart/2008/layout/LinedList"/>
    <dgm:cxn modelId="{F0B73B32-70C3-1E4D-8B44-990F6445B49C}" type="presParOf" srcId="{C382069E-5A14-7A41-AA1D-F45A507D3F0E}" destId="{E9950C29-D459-9B4A-B537-521FEE676F9A}" srcOrd="1" destOrd="0" presId="urn:microsoft.com/office/officeart/2008/layout/LinedList"/>
    <dgm:cxn modelId="{00F73218-3EF6-0146-B266-516027523EBF}" type="presParOf" srcId="{660CFFD4-A588-0942-B30D-43B83703B6FF}" destId="{AFDB6E5F-2716-1B46-B82F-9C46D5264D06}" srcOrd="4" destOrd="0" presId="urn:microsoft.com/office/officeart/2008/layout/LinedList"/>
    <dgm:cxn modelId="{623D5E2E-023D-1D44-A2A4-F42E5535D1BD}" type="presParOf" srcId="{660CFFD4-A588-0942-B30D-43B83703B6FF}" destId="{D2EA649D-2968-7546-9D9C-F825E87E0D44}" srcOrd="5" destOrd="0" presId="urn:microsoft.com/office/officeart/2008/layout/LinedList"/>
    <dgm:cxn modelId="{08F30E87-990C-3C4D-ADF8-597DAF450BAF}" type="presParOf" srcId="{D2EA649D-2968-7546-9D9C-F825E87E0D44}" destId="{99A5D60A-6A61-3F44-8AFA-46921560123D}" srcOrd="0" destOrd="0" presId="urn:microsoft.com/office/officeart/2008/layout/LinedList"/>
    <dgm:cxn modelId="{2907A3F4-0980-D245-8881-D442197143FC}" type="presParOf" srcId="{D2EA649D-2968-7546-9D9C-F825E87E0D44}" destId="{976CFAC5-B8F0-4F44-86F3-F2AE4DAE1B6C}" srcOrd="1" destOrd="0" presId="urn:microsoft.com/office/officeart/2008/layout/LinedList"/>
    <dgm:cxn modelId="{FCDB29B7-F5CE-3447-B3F2-09FE8D985E6F}" type="presParOf" srcId="{660CFFD4-A588-0942-B30D-43B83703B6FF}" destId="{7C3F04F5-79B1-AE48-9664-ACC868D483BC}" srcOrd="6" destOrd="0" presId="urn:microsoft.com/office/officeart/2008/layout/LinedList"/>
    <dgm:cxn modelId="{C9CD451B-E165-D84F-B262-2FC1E1AB1428}" type="presParOf" srcId="{660CFFD4-A588-0942-B30D-43B83703B6FF}" destId="{F14BE25C-8BC6-A04E-BB7F-B5256536E619}" srcOrd="7" destOrd="0" presId="urn:microsoft.com/office/officeart/2008/layout/LinedList"/>
    <dgm:cxn modelId="{C6FB2451-9B8D-714F-95E9-6C6A2991966E}" type="presParOf" srcId="{F14BE25C-8BC6-A04E-BB7F-B5256536E619}" destId="{BBAB2D08-BAA7-E941-9995-422B61777E59}" srcOrd="0" destOrd="0" presId="urn:microsoft.com/office/officeart/2008/layout/LinedList"/>
    <dgm:cxn modelId="{3A23346C-2904-3740-9079-BF1EBB8A8D2A}" type="presParOf" srcId="{F14BE25C-8BC6-A04E-BB7F-B5256536E619}" destId="{9B22C74A-6FE3-4748-9151-1A5CD6E1BC0E}" srcOrd="1" destOrd="0" presId="urn:microsoft.com/office/officeart/2008/layout/LinedList"/>
    <dgm:cxn modelId="{4F019494-BE0C-404B-A5D5-D5289FA475C8}" type="presParOf" srcId="{660CFFD4-A588-0942-B30D-43B83703B6FF}" destId="{35227698-8E07-BB43-AC6F-EAFDF4C96B31}" srcOrd="8" destOrd="0" presId="urn:microsoft.com/office/officeart/2008/layout/LinedList"/>
    <dgm:cxn modelId="{6C58DF82-9FB5-5742-9578-62C3DFC71AD0}" type="presParOf" srcId="{660CFFD4-A588-0942-B30D-43B83703B6FF}" destId="{D9C54F83-A470-4644-A978-0B8C9BB9C84F}" srcOrd="9" destOrd="0" presId="urn:microsoft.com/office/officeart/2008/layout/LinedList"/>
    <dgm:cxn modelId="{5023FEE9-D4CE-FA4A-8D5E-766267946E5F}" type="presParOf" srcId="{D9C54F83-A470-4644-A978-0B8C9BB9C84F}" destId="{8BF76B9A-0764-F143-B15F-2C7B0D8667BC}" srcOrd="0" destOrd="0" presId="urn:microsoft.com/office/officeart/2008/layout/LinedList"/>
    <dgm:cxn modelId="{06986FB2-9A61-B449-BD06-076856B7DD6D}" type="presParOf" srcId="{D9C54F83-A470-4644-A978-0B8C9BB9C84F}" destId="{E1E80B95-448F-8140-95ED-850FACA73D86}" srcOrd="1" destOrd="0" presId="urn:microsoft.com/office/officeart/2008/layout/LinedList"/>
    <dgm:cxn modelId="{681D6877-A716-FD4B-8F1E-1F85E6DB80D0}" type="presParOf" srcId="{660CFFD4-A588-0942-B30D-43B83703B6FF}" destId="{7F1C378F-C8DA-BD4A-9517-EA55D820214C}" srcOrd="10" destOrd="0" presId="urn:microsoft.com/office/officeart/2008/layout/LinedList"/>
    <dgm:cxn modelId="{7A23CBFD-718E-FA44-8627-6ACD97D36D9A}" type="presParOf" srcId="{660CFFD4-A588-0942-B30D-43B83703B6FF}" destId="{0BDEA1AB-12B7-CF4B-852C-0784D7C6F417}" srcOrd="11" destOrd="0" presId="urn:microsoft.com/office/officeart/2008/layout/LinedList"/>
    <dgm:cxn modelId="{7136CB45-3647-3246-90C2-5430289476EE}" type="presParOf" srcId="{0BDEA1AB-12B7-CF4B-852C-0784D7C6F417}" destId="{769E79F9-F527-264F-80A7-0FCC84BFBB82}" srcOrd="0" destOrd="0" presId="urn:microsoft.com/office/officeart/2008/layout/LinedList"/>
    <dgm:cxn modelId="{1930D938-3576-3046-A126-A0B038AE4BD3}" type="presParOf" srcId="{0BDEA1AB-12B7-CF4B-852C-0784D7C6F417}" destId="{8531BD53-CAC1-0F47-BE67-7757CA2F82F2}" srcOrd="1" destOrd="0" presId="urn:microsoft.com/office/officeart/2008/layout/LinedList"/>
    <dgm:cxn modelId="{69997B1A-4E77-534D-85E0-636D1FFEFEE9}" type="presParOf" srcId="{660CFFD4-A588-0942-B30D-43B83703B6FF}" destId="{0CB8D5E4-F0EC-4E48-B3B6-F8A2708DC131}" srcOrd="12" destOrd="0" presId="urn:microsoft.com/office/officeart/2008/layout/LinedList"/>
    <dgm:cxn modelId="{52076010-5E58-734F-AEDC-F89195894F7F}" type="presParOf" srcId="{660CFFD4-A588-0942-B30D-43B83703B6FF}" destId="{9B905785-E97A-534A-8CBC-F3882546780C}" srcOrd="13" destOrd="0" presId="urn:microsoft.com/office/officeart/2008/layout/LinedList"/>
    <dgm:cxn modelId="{9A55FA68-E4BB-FA4F-BC24-31D325960830}" type="presParOf" srcId="{9B905785-E97A-534A-8CBC-F3882546780C}" destId="{010FF6C9-6714-AE45-9301-887980E89B1B}" srcOrd="0" destOrd="0" presId="urn:microsoft.com/office/officeart/2008/layout/LinedList"/>
    <dgm:cxn modelId="{97B7FC72-1F1A-FD44-802C-2E8C9B0CF57A}" type="presParOf" srcId="{9B905785-E97A-534A-8CBC-F3882546780C}" destId="{6B52FD85-F5A8-1E4B-9C0A-8C1F498AF8CE}" srcOrd="1" destOrd="0" presId="urn:microsoft.com/office/officeart/2008/layout/LinedList"/>
    <dgm:cxn modelId="{EFBBC8B2-1930-CF4F-9EB0-3EB5C314E015}" type="presParOf" srcId="{660CFFD4-A588-0942-B30D-43B83703B6FF}" destId="{4016FB56-BFB6-F34D-B50C-3965A1852F76}" srcOrd="14" destOrd="0" presId="urn:microsoft.com/office/officeart/2008/layout/LinedList"/>
    <dgm:cxn modelId="{A695BFC6-1A10-264C-9F37-BEFFAB0E3376}" type="presParOf" srcId="{660CFFD4-A588-0942-B30D-43B83703B6FF}" destId="{23A9CC8A-62FB-184E-8230-81FC877CE62D}" srcOrd="15" destOrd="0" presId="urn:microsoft.com/office/officeart/2008/layout/LinedList"/>
    <dgm:cxn modelId="{0B6B3D35-3558-C545-83DD-C729668F6563}" type="presParOf" srcId="{23A9CC8A-62FB-184E-8230-81FC877CE62D}" destId="{104F6B8B-347E-5248-A730-6DB7A7DB5D25}" srcOrd="0" destOrd="0" presId="urn:microsoft.com/office/officeart/2008/layout/LinedList"/>
    <dgm:cxn modelId="{AF01F6DD-1357-1744-997D-0688A298F113}" type="presParOf" srcId="{23A9CC8A-62FB-184E-8230-81FC877CE62D}" destId="{66A74906-2559-7A46-BE3E-0A36D4F5D5F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B99819-6833-4C5D-AD9C-29060F057841}" type="doc">
      <dgm:prSet loTypeId="urn:microsoft.com/office/officeart/2005/8/layout/list1" loCatId="list" qsTypeId="urn:microsoft.com/office/officeart/2005/8/quickstyle/simple1" qsCatId="simple" csTypeId="urn:microsoft.com/office/officeart/2005/8/colors/accent4_2" csCatId="accent4" phldr="1"/>
      <dgm:spPr/>
      <dgm:t>
        <a:bodyPr/>
        <a:lstStyle/>
        <a:p>
          <a:endParaRPr lang="en-US"/>
        </a:p>
      </dgm:t>
    </dgm:pt>
    <dgm:pt modelId="{1F83E0BD-E892-4753-B3B0-F283AE6C4136}">
      <dgm:prSet/>
      <dgm:spPr/>
      <dgm:t>
        <a:bodyPr/>
        <a:lstStyle/>
        <a:p>
          <a:r>
            <a:rPr lang="en-US"/>
            <a:t>Research impact is:</a:t>
          </a:r>
        </a:p>
      </dgm:t>
    </dgm:pt>
    <dgm:pt modelId="{FFDC3969-B5BA-4E2C-B00E-85BA8842595B}" type="parTrans" cxnId="{B9BEB0D5-DB71-46E1-8A16-5E97EA5C2728}">
      <dgm:prSet/>
      <dgm:spPr/>
      <dgm:t>
        <a:bodyPr/>
        <a:lstStyle/>
        <a:p>
          <a:endParaRPr lang="en-US"/>
        </a:p>
      </dgm:t>
    </dgm:pt>
    <dgm:pt modelId="{97F17E22-EB97-48C6-98B7-C031ECAC365E}" type="sibTrans" cxnId="{B9BEB0D5-DB71-46E1-8A16-5E97EA5C2728}">
      <dgm:prSet/>
      <dgm:spPr/>
      <dgm:t>
        <a:bodyPr/>
        <a:lstStyle/>
        <a:p>
          <a:endParaRPr lang="en-US"/>
        </a:p>
      </dgm:t>
    </dgm:pt>
    <dgm:pt modelId="{A8658AFB-4E7A-4741-846F-49C988463E1A}">
      <dgm:prSet/>
      <dgm:spPr/>
      <dgm:t>
        <a:bodyPr/>
        <a:lstStyle/>
        <a:p>
          <a:r>
            <a:rPr lang="en-US" dirty="0"/>
            <a:t>An evidenced contribution that research makes to society</a:t>
          </a:r>
        </a:p>
      </dgm:t>
    </dgm:pt>
    <dgm:pt modelId="{0412CCE6-4FA4-4190-AECA-2799C85F0427}" type="parTrans" cxnId="{30CE865D-3674-4712-BDBD-20D9B4AB0A0D}">
      <dgm:prSet/>
      <dgm:spPr/>
      <dgm:t>
        <a:bodyPr/>
        <a:lstStyle/>
        <a:p>
          <a:endParaRPr lang="en-US"/>
        </a:p>
      </dgm:t>
    </dgm:pt>
    <dgm:pt modelId="{AF05AE9B-3E57-422B-8678-A1DFA0E246C4}" type="sibTrans" cxnId="{30CE865D-3674-4712-BDBD-20D9B4AB0A0D}">
      <dgm:prSet/>
      <dgm:spPr/>
      <dgm:t>
        <a:bodyPr/>
        <a:lstStyle/>
        <a:p>
          <a:endParaRPr lang="en-US"/>
        </a:p>
      </dgm:t>
    </dgm:pt>
    <dgm:pt modelId="{406765C1-0DA7-46F2-B14B-319721087E9C}">
      <dgm:prSet/>
      <dgm:spPr/>
      <dgm:t>
        <a:bodyPr/>
        <a:lstStyle/>
        <a:p>
          <a:r>
            <a:rPr lang="en-US" dirty="0"/>
            <a:t>academic impact - understanding of research methods, theory and knowledge</a:t>
          </a:r>
        </a:p>
      </dgm:t>
    </dgm:pt>
    <dgm:pt modelId="{78FC5BBF-6ECE-44A3-98B5-CC6A5556AE28}" type="parTrans" cxnId="{8258AEF4-1B77-4C79-ABCE-B56BDECDA4B0}">
      <dgm:prSet/>
      <dgm:spPr/>
      <dgm:t>
        <a:bodyPr/>
        <a:lstStyle/>
        <a:p>
          <a:endParaRPr lang="en-US"/>
        </a:p>
      </dgm:t>
    </dgm:pt>
    <dgm:pt modelId="{394DA585-CF68-4DE9-88B4-C7B60EC859DE}" type="sibTrans" cxnId="{8258AEF4-1B77-4C79-ABCE-B56BDECDA4B0}">
      <dgm:prSet/>
      <dgm:spPr/>
      <dgm:t>
        <a:bodyPr/>
        <a:lstStyle/>
        <a:p>
          <a:endParaRPr lang="en-US"/>
        </a:p>
      </dgm:t>
    </dgm:pt>
    <dgm:pt modelId="{BD79A8F2-240D-4836-8A45-4DF2C25E3AC9}">
      <dgm:prSet/>
      <dgm:spPr/>
      <dgm:t>
        <a:bodyPr/>
        <a:lstStyle/>
        <a:p>
          <a:r>
            <a:rPr lang="en-US"/>
            <a:t>economic and societal impact - contribution that research has on society and the economy, and its benefits to individuals, organisations or nations.</a:t>
          </a:r>
        </a:p>
      </dgm:t>
    </dgm:pt>
    <dgm:pt modelId="{F55A6EDC-F17F-4CD0-B478-2B811B45DDA7}" type="parTrans" cxnId="{4D9C30FA-D953-4E9E-97D4-41457F57AFD3}">
      <dgm:prSet/>
      <dgm:spPr/>
      <dgm:t>
        <a:bodyPr/>
        <a:lstStyle/>
        <a:p>
          <a:endParaRPr lang="en-US"/>
        </a:p>
      </dgm:t>
    </dgm:pt>
    <dgm:pt modelId="{8B4E498F-C245-4264-AD5B-2F73DE4D4F35}" type="sibTrans" cxnId="{4D9C30FA-D953-4E9E-97D4-41457F57AFD3}">
      <dgm:prSet/>
      <dgm:spPr/>
      <dgm:t>
        <a:bodyPr/>
        <a:lstStyle/>
        <a:p>
          <a:endParaRPr lang="en-US"/>
        </a:p>
      </dgm:t>
    </dgm:pt>
    <dgm:pt modelId="{6686E97B-08C0-4CF8-9F1B-CCA871CAA884}">
      <dgm:prSet/>
      <dgm:spPr/>
      <dgm:t>
        <a:bodyPr/>
        <a:lstStyle/>
        <a:p>
          <a:r>
            <a:rPr lang="en-US"/>
            <a:t>The impact of research can include:</a:t>
          </a:r>
        </a:p>
      </dgm:t>
    </dgm:pt>
    <dgm:pt modelId="{7616AD6C-FCBD-4C4D-91DD-BCD9A7239C68}" type="parTrans" cxnId="{A9494329-5216-4AFB-AD3F-EC1D29BBF0B5}">
      <dgm:prSet/>
      <dgm:spPr/>
      <dgm:t>
        <a:bodyPr/>
        <a:lstStyle/>
        <a:p>
          <a:endParaRPr lang="en-US"/>
        </a:p>
      </dgm:t>
    </dgm:pt>
    <dgm:pt modelId="{6E99349B-8622-45BE-A2F0-58C996FB2B72}" type="sibTrans" cxnId="{A9494329-5216-4AFB-AD3F-EC1D29BBF0B5}">
      <dgm:prSet/>
      <dgm:spPr/>
      <dgm:t>
        <a:bodyPr/>
        <a:lstStyle/>
        <a:p>
          <a:endParaRPr lang="en-US"/>
        </a:p>
      </dgm:t>
    </dgm:pt>
    <dgm:pt modelId="{B343011E-B2C8-48E5-8014-3F86021169A1}">
      <dgm:prSet/>
      <dgm:spPr/>
      <dgm:t>
        <a:bodyPr/>
        <a:lstStyle/>
        <a:p>
          <a:r>
            <a:rPr lang="en-US" dirty="0"/>
            <a:t>policy, practice or services, shaping legislation and changing behaviour</a:t>
          </a:r>
        </a:p>
      </dgm:t>
    </dgm:pt>
    <dgm:pt modelId="{786EB491-8268-41B6-AA2C-93E374F02002}" type="parTrans" cxnId="{D4FF1DAE-8E11-4435-8F6D-60FE52E8EEA8}">
      <dgm:prSet/>
      <dgm:spPr/>
      <dgm:t>
        <a:bodyPr/>
        <a:lstStyle/>
        <a:p>
          <a:endParaRPr lang="en-US"/>
        </a:p>
      </dgm:t>
    </dgm:pt>
    <dgm:pt modelId="{35BB7201-EC25-4683-890A-31D231371BA3}" type="sibTrans" cxnId="{D4FF1DAE-8E11-4435-8F6D-60FE52E8EEA8}">
      <dgm:prSet/>
      <dgm:spPr/>
      <dgm:t>
        <a:bodyPr/>
        <a:lstStyle/>
        <a:p>
          <a:endParaRPr lang="en-US"/>
        </a:p>
      </dgm:t>
    </dgm:pt>
    <dgm:pt modelId="{395F13DB-5C61-4DE8-80C2-EF964A5DD55B}">
      <dgm:prSet/>
      <dgm:spPr/>
      <dgm:t>
        <a:bodyPr/>
        <a:lstStyle/>
        <a:p>
          <a:r>
            <a:rPr lang="en-US" dirty="0"/>
            <a:t>capacity building through technical and personal skill development</a:t>
          </a:r>
        </a:p>
      </dgm:t>
    </dgm:pt>
    <dgm:pt modelId="{5274F1FD-88CE-474A-B14F-BF0A004ECB56}" type="parTrans" cxnId="{16C76475-A371-409B-B700-93C7604A75CA}">
      <dgm:prSet/>
      <dgm:spPr/>
      <dgm:t>
        <a:bodyPr/>
        <a:lstStyle/>
        <a:p>
          <a:endParaRPr lang="en-US"/>
        </a:p>
      </dgm:t>
    </dgm:pt>
    <dgm:pt modelId="{613B2258-B581-40E0-A21B-FFE8BE90B3B5}" type="sibTrans" cxnId="{16C76475-A371-409B-B700-93C7604A75CA}">
      <dgm:prSet/>
      <dgm:spPr/>
      <dgm:t>
        <a:bodyPr/>
        <a:lstStyle/>
        <a:p>
          <a:endParaRPr lang="en-US"/>
        </a:p>
      </dgm:t>
    </dgm:pt>
    <dgm:pt modelId="{FACCC5DB-7D00-C347-983B-48E92E25E4FA}" type="pres">
      <dgm:prSet presAssocID="{CDB99819-6833-4C5D-AD9C-29060F057841}" presName="linear" presStyleCnt="0">
        <dgm:presLayoutVars>
          <dgm:dir/>
          <dgm:animLvl val="lvl"/>
          <dgm:resizeHandles val="exact"/>
        </dgm:presLayoutVars>
      </dgm:prSet>
      <dgm:spPr/>
    </dgm:pt>
    <dgm:pt modelId="{E8302D92-10FC-C342-8363-CAA2291BFCED}" type="pres">
      <dgm:prSet presAssocID="{1F83E0BD-E892-4753-B3B0-F283AE6C4136}" presName="parentLin" presStyleCnt="0"/>
      <dgm:spPr/>
    </dgm:pt>
    <dgm:pt modelId="{E887C2E9-A07C-BD43-8F18-2F41F5569582}" type="pres">
      <dgm:prSet presAssocID="{1F83E0BD-E892-4753-B3B0-F283AE6C4136}" presName="parentLeftMargin" presStyleLbl="node1" presStyleIdx="0" presStyleCnt="2"/>
      <dgm:spPr/>
    </dgm:pt>
    <dgm:pt modelId="{51DC4B0F-588F-244A-B9C0-93CBB9D781A4}" type="pres">
      <dgm:prSet presAssocID="{1F83E0BD-E892-4753-B3B0-F283AE6C4136}" presName="parentText" presStyleLbl="node1" presStyleIdx="0" presStyleCnt="2">
        <dgm:presLayoutVars>
          <dgm:chMax val="0"/>
          <dgm:bulletEnabled val="1"/>
        </dgm:presLayoutVars>
      </dgm:prSet>
      <dgm:spPr/>
    </dgm:pt>
    <dgm:pt modelId="{9C305387-FE75-3B4F-882A-8B5440A88C9B}" type="pres">
      <dgm:prSet presAssocID="{1F83E0BD-E892-4753-B3B0-F283AE6C4136}" presName="negativeSpace" presStyleCnt="0"/>
      <dgm:spPr/>
    </dgm:pt>
    <dgm:pt modelId="{9263E180-48F9-5247-9174-F147C92096C7}" type="pres">
      <dgm:prSet presAssocID="{1F83E0BD-E892-4753-B3B0-F283AE6C4136}" presName="childText" presStyleLbl="conFgAcc1" presStyleIdx="0" presStyleCnt="2">
        <dgm:presLayoutVars>
          <dgm:bulletEnabled val="1"/>
        </dgm:presLayoutVars>
      </dgm:prSet>
      <dgm:spPr/>
    </dgm:pt>
    <dgm:pt modelId="{6E15FE58-700B-BB45-AAAF-73C5C99CD6B2}" type="pres">
      <dgm:prSet presAssocID="{97F17E22-EB97-48C6-98B7-C031ECAC365E}" presName="spaceBetweenRectangles" presStyleCnt="0"/>
      <dgm:spPr/>
    </dgm:pt>
    <dgm:pt modelId="{9986949B-713B-A448-B094-FCFB7B1E3C90}" type="pres">
      <dgm:prSet presAssocID="{6686E97B-08C0-4CF8-9F1B-CCA871CAA884}" presName="parentLin" presStyleCnt="0"/>
      <dgm:spPr/>
    </dgm:pt>
    <dgm:pt modelId="{FFFF36AF-74EE-9F4B-B1E9-60B35F298113}" type="pres">
      <dgm:prSet presAssocID="{6686E97B-08C0-4CF8-9F1B-CCA871CAA884}" presName="parentLeftMargin" presStyleLbl="node1" presStyleIdx="0" presStyleCnt="2"/>
      <dgm:spPr/>
    </dgm:pt>
    <dgm:pt modelId="{93F15297-2AA0-5245-8175-D8E3E29757B0}" type="pres">
      <dgm:prSet presAssocID="{6686E97B-08C0-4CF8-9F1B-CCA871CAA884}" presName="parentText" presStyleLbl="node1" presStyleIdx="1" presStyleCnt="2">
        <dgm:presLayoutVars>
          <dgm:chMax val="0"/>
          <dgm:bulletEnabled val="1"/>
        </dgm:presLayoutVars>
      </dgm:prSet>
      <dgm:spPr/>
    </dgm:pt>
    <dgm:pt modelId="{2777E9E2-0287-6F49-8EBA-BE79637D57CB}" type="pres">
      <dgm:prSet presAssocID="{6686E97B-08C0-4CF8-9F1B-CCA871CAA884}" presName="negativeSpace" presStyleCnt="0"/>
      <dgm:spPr/>
    </dgm:pt>
    <dgm:pt modelId="{AEC9B0C6-EBDC-E34C-8CFE-0443E522F136}" type="pres">
      <dgm:prSet presAssocID="{6686E97B-08C0-4CF8-9F1B-CCA871CAA884}" presName="childText" presStyleLbl="conFgAcc1" presStyleIdx="1" presStyleCnt="2">
        <dgm:presLayoutVars>
          <dgm:bulletEnabled val="1"/>
        </dgm:presLayoutVars>
      </dgm:prSet>
      <dgm:spPr/>
    </dgm:pt>
  </dgm:ptLst>
  <dgm:cxnLst>
    <dgm:cxn modelId="{00FAE621-BC02-0749-B7B7-CAED2F12CF66}" type="presOf" srcId="{CDB99819-6833-4C5D-AD9C-29060F057841}" destId="{FACCC5DB-7D00-C347-983B-48E92E25E4FA}" srcOrd="0" destOrd="0" presId="urn:microsoft.com/office/officeart/2005/8/layout/list1"/>
    <dgm:cxn modelId="{A9494329-5216-4AFB-AD3F-EC1D29BBF0B5}" srcId="{CDB99819-6833-4C5D-AD9C-29060F057841}" destId="{6686E97B-08C0-4CF8-9F1B-CCA871CAA884}" srcOrd="1" destOrd="0" parTransId="{7616AD6C-FCBD-4C4D-91DD-BCD9A7239C68}" sibTransId="{6E99349B-8622-45BE-A2F0-58C996FB2B72}"/>
    <dgm:cxn modelId="{191C023B-2B9D-C04B-8174-8FC1C2DBFE98}" type="presOf" srcId="{406765C1-0DA7-46F2-B14B-319721087E9C}" destId="{9263E180-48F9-5247-9174-F147C92096C7}" srcOrd="0" destOrd="1" presId="urn:microsoft.com/office/officeart/2005/8/layout/list1"/>
    <dgm:cxn modelId="{BC78A44B-C729-794D-BFC2-14640C49D8EF}" type="presOf" srcId="{B343011E-B2C8-48E5-8014-3F86021169A1}" destId="{AEC9B0C6-EBDC-E34C-8CFE-0443E522F136}" srcOrd="0" destOrd="0" presId="urn:microsoft.com/office/officeart/2005/8/layout/list1"/>
    <dgm:cxn modelId="{63AAAF5A-9B83-1E42-BABE-BCEC5D510304}" type="presOf" srcId="{6686E97B-08C0-4CF8-9F1B-CCA871CAA884}" destId="{FFFF36AF-74EE-9F4B-B1E9-60B35F298113}" srcOrd="0" destOrd="0" presId="urn:microsoft.com/office/officeart/2005/8/layout/list1"/>
    <dgm:cxn modelId="{E208EF5C-C402-C143-8940-B1BFBD37F4D0}" type="presOf" srcId="{1F83E0BD-E892-4753-B3B0-F283AE6C4136}" destId="{51DC4B0F-588F-244A-B9C0-93CBB9D781A4}" srcOrd="1" destOrd="0" presId="urn:microsoft.com/office/officeart/2005/8/layout/list1"/>
    <dgm:cxn modelId="{30CE865D-3674-4712-BDBD-20D9B4AB0A0D}" srcId="{1F83E0BD-E892-4753-B3B0-F283AE6C4136}" destId="{A8658AFB-4E7A-4741-846F-49C988463E1A}" srcOrd="0" destOrd="0" parTransId="{0412CCE6-4FA4-4190-AECA-2799C85F0427}" sibTransId="{AF05AE9B-3E57-422B-8678-A1DFA0E246C4}"/>
    <dgm:cxn modelId="{64C52964-72AC-0948-8954-C9F9A644E8B8}" type="presOf" srcId="{6686E97B-08C0-4CF8-9F1B-CCA871CAA884}" destId="{93F15297-2AA0-5245-8175-D8E3E29757B0}" srcOrd="1" destOrd="0" presId="urn:microsoft.com/office/officeart/2005/8/layout/list1"/>
    <dgm:cxn modelId="{16C76475-A371-409B-B700-93C7604A75CA}" srcId="{6686E97B-08C0-4CF8-9F1B-CCA871CAA884}" destId="{395F13DB-5C61-4DE8-80C2-EF964A5DD55B}" srcOrd="1" destOrd="0" parTransId="{5274F1FD-88CE-474A-B14F-BF0A004ECB56}" sibTransId="{613B2258-B581-40E0-A21B-FFE8BE90B3B5}"/>
    <dgm:cxn modelId="{E49D9079-1B59-A840-B9FC-8A40761BC39B}" type="presOf" srcId="{A8658AFB-4E7A-4741-846F-49C988463E1A}" destId="{9263E180-48F9-5247-9174-F147C92096C7}" srcOrd="0" destOrd="0" presId="urn:microsoft.com/office/officeart/2005/8/layout/list1"/>
    <dgm:cxn modelId="{D4FF1DAE-8E11-4435-8F6D-60FE52E8EEA8}" srcId="{6686E97B-08C0-4CF8-9F1B-CCA871CAA884}" destId="{B343011E-B2C8-48E5-8014-3F86021169A1}" srcOrd="0" destOrd="0" parTransId="{786EB491-8268-41B6-AA2C-93E374F02002}" sibTransId="{35BB7201-EC25-4683-890A-31D231371BA3}"/>
    <dgm:cxn modelId="{B9BEB0D5-DB71-46E1-8A16-5E97EA5C2728}" srcId="{CDB99819-6833-4C5D-AD9C-29060F057841}" destId="{1F83E0BD-E892-4753-B3B0-F283AE6C4136}" srcOrd="0" destOrd="0" parTransId="{FFDC3969-B5BA-4E2C-B00E-85BA8842595B}" sibTransId="{97F17E22-EB97-48C6-98B7-C031ECAC365E}"/>
    <dgm:cxn modelId="{E0F739DA-6210-9D45-B453-96BB9D54AF02}" type="presOf" srcId="{395F13DB-5C61-4DE8-80C2-EF964A5DD55B}" destId="{AEC9B0C6-EBDC-E34C-8CFE-0443E522F136}" srcOrd="0" destOrd="1" presId="urn:microsoft.com/office/officeart/2005/8/layout/list1"/>
    <dgm:cxn modelId="{506858E5-F1BF-4C4E-A889-412502140644}" type="presOf" srcId="{1F83E0BD-E892-4753-B3B0-F283AE6C4136}" destId="{E887C2E9-A07C-BD43-8F18-2F41F5569582}" srcOrd="0" destOrd="0" presId="urn:microsoft.com/office/officeart/2005/8/layout/list1"/>
    <dgm:cxn modelId="{86478EEC-988D-DF4B-B176-D478EA74EBEA}" type="presOf" srcId="{BD79A8F2-240D-4836-8A45-4DF2C25E3AC9}" destId="{9263E180-48F9-5247-9174-F147C92096C7}" srcOrd="0" destOrd="2" presId="urn:microsoft.com/office/officeart/2005/8/layout/list1"/>
    <dgm:cxn modelId="{8258AEF4-1B77-4C79-ABCE-B56BDECDA4B0}" srcId="{1F83E0BD-E892-4753-B3B0-F283AE6C4136}" destId="{406765C1-0DA7-46F2-B14B-319721087E9C}" srcOrd="1" destOrd="0" parTransId="{78FC5BBF-6ECE-44A3-98B5-CC6A5556AE28}" sibTransId="{394DA585-CF68-4DE9-88B4-C7B60EC859DE}"/>
    <dgm:cxn modelId="{4D9C30FA-D953-4E9E-97D4-41457F57AFD3}" srcId="{1F83E0BD-E892-4753-B3B0-F283AE6C4136}" destId="{BD79A8F2-240D-4836-8A45-4DF2C25E3AC9}" srcOrd="2" destOrd="0" parTransId="{F55A6EDC-F17F-4CD0-B478-2B811B45DDA7}" sibTransId="{8B4E498F-C245-4264-AD5B-2F73DE4D4F35}"/>
    <dgm:cxn modelId="{D5DA1D9B-BF7D-4C48-AD95-49E3A0F8EA9B}" type="presParOf" srcId="{FACCC5DB-7D00-C347-983B-48E92E25E4FA}" destId="{E8302D92-10FC-C342-8363-CAA2291BFCED}" srcOrd="0" destOrd="0" presId="urn:microsoft.com/office/officeart/2005/8/layout/list1"/>
    <dgm:cxn modelId="{06C7435C-CB94-184A-BD9F-E3C666E3526F}" type="presParOf" srcId="{E8302D92-10FC-C342-8363-CAA2291BFCED}" destId="{E887C2E9-A07C-BD43-8F18-2F41F5569582}" srcOrd="0" destOrd="0" presId="urn:microsoft.com/office/officeart/2005/8/layout/list1"/>
    <dgm:cxn modelId="{0BB99438-7D0E-D642-8DD2-5D6053399EC2}" type="presParOf" srcId="{E8302D92-10FC-C342-8363-CAA2291BFCED}" destId="{51DC4B0F-588F-244A-B9C0-93CBB9D781A4}" srcOrd="1" destOrd="0" presId="urn:microsoft.com/office/officeart/2005/8/layout/list1"/>
    <dgm:cxn modelId="{11FCC822-1642-FD47-ACF4-94381E575690}" type="presParOf" srcId="{FACCC5DB-7D00-C347-983B-48E92E25E4FA}" destId="{9C305387-FE75-3B4F-882A-8B5440A88C9B}" srcOrd="1" destOrd="0" presId="urn:microsoft.com/office/officeart/2005/8/layout/list1"/>
    <dgm:cxn modelId="{9F60D6F6-E708-D14B-86EE-0BC0C555209A}" type="presParOf" srcId="{FACCC5DB-7D00-C347-983B-48E92E25E4FA}" destId="{9263E180-48F9-5247-9174-F147C92096C7}" srcOrd="2" destOrd="0" presId="urn:microsoft.com/office/officeart/2005/8/layout/list1"/>
    <dgm:cxn modelId="{B49B0134-B894-324E-A4BC-D541725AA07D}" type="presParOf" srcId="{FACCC5DB-7D00-C347-983B-48E92E25E4FA}" destId="{6E15FE58-700B-BB45-AAAF-73C5C99CD6B2}" srcOrd="3" destOrd="0" presId="urn:microsoft.com/office/officeart/2005/8/layout/list1"/>
    <dgm:cxn modelId="{555C54B0-CF44-A044-B44A-45FAC2FA72DC}" type="presParOf" srcId="{FACCC5DB-7D00-C347-983B-48E92E25E4FA}" destId="{9986949B-713B-A448-B094-FCFB7B1E3C90}" srcOrd="4" destOrd="0" presId="urn:microsoft.com/office/officeart/2005/8/layout/list1"/>
    <dgm:cxn modelId="{3058A423-CC0B-D043-8F25-B16967B70FA4}" type="presParOf" srcId="{9986949B-713B-A448-B094-FCFB7B1E3C90}" destId="{FFFF36AF-74EE-9F4B-B1E9-60B35F298113}" srcOrd="0" destOrd="0" presId="urn:microsoft.com/office/officeart/2005/8/layout/list1"/>
    <dgm:cxn modelId="{6B65EAE3-BBD4-4049-9DC7-CB97E9AB2766}" type="presParOf" srcId="{9986949B-713B-A448-B094-FCFB7B1E3C90}" destId="{93F15297-2AA0-5245-8175-D8E3E29757B0}" srcOrd="1" destOrd="0" presId="urn:microsoft.com/office/officeart/2005/8/layout/list1"/>
    <dgm:cxn modelId="{82D2DFE3-667A-C34F-A5AF-4B43F1CF4E35}" type="presParOf" srcId="{FACCC5DB-7D00-C347-983B-48E92E25E4FA}" destId="{2777E9E2-0287-6F49-8EBA-BE79637D57CB}" srcOrd="5" destOrd="0" presId="urn:microsoft.com/office/officeart/2005/8/layout/list1"/>
    <dgm:cxn modelId="{8F6D3972-D31A-0A41-A125-9D19676C8268}" type="presParOf" srcId="{FACCC5DB-7D00-C347-983B-48E92E25E4FA}" destId="{AEC9B0C6-EBDC-E34C-8CFE-0443E522F136}"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1A991B-32C8-4629-9154-F7068CEF784E}" type="doc">
      <dgm:prSet loTypeId="urn:microsoft.com/office/officeart/2005/8/layout/matrix3" loCatId="matrix" qsTypeId="urn:microsoft.com/office/officeart/2005/8/quickstyle/simple1" qsCatId="simple" csTypeId="urn:microsoft.com/office/officeart/2005/8/colors/colorful1" csCatId="colorful"/>
      <dgm:spPr/>
      <dgm:t>
        <a:bodyPr/>
        <a:lstStyle/>
        <a:p>
          <a:endParaRPr lang="en-US"/>
        </a:p>
      </dgm:t>
    </dgm:pt>
    <dgm:pt modelId="{E2911211-735A-45C9-A7C6-623B1147AE5F}">
      <dgm:prSet/>
      <dgm:spPr/>
      <dgm:t>
        <a:bodyPr/>
        <a:lstStyle/>
        <a:p>
          <a:r>
            <a:rPr lang="en-GB" b="0" i="0"/>
            <a:t>A focused approach</a:t>
          </a:r>
          <a:endParaRPr lang="en-US"/>
        </a:p>
      </dgm:t>
    </dgm:pt>
    <dgm:pt modelId="{EF58D64A-D5B1-4861-A8D6-0FA559206649}" type="parTrans" cxnId="{4FA974B1-80F4-426A-931A-DD176B1DB9CA}">
      <dgm:prSet/>
      <dgm:spPr/>
      <dgm:t>
        <a:bodyPr/>
        <a:lstStyle/>
        <a:p>
          <a:endParaRPr lang="en-US"/>
        </a:p>
      </dgm:t>
    </dgm:pt>
    <dgm:pt modelId="{29782C08-F08E-42E4-82EC-EE10A7BFBA95}" type="sibTrans" cxnId="{4FA974B1-80F4-426A-931A-DD176B1DB9CA}">
      <dgm:prSet/>
      <dgm:spPr/>
      <dgm:t>
        <a:bodyPr/>
        <a:lstStyle/>
        <a:p>
          <a:endParaRPr lang="en-US"/>
        </a:p>
      </dgm:t>
    </dgm:pt>
    <dgm:pt modelId="{B8203D54-97E1-4704-B326-245BE18DC095}">
      <dgm:prSet/>
      <dgm:spPr/>
      <dgm:t>
        <a:bodyPr/>
        <a:lstStyle/>
        <a:p>
          <a:r>
            <a:rPr lang="en-GB" b="0" i="0"/>
            <a:t>Support to innovate and grow</a:t>
          </a:r>
          <a:endParaRPr lang="en-US"/>
        </a:p>
      </dgm:t>
    </dgm:pt>
    <dgm:pt modelId="{A3BD142A-A1E5-41B1-8AAC-FC7A40BABFD9}" type="parTrans" cxnId="{A18D866F-9B3B-424B-9D5C-64787B2E8E6C}">
      <dgm:prSet/>
      <dgm:spPr/>
      <dgm:t>
        <a:bodyPr/>
        <a:lstStyle/>
        <a:p>
          <a:endParaRPr lang="en-US"/>
        </a:p>
      </dgm:t>
    </dgm:pt>
    <dgm:pt modelId="{B2B6953F-D69B-4C9A-A8AA-DB8BB36B3F33}" type="sibTrans" cxnId="{A18D866F-9B3B-424B-9D5C-64787B2E8E6C}">
      <dgm:prSet/>
      <dgm:spPr/>
      <dgm:t>
        <a:bodyPr/>
        <a:lstStyle/>
        <a:p>
          <a:endParaRPr lang="en-US"/>
        </a:p>
      </dgm:t>
    </dgm:pt>
    <dgm:pt modelId="{FE226819-6B43-4BB2-B32C-802530F7D427}">
      <dgm:prSet/>
      <dgm:spPr/>
      <dgm:t>
        <a:bodyPr/>
        <a:lstStyle/>
        <a:p>
          <a:r>
            <a:rPr lang="en-GB" b="0" i="0"/>
            <a:t>Working together, communicating better, looking outward</a:t>
          </a:r>
          <a:endParaRPr lang="en-US"/>
        </a:p>
      </dgm:t>
    </dgm:pt>
    <dgm:pt modelId="{0633F55A-A28F-4963-AAAA-4CF06DBA52DF}" type="parTrans" cxnId="{4BDA7A3D-E306-4159-85FE-44A7983E9522}">
      <dgm:prSet/>
      <dgm:spPr/>
      <dgm:t>
        <a:bodyPr/>
        <a:lstStyle/>
        <a:p>
          <a:endParaRPr lang="en-US"/>
        </a:p>
      </dgm:t>
    </dgm:pt>
    <dgm:pt modelId="{218C6F13-5C5A-44E8-8B7D-C048DC13E324}" type="sibTrans" cxnId="{4BDA7A3D-E306-4159-85FE-44A7983E9522}">
      <dgm:prSet/>
      <dgm:spPr/>
      <dgm:t>
        <a:bodyPr/>
        <a:lstStyle/>
        <a:p>
          <a:endParaRPr lang="en-US"/>
        </a:p>
      </dgm:t>
    </dgm:pt>
    <dgm:pt modelId="{A1B2648D-3493-48EC-A029-3AA61A534C2A}">
      <dgm:prSet/>
      <dgm:spPr/>
      <dgm:t>
        <a:bodyPr/>
        <a:lstStyle/>
        <a:p>
          <a:r>
            <a:rPr lang="en-US"/>
            <a:t>Citizens of Change:</a:t>
          </a:r>
        </a:p>
      </dgm:t>
    </dgm:pt>
    <dgm:pt modelId="{F1D02D05-BEB3-4F6D-8C9D-6286AE532728}" type="parTrans" cxnId="{74119015-51F3-4C27-AC9C-DA3302451B99}">
      <dgm:prSet/>
      <dgm:spPr/>
      <dgm:t>
        <a:bodyPr/>
        <a:lstStyle/>
        <a:p>
          <a:endParaRPr lang="en-US"/>
        </a:p>
      </dgm:t>
    </dgm:pt>
    <dgm:pt modelId="{71C5062A-A32B-47CD-AE14-A3C1BB5D306F}" type="sibTrans" cxnId="{74119015-51F3-4C27-AC9C-DA3302451B99}">
      <dgm:prSet/>
      <dgm:spPr/>
      <dgm:t>
        <a:bodyPr/>
        <a:lstStyle/>
        <a:p>
          <a:endParaRPr lang="en-US"/>
        </a:p>
      </dgm:t>
    </dgm:pt>
    <dgm:pt modelId="{016B697D-6E0B-4D22-A3D9-DE13EEFCED34}">
      <dgm:prSet/>
      <dgm:spPr/>
      <dgm:t>
        <a:bodyPr/>
        <a:lstStyle/>
        <a:p>
          <a:r>
            <a:rPr lang="en-GB" b="0" i="0"/>
            <a:t>Whilst others may take a strategy and read-it, file-it, and forgot-about-it, we’re wholly different. We are the university that turns words into action and action into change.</a:t>
          </a:r>
          <a:endParaRPr lang="en-US"/>
        </a:p>
      </dgm:t>
    </dgm:pt>
    <dgm:pt modelId="{3CBCB492-9062-4904-8BE5-37EC39C3F16A}" type="parTrans" cxnId="{190A9601-E6A1-4285-A098-3B201E06D1CF}">
      <dgm:prSet/>
      <dgm:spPr/>
      <dgm:t>
        <a:bodyPr/>
        <a:lstStyle/>
        <a:p>
          <a:endParaRPr lang="en-US"/>
        </a:p>
      </dgm:t>
    </dgm:pt>
    <dgm:pt modelId="{2302D8AA-0C25-4E35-A1C7-F30FB144D049}" type="sibTrans" cxnId="{190A9601-E6A1-4285-A098-3B201E06D1CF}">
      <dgm:prSet/>
      <dgm:spPr/>
      <dgm:t>
        <a:bodyPr/>
        <a:lstStyle/>
        <a:p>
          <a:endParaRPr lang="en-US"/>
        </a:p>
      </dgm:t>
    </dgm:pt>
    <dgm:pt modelId="{DEB6B9CC-F53B-8C48-992C-5FADBB507F5C}" type="pres">
      <dgm:prSet presAssocID="{BB1A991B-32C8-4629-9154-F7068CEF784E}" presName="matrix" presStyleCnt="0">
        <dgm:presLayoutVars>
          <dgm:chMax val="1"/>
          <dgm:dir/>
          <dgm:resizeHandles val="exact"/>
        </dgm:presLayoutVars>
      </dgm:prSet>
      <dgm:spPr/>
    </dgm:pt>
    <dgm:pt modelId="{3CC50777-C338-4240-9263-EDB7DFF4F166}" type="pres">
      <dgm:prSet presAssocID="{BB1A991B-32C8-4629-9154-F7068CEF784E}" presName="diamond" presStyleLbl="bgShp" presStyleIdx="0" presStyleCnt="1"/>
      <dgm:spPr/>
    </dgm:pt>
    <dgm:pt modelId="{C8E39562-BA76-064E-9020-979FE55B612D}" type="pres">
      <dgm:prSet presAssocID="{BB1A991B-32C8-4629-9154-F7068CEF784E}" presName="quad1" presStyleLbl="node1" presStyleIdx="0" presStyleCnt="4">
        <dgm:presLayoutVars>
          <dgm:chMax val="0"/>
          <dgm:chPref val="0"/>
          <dgm:bulletEnabled val="1"/>
        </dgm:presLayoutVars>
      </dgm:prSet>
      <dgm:spPr/>
    </dgm:pt>
    <dgm:pt modelId="{4831B2B3-55E2-1D4D-AA48-9E300B45A1A5}" type="pres">
      <dgm:prSet presAssocID="{BB1A991B-32C8-4629-9154-F7068CEF784E}" presName="quad2" presStyleLbl="node1" presStyleIdx="1" presStyleCnt="4">
        <dgm:presLayoutVars>
          <dgm:chMax val="0"/>
          <dgm:chPref val="0"/>
          <dgm:bulletEnabled val="1"/>
        </dgm:presLayoutVars>
      </dgm:prSet>
      <dgm:spPr/>
    </dgm:pt>
    <dgm:pt modelId="{A61FFC2B-6955-C246-920F-2CAC3D9FA7C3}" type="pres">
      <dgm:prSet presAssocID="{BB1A991B-32C8-4629-9154-F7068CEF784E}" presName="quad3" presStyleLbl="node1" presStyleIdx="2" presStyleCnt="4">
        <dgm:presLayoutVars>
          <dgm:chMax val="0"/>
          <dgm:chPref val="0"/>
          <dgm:bulletEnabled val="1"/>
        </dgm:presLayoutVars>
      </dgm:prSet>
      <dgm:spPr/>
    </dgm:pt>
    <dgm:pt modelId="{8141A799-27ED-1741-B689-2E07918E0CCF}" type="pres">
      <dgm:prSet presAssocID="{BB1A991B-32C8-4629-9154-F7068CEF784E}" presName="quad4" presStyleLbl="node1" presStyleIdx="3" presStyleCnt="4">
        <dgm:presLayoutVars>
          <dgm:chMax val="0"/>
          <dgm:chPref val="0"/>
          <dgm:bulletEnabled val="1"/>
        </dgm:presLayoutVars>
      </dgm:prSet>
      <dgm:spPr/>
    </dgm:pt>
  </dgm:ptLst>
  <dgm:cxnLst>
    <dgm:cxn modelId="{190A9601-E6A1-4285-A098-3B201E06D1CF}" srcId="{A1B2648D-3493-48EC-A029-3AA61A534C2A}" destId="{016B697D-6E0B-4D22-A3D9-DE13EEFCED34}" srcOrd="0" destOrd="0" parTransId="{3CBCB492-9062-4904-8BE5-37EC39C3F16A}" sibTransId="{2302D8AA-0C25-4E35-A1C7-F30FB144D049}"/>
    <dgm:cxn modelId="{74119015-51F3-4C27-AC9C-DA3302451B99}" srcId="{BB1A991B-32C8-4629-9154-F7068CEF784E}" destId="{A1B2648D-3493-48EC-A029-3AA61A534C2A}" srcOrd="3" destOrd="0" parTransId="{F1D02D05-BEB3-4F6D-8C9D-6286AE532728}" sibTransId="{71C5062A-A32B-47CD-AE14-A3C1BB5D306F}"/>
    <dgm:cxn modelId="{4BDA7A3D-E306-4159-85FE-44A7983E9522}" srcId="{BB1A991B-32C8-4629-9154-F7068CEF784E}" destId="{FE226819-6B43-4BB2-B32C-802530F7D427}" srcOrd="2" destOrd="0" parTransId="{0633F55A-A28F-4963-AAAA-4CF06DBA52DF}" sibTransId="{218C6F13-5C5A-44E8-8B7D-C048DC13E324}"/>
    <dgm:cxn modelId="{A18D866F-9B3B-424B-9D5C-64787B2E8E6C}" srcId="{BB1A991B-32C8-4629-9154-F7068CEF784E}" destId="{B8203D54-97E1-4704-B326-245BE18DC095}" srcOrd="1" destOrd="0" parTransId="{A3BD142A-A1E5-41B1-8AAC-FC7A40BABFD9}" sibTransId="{B2B6953F-D69B-4C9A-A8AA-DB8BB36B3F33}"/>
    <dgm:cxn modelId="{67CAFC96-DFC0-1343-B21F-53F312C97BFA}" type="presOf" srcId="{E2911211-735A-45C9-A7C6-623B1147AE5F}" destId="{C8E39562-BA76-064E-9020-979FE55B612D}" srcOrd="0" destOrd="0" presId="urn:microsoft.com/office/officeart/2005/8/layout/matrix3"/>
    <dgm:cxn modelId="{9E5614AD-1477-FF49-9A88-345965AAA199}" type="presOf" srcId="{FE226819-6B43-4BB2-B32C-802530F7D427}" destId="{A61FFC2B-6955-C246-920F-2CAC3D9FA7C3}" srcOrd="0" destOrd="0" presId="urn:microsoft.com/office/officeart/2005/8/layout/matrix3"/>
    <dgm:cxn modelId="{49D60FAF-C92B-5C4C-9E4A-C04C311E0327}" type="presOf" srcId="{B8203D54-97E1-4704-B326-245BE18DC095}" destId="{4831B2B3-55E2-1D4D-AA48-9E300B45A1A5}" srcOrd="0" destOrd="0" presId="urn:microsoft.com/office/officeart/2005/8/layout/matrix3"/>
    <dgm:cxn modelId="{4FA974B1-80F4-426A-931A-DD176B1DB9CA}" srcId="{BB1A991B-32C8-4629-9154-F7068CEF784E}" destId="{E2911211-735A-45C9-A7C6-623B1147AE5F}" srcOrd="0" destOrd="0" parTransId="{EF58D64A-D5B1-4861-A8D6-0FA559206649}" sibTransId="{29782C08-F08E-42E4-82EC-EE10A7BFBA95}"/>
    <dgm:cxn modelId="{BBA66DBB-4C8B-9049-8290-9BE5DE5EC6A4}" type="presOf" srcId="{A1B2648D-3493-48EC-A029-3AA61A534C2A}" destId="{8141A799-27ED-1741-B689-2E07918E0CCF}" srcOrd="0" destOrd="0" presId="urn:microsoft.com/office/officeart/2005/8/layout/matrix3"/>
    <dgm:cxn modelId="{601F84DD-81D0-2B4E-A4E1-D820A33547E8}" type="presOf" srcId="{BB1A991B-32C8-4629-9154-F7068CEF784E}" destId="{DEB6B9CC-F53B-8C48-992C-5FADBB507F5C}" srcOrd="0" destOrd="0" presId="urn:microsoft.com/office/officeart/2005/8/layout/matrix3"/>
    <dgm:cxn modelId="{EA8F9BFB-44CA-2C40-9E3F-B2EDF85544B4}" type="presOf" srcId="{016B697D-6E0B-4D22-A3D9-DE13EEFCED34}" destId="{8141A799-27ED-1741-B689-2E07918E0CCF}" srcOrd="0" destOrd="1" presId="urn:microsoft.com/office/officeart/2005/8/layout/matrix3"/>
    <dgm:cxn modelId="{073366F0-AEED-564E-832C-ADBBD73129D1}" type="presParOf" srcId="{DEB6B9CC-F53B-8C48-992C-5FADBB507F5C}" destId="{3CC50777-C338-4240-9263-EDB7DFF4F166}" srcOrd="0" destOrd="0" presId="urn:microsoft.com/office/officeart/2005/8/layout/matrix3"/>
    <dgm:cxn modelId="{7DCF1DF0-7AA9-BB47-B203-D5F0943E113C}" type="presParOf" srcId="{DEB6B9CC-F53B-8C48-992C-5FADBB507F5C}" destId="{C8E39562-BA76-064E-9020-979FE55B612D}" srcOrd="1" destOrd="0" presId="urn:microsoft.com/office/officeart/2005/8/layout/matrix3"/>
    <dgm:cxn modelId="{B241F704-C425-4347-83DB-C6BE3E04AB61}" type="presParOf" srcId="{DEB6B9CC-F53B-8C48-992C-5FADBB507F5C}" destId="{4831B2B3-55E2-1D4D-AA48-9E300B45A1A5}" srcOrd="2" destOrd="0" presId="urn:microsoft.com/office/officeart/2005/8/layout/matrix3"/>
    <dgm:cxn modelId="{102F051E-DE03-534D-9C4E-F881475488A7}" type="presParOf" srcId="{DEB6B9CC-F53B-8C48-992C-5FADBB507F5C}" destId="{A61FFC2B-6955-C246-920F-2CAC3D9FA7C3}" srcOrd="3" destOrd="0" presId="urn:microsoft.com/office/officeart/2005/8/layout/matrix3"/>
    <dgm:cxn modelId="{05330BE5-0216-B144-BBD0-C51274DB50A7}" type="presParOf" srcId="{DEB6B9CC-F53B-8C48-992C-5FADBB507F5C}" destId="{8141A799-27ED-1741-B689-2E07918E0CCF}"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721EE2-82B3-4D61-BB30-2C7E666DCCDC}"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4EE71273-3EF5-45BC-BDD3-EB5C2E272895}">
      <dgm:prSet/>
      <dgm:spPr/>
      <dgm:t>
        <a:bodyPr/>
        <a:lstStyle/>
        <a:p>
          <a:r>
            <a:rPr lang="en-GB" b="1" i="0"/>
            <a:t>Inclusive:</a:t>
          </a:r>
          <a:r>
            <a:rPr lang="en-GB" b="0" i="0"/>
            <a:t> </a:t>
          </a:r>
          <a:endParaRPr lang="en-US"/>
        </a:p>
      </dgm:t>
    </dgm:pt>
    <dgm:pt modelId="{316AC172-AA29-4D9B-BD80-0ECF2CEE3FB9}" type="parTrans" cxnId="{2AFDAC6E-BA7F-44ED-AD42-949DE2241627}">
      <dgm:prSet/>
      <dgm:spPr/>
      <dgm:t>
        <a:bodyPr/>
        <a:lstStyle/>
        <a:p>
          <a:endParaRPr lang="en-US"/>
        </a:p>
      </dgm:t>
    </dgm:pt>
    <dgm:pt modelId="{C9CC6E7E-EBC8-413F-90F4-FD92535C4B78}" type="sibTrans" cxnId="{2AFDAC6E-BA7F-44ED-AD42-949DE2241627}">
      <dgm:prSet/>
      <dgm:spPr/>
      <dgm:t>
        <a:bodyPr/>
        <a:lstStyle/>
        <a:p>
          <a:endParaRPr lang="en-US"/>
        </a:p>
      </dgm:t>
    </dgm:pt>
    <dgm:pt modelId="{9F3EEAF9-DCB3-4486-A40A-521814BC77D8}">
      <dgm:prSet/>
      <dgm:spPr/>
      <dgm:t>
        <a:bodyPr/>
        <a:lstStyle/>
        <a:p>
          <a:r>
            <a:rPr lang="en-GB" b="0" i="0"/>
            <a:t>We are diverse in our makeup and united in ambition. Our diversity is our strength and makes our community stronger.</a:t>
          </a:r>
          <a:endParaRPr lang="en-US"/>
        </a:p>
      </dgm:t>
    </dgm:pt>
    <dgm:pt modelId="{042FBFF3-AF12-4A70-A3A3-1CED84397663}" type="parTrans" cxnId="{753C0866-74A2-4DB5-937C-E6BEABFE63B2}">
      <dgm:prSet/>
      <dgm:spPr/>
      <dgm:t>
        <a:bodyPr/>
        <a:lstStyle/>
        <a:p>
          <a:endParaRPr lang="en-US"/>
        </a:p>
      </dgm:t>
    </dgm:pt>
    <dgm:pt modelId="{28DB40B2-C8C0-4879-B144-283CF86A44C0}" type="sibTrans" cxnId="{753C0866-74A2-4DB5-937C-E6BEABFE63B2}">
      <dgm:prSet/>
      <dgm:spPr/>
      <dgm:t>
        <a:bodyPr/>
        <a:lstStyle/>
        <a:p>
          <a:endParaRPr lang="en-US"/>
        </a:p>
      </dgm:t>
    </dgm:pt>
    <dgm:pt modelId="{BF4DED51-95FD-4AA8-A1C7-58B40066AB0B}">
      <dgm:prSet/>
      <dgm:spPr/>
      <dgm:t>
        <a:bodyPr/>
        <a:lstStyle/>
        <a:p>
          <a:r>
            <a:rPr lang="en-GB" b="1" i="0"/>
            <a:t>Inspiring:</a:t>
          </a:r>
          <a:r>
            <a:rPr lang="en-GB" b="0" i="0"/>
            <a:t> </a:t>
          </a:r>
          <a:endParaRPr lang="en-US"/>
        </a:p>
      </dgm:t>
    </dgm:pt>
    <dgm:pt modelId="{5985C387-A5A5-44A8-A97D-21E41BD16A49}" type="parTrans" cxnId="{46334E2A-AD21-4583-BDFA-06C5E8B55288}">
      <dgm:prSet/>
      <dgm:spPr/>
      <dgm:t>
        <a:bodyPr/>
        <a:lstStyle/>
        <a:p>
          <a:endParaRPr lang="en-US"/>
        </a:p>
      </dgm:t>
    </dgm:pt>
    <dgm:pt modelId="{C3646D16-05E3-4EE0-82DE-96777FB9DE81}" type="sibTrans" cxnId="{46334E2A-AD21-4583-BDFA-06C5E8B55288}">
      <dgm:prSet/>
      <dgm:spPr/>
      <dgm:t>
        <a:bodyPr/>
        <a:lstStyle/>
        <a:p>
          <a:endParaRPr lang="en-US"/>
        </a:p>
      </dgm:t>
    </dgm:pt>
    <dgm:pt modelId="{27AF9732-E9CE-436B-B76C-D0972D58C0CC}">
      <dgm:prSet/>
      <dgm:spPr/>
      <dgm:t>
        <a:bodyPr/>
        <a:lstStyle/>
        <a:p>
          <a:r>
            <a:rPr lang="en-GB" b="0" i="0"/>
            <a:t>We are passionate about inspiring individuals to succeed and realise their ambitions. We challenge our community to think differently, to get involved, and to constantly embrace new ideas.</a:t>
          </a:r>
          <a:endParaRPr lang="en-US"/>
        </a:p>
      </dgm:t>
    </dgm:pt>
    <dgm:pt modelId="{4855C010-9C27-45D3-807B-BB9C2C43FBAB}" type="parTrans" cxnId="{C3DCF25E-6BBB-414F-A9A8-892EC250E3EA}">
      <dgm:prSet/>
      <dgm:spPr/>
      <dgm:t>
        <a:bodyPr/>
        <a:lstStyle/>
        <a:p>
          <a:endParaRPr lang="en-US"/>
        </a:p>
      </dgm:t>
    </dgm:pt>
    <dgm:pt modelId="{1F5FC73B-43FD-414A-91DD-98CC841F3304}" type="sibTrans" cxnId="{C3DCF25E-6BBB-414F-A9A8-892EC250E3EA}">
      <dgm:prSet/>
      <dgm:spPr/>
      <dgm:t>
        <a:bodyPr/>
        <a:lstStyle/>
        <a:p>
          <a:endParaRPr lang="en-US"/>
        </a:p>
      </dgm:t>
    </dgm:pt>
    <dgm:pt modelId="{BCEBEBC0-68EF-4CD7-9CC8-2541C11BA192}">
      <dgm:prSet/>
      <dgm:spPr/>
      <dgm:t>
        <a:bodyPr/>
        <a:lstStyle/>
        <a:p>
          <a:r>
            <a:rPr lang="en-GB" b="1" i="0"/>
            <a:t>Impactful:</a:t>
          </a:r>
          <a:r>
            <a:rPr lang="en-GB" b="0" i="0"/>
            <a:t> </a:t>
          </a:r>
          <a:endParaRPr lang="en-US"/>
        </a:p>
      </dgm:t>
    </dgm:pt>
    <dgm:pt modelId="{327C353A-D69C-4C53-9302-981FB73FE0AE}" type="parTrans" cxnId="{69AC2C9B-9E1F-4278-A317-6E30572BBE94}">
      <dgm:prSet/>
      <dgm:spPr/>
      <dgm:t>
        <a:bodyPr/>
        <a:lstStyle/>
        <a:p>
          <a:endParaRPr lang="en-US"/>
        </a:p>
      </dgm:t>
    </dgm:pt>
    <dgm:pt modelId="{02CF59AF-D8F4-4F37-92D1-C38779CF7376}" type="sibTrans" cxnId="{69AC2C9B-9E1F-4278-A317-6E30572BBE94}">
      <dgm:prSet/>
      <dgm:spPr/>
      <dgm:t>
        <a:bodyPr/>
        <a:lstStyle/>
        <a:p>
          <a:endParaRPr lang="en-US"/>
        </a:p>
      </dgm:t>
    </dgm:pt>
    <dgm:pt modelId="{2EC3D749-6775-46D6-BB9C-F71493B352D3}">
      <dgm:prSet/>
      <dgm:spPr/>
      <dgm:t>
        <a:bodyPr/>
        <a:lstStyle/>
        <a:p>
          <a:r>
            <a:rPr lang="en-GB" b="0" i="0"/>
            <a:t>As Citizens of Change we will generate new ideas which deliver impact and empower our community.</a:t>
          </a:r>
          <a:endParaRPr lang="en-US"/>
        </a:p>
      </dgm:t>
    </dgm:pt>
    <dgm:pt modelId="{4FB70517-B8BB-4598-9379-FB5DE39A1000}" type="parTrans" cxnId="{FAE19151-0DA8-4E6A-9B9C-BE5BDF75968B}">
      <dgm:prSet/>
      <dgm:spPr/>
      <dgm:t>
        <a:bodyPr/>
        <a:lstStyle/>
        <a:p>
          <a:endParaRPr lang="en-US"/>
        </a:p>
      </dgm:t>
    </dgm:pt>
    <dgm:pt modelId="{F4EE02D5-9093-4946-85C8-39B8DBD4A0F6}" type="sibTrans" cxnId="{FAE19151-0DA8-4E6A-9B9C-BE5BDF75968B}">
      <dgm:prSet/>
      <dgm:spPr/>
      <dgm:t>
        <a:bodyPr/>
        <a:lstStyle/>
        <a:p>
          <a:endParaRPr lang="en-US"/>
        </a:p>
      </dgm:t>
    </dgm:pt>
    <dgm:pt modelId="{637451D6-D071-814F-B32F-97F13E1B5B30}" type="pres">
      <dgm:prSet presAssocID="{64721EE2-82B3-4D61-BB30-2C7E666DCCDC}" presName="linear" presStyleCnt="0">
        <dgm:presLayoutVars>
          <dgm:animLvl val="lvl"/>
          <dgm:resizeHandles val="exact"/>
        </dgm:presLayoutVars>
      </dgm:prSet>
      <dgm:spPr/>
    </dgm:pt>
    <dgm:pt modelId="{240E930D-2BCB-4441-8BAC-FC4D166FCDF0}" type="pres">
      <dgm:prSet presAssocID="{4EE71273-3EF5-45BC-BDD3-EB5C2E272895}" presName="parentText" presStyleLbl="node1" presStyleIdx="0" presStyleCnt="3">
        <dgm:presLayoutVars>
          <dgm:chMax val="0"/>
          <dgm:bulletEnabled val="1"/>
        </dgm:presLayoutVars>
      </dgm:prSet>
      <dgm:spPr/>
    </dgm:pt>
    <dgm:pt modelId="{0FEAC05C-24C8-CB48-95E3-0F481E22BF93}" type="pres">
      <dgm:prSet presAssocID="{4EE71273-3EF5-45BC-BDD3-EB5C2E272895}" presName="childText" presStyleLbl="revTx" presStyleIdx="0" presStyleCnt="3">
        <dgm:presLayoutVars>
          <dgm:bulletEnabled val="1"/>
        </dgm:presLayoutVars>
      </dgm:prSet>
      <dgm:spPr/>
    </dgm:pt>
    <dgm:pt modelId="{7877B8F3-AD84-3745-88F5-A1A6C41EB347}" type="pres">
      <dgm:prSet presAssocID="{BF4DED51-95FD-4AA8-A1C7-58B40066AB0B}" presName="parentText" presStyleLbl="node1" presStyleIdx="1" presStyleCnt="3">
        <dgm:presLayoutVars>
          <dgm:chMax val="0"/>
          <dgm:bulletEnabled val="1"/>
        </dgm:presLayoutVars>
      </dgm:prSet>
      <dgm:spPr/>
    </dgm:pt>
    <dgm:pt modelId="{C5FD282C-440B-8C47-B9D3-3D5AEDDE0D55}" type="pres">
      <dgm:prSet presAssocID="{BF4DED51-95FD-4AA8-A1C7-58B40066AB0B}" presName="childText" presStyleLbl="revTx" presStyleIdx="1" presStyleCnt="3">
        <dgm:presLayoutVars>
          <dgm:bulletEnabled val="1"/>
        </dgm:presLayoutVars>
      </dgm:prSet>
      <dgm:spPr/>
    </dgm:pt>
    <dgm:pt modelId="{C38A42F8-1D3F-AB41-A551-92838488F87E}" type="pres">
      <dgm:prSet presAssocID="{BCEBEBC0-68EF-4CD7-9CC8-2541C11BA192}" presName="parentText" presStyleLbl="node1" presStyleIdx="2" presStyleCnt="3">
        <dgm:presLayoutVars>
          <dgm:chMax val="0"/>
          <dgm:bulletEnabled val="1"/>
        </dgm:presLayoutVars>
      </dgm:prSet>
      <dgm:spPr/>
    </dgm:pt>
    <dgm:pt modelId="{B65DD477-453C-EE4A-A191-110D7C2007BB}" type="pres">
      <dgm:prSet presAssocID="{BCEBEBC0-68EF-4CD7-9CC8-2541C11BA192}" presName="childText" presStyleLbl="revTx" presStyleIdx="2" presStyleCnt="3">
        <dgm:presLayoutVars>
          <dgm:bulletEnabled val="1"/>
        </dgm:presLayoutVars>
      </dgm:prSet>
      <dgm:spPr/>
    </dgm:pt>
  </dgm:ptLst>
  <dgm:cxnLst>
    <dgm:cxn modelId="{46334E2A-AD21-4583-BDFA-06C5E8B55288}" srcId="{64721EE2-82B3-4D61-BB30-2C7E666DCCDC}" destId="{BF4DED51-95FD-4AA8-A1C7-58B40066AB0B}" srcOrd="1" destOrd="0" parTransId="{5985C387-A5A5-44A8-A97D-21E41BD16A49}" sibTransId="{C3646D16-05E3-4EE0-82DE-96777FB9DE81}"/>
    <dgm:cxn modelId="{F2316540-E392-9D4C-8DD0-CBF6EB86FD91}" type="presOf" srcId="{9F3EEAF9-DCB3-4486-A40A-521814BC77D8}" destId="{0FEAC05C-24C8-CB48-95E3-0F481E22BF93}" srcOrd="0" destOrd="0" presId="urn:microsoft.com/office/officeart/2005/8/layout/vList2"/>
    <dgm:cxn modelId="{FAE19151-0DA8-4E6A-9B9C-BE5BDF75968B}" srcId="{BCEBEBC0-68EF-4CD7-9CC8-2541C11BA192}" destId="{2EC3D749-6775-46D6-BB9C-F71493B352D3}" srcOrd="0" destOrd="0" parTransId="{4FB70517-B8BB-4598-9379-FB5DE39A1000}" sibTransId="{F4EE02D5-9093-4946-85C8-39B8DBD4A0F6}"/>
    <dgm:cxn modelId="{C3DCF25E-6BBB-414F-A9A8-892EC250E3EA}" srcId="{BF4DED51-95FD-4AA8-A1C7-58B40066AB0B}" destId="{27AF9732-E9CE-436B-B76C-D0972D58C0CC}" srcOrd="0" destOrd="0" parTransId="{4855C010-9C27-45D3-807B-BB9C2C43FBAB}" sibTransId="{1F5FC73B-43FD-414A-91DD-98CC841F3304}"/>
    <dgm:cxn modelId="{753C0866-74A2-4DB5-937C-E6BEABFE63B2}" srcId="{4EE71273-3EF5-45BC-BDD3-EB5C2E272895}" destId="{9F3EEAF9-DCB3-4486-A40A-521814BC77D8}" srcOrd="0" destOrd="0" parTransId="{042FBFF3-AF12-4A70-A3A3-1CED84397663}" sibTransId="{28DB40B2-C8C0-4879-B144-283CF86A44C0}"/>
    <dgm:cxn modelId="{2AFDAC6E-BA7F-44ED-AD42-949DE2241627}" srcId="{64721EE2-82B3-4D61-BB30-2C7E666DCCDC}" destId="{4EE71273-3EF5-45BC-BDD3-EB5C2E272895}" srcOrd="0" destOrd="0" parTransId="{316AC172-AA29-4D9B-BD80-0ECF2CEE3FB9}" sibTransId="{C9CC6E7E-EBC8-413F-90F4-FD92535C4B78}"/>
    <dgm:cxn modelId="{F2270170-D0C8-754B-8F7E-606ADDE49422}" type="presOf" srcId="{2EC3D749-6775-46D6-BB9C-F71493B352D3}" destId="{B65DD477-453C-EE4A-A191-110D7C2007BB}" srcOrd="0" destOrd="0" presId="urn:microsoft.com/office/officeart/2005/8/layout/vList2"/>
    <dgm:cxn modelId="{06AAD97B-B0D6-AC4A-BC8F-AAA1E57E2729}" type="presOf" srcId="{64721EE2-82B3-4D61-BB30-2C7E666DCCDC}" destId="{637451D6-D071-814F-B32F-97F13E1B5B30}" srcOrd="0" destOrd="0" presId="urn:microsoft.com/office/officeart/2005/8/layout/vList2"/>
    <dgm:cxn modelId="{9DBB9794-2742-DA47-A2D0-FDF940D8EC6E}" type="presOf" srcId="{4EE71273-3EF5-45BC-BDD3-EB5C2E272895}" destId="{240E930D-2BCB-4441-8BAC-FC4D166FCDF0}" srcOrd="0" destOrd="0" presId="urn:microsoft.com/office/officeart/2005/8/layout/vList2"/>
    <dgm:cxn modelId="{69AC2C9B-9E1F-4278-A317-6E30572BBE94}" srcId="{64721EE2-82B3-4D61-BB30-2C7E666DCCDC}" destId="{BCEBEBC0-68EF-4CD7-9CC8-2541C11BA192}" srcOrd="2" destOrd="0" parTransId="{327C353A-D69C-4C53-9302-981FB73FE0AE}" sibTransId="{02CF59AF-D8F4-4F37-92D1-C38779CF7376}"/>
    <dgm:cxn modelId="{0AC88CC5-5346-A144-A167-EB538BD65BA0}" type="presOf" srcId="{BCEBEBC0-68EF-4CD7-9CC8-2541C11BA192}" destId="{C38A42F8-1D3F-AB41-A551-92838488F87E}" srcOrd="0" destOrd="0" presId="urn:microsoft.com/office/officeart/2005/8/layout/vList2"/>
    <dgm:cxn modelId="{F1F530D5-42F2-E645-A114-AB82F5D6D260}" type="presOf" srcId="{27AF9732-E9CE-436B-B76C-D0972D58C0CC}" destId="{C5FD282C-440B-8C47-B9D3-3D5AEDDE0D55}" srcOrd="0" destOrd="0" presId="urn:microsoft.com/office/officeart/2005/8/layout/vList2"/>
    <dgm:cxn modelId="{F3E1D7F2-A290-6C44-A269-4A983BE47B74}" type="presOf" srcId="{BF4DED51-95FD-4AA8-A1C7-58B40066AB0B}" destId="{7877B8F3-AD84-3745-88F5-A1A6C41EB347}" srcOrd="0" destOrd="0" presId="urn:microsoft.com/office/officeart/2005/8/layout/vList2"/>
    <dgm:cxn modelId="{8C4F9649-DE12-E64F-A406-9B5EBC5B51D8}" type="presParOf" srcId="{637451D6-D071-814F-B32F-97F13E1B5B30}" destId="{240E930D-2BCB-4441-8BAC-FC4D166FCDF0}" srcOrd="0" destOrd="0" presId="urn:microsoft.com/office/officeart/2005/8/layout/vList2"/>
    <dgm:cxn modelId="{BD7BDA49-16FD-3E43-A678-69AD7A5B406C}" type="presParOf" srcId="{637451D6-D071-814F-B32F-97F13E1B5B30}" destId="{0FEAC05C-24C8-CB48-95E3-0F481E22BF93}" srcOrd="1" destOrd="0" presId="urn:microsoft.com/office/officeart/2005/8/layout/vList2"/>
    <dgm:cxn modelId="{429C9650-14A9-1F43-B781-54E5AD3F356E}" type="presParOf" srcId="{637451D6-D071-814F-B32F-97F13E1B5B30}" destId="{7877B8F3-AD84-3745-88F5-A1A6C41EB347}" srcOrd="2" destOrd="0" presId="urn:microsoft.com/office/officeart/2005/8/layout/vList2"/>
    <dgm:cxn modelId="{E83E6A9F-4C88-8046-BE8D-365F1EA57205}" type="presParOf" srcId="{637451D6-D071-814F-B32F-97F13E1B5B30}" destId="{C5FD282C-440B-8C47-B9D3-3D5AEDDE0D55}" srcOrd="3" destOrd="0" presId="urn:microsoft.com/office/officeart/2005/8/layout/vList2"/>
    <dgm:cxn modelId="{BA1D2914-26FA-4D4F-B10C-83F130257179}" type="presParOf" srcId="{637451D6-D071-814F-B32F-97F13E1B5B30}" destId="{C38A42F8-1D3F-AB41-A551-92838488F87E}" srcOrd="4" destOrd="0" presId="urn:microsoft.com/office/officeart/2005/8/layout/vList2"/>
    <dgm:cxn modelId="{2BA29B8B-F725-EF46-847A-086E687FC447}" type="presParOf" srcId="{637451D6-D071-814F-B32F-97F13E1B5B30}" destId="{B65DD477-453C-EE4A-A191-110D7C2007BB}"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1E4C97-29A0-44F5-B65F-204AC2A85B85}"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2CBEA7F7-F179-45E9-8A95-C00642223730}">
      <dgm:prSet/>
      <dgm:spPr/>
      <dgm:t>
        <a:bodyPr/>
        <a:lstStyle/>
        <a:p>
          <a:r>
            <a:rPr lang="en-GB" b="0" i="0"/>
            <a:t>It’s research that you carry out with people – rather than on them – in a collaborative, iterative process of shared learning</a:t>
          </a:r>
          <a:endParaRPr lang="en-US"/>
        </a:p>
      </dgm:t>
    </dgm:pt>
    <dgm:pt modelId="{D579A168-6F65-4954-B7B5-D8ACEBDC0BA6}" type="parTrans" cxnId="{6E4EEE89-231B-498E-B779-3C07DC477DEE}">
      <dgm:prSet/>
      <dgm:spPr/>
      <dgm:t>
        <a:bodyPr/>
        <a:lstStyle/>
        <a:p>
          <a:endParaRPr lang="en-US"/>
        </a:p>
      </dgm:t>
    </dgm:pt>
    <dgm:pt modelId="{DC7C33BC-D96C-400A-9CB8-88BB2CD30346}" type="sibTrans" cxnId="{6E4EEE89-231B-498E-B779-3C07DC477DEE}">
      <dgm:prSet/>
      <dgm:spPr/>
      <dgm:t>
        <a:bodyPr/>
        <a:lstStyle/>
        <a:p>
          <a:endParaRPr lang="en-US"/>
        </a:p>
      </dgm:t>
    </dgm:pt>
    <dgm:pt modelId="{32C12C2C-9192-416E-9E61-D2FC3A235CA5}">
      <dgm:prSet/>
      <dgm:spPr/>
      <dgm:t>
        <a:bodyPr/>
        <a:lstStyle/>
        <a:p>
          <a:r>
            <a:rPr lang="en-GB"/>
            <a:t>H</a:t>
          </a:r>
          <a:r>
            <a:rPr lang="en-GB" b="0" i="0"/>
            <a:t>igh potential for impact </a:t>
          </a:r>
          <a:endParaRPr lang="en-US"/>
        </a:p>
      </dgm:t>
    </dgm:pt>
    <dgm:pt modelId="{417D3318-73FF-4C95-A166-41236F0260D5}" type="parTrans" cxnId="{2A11CDDC-54F8-409B-8224-ADD0002EB6F0}">
      <dgm:prSet/>
      <dgm:spPr/>
      <dgm:t>
        <a:bodyPr/>
        <a:lstStyle/>
        <a:p>
          <a:endParaRPr lang="en-US"/>
        </a:p>
      </dgm:t>
    </dgm:pt>
    <dgm:pt modelId="{0348056D-59BE-4B07-9492-A06FF5B9948F}" type="sibTrans" cxnId="{2A11CDDC-54F8-409B-8224-ADD0002EB6F0}">
      <dgm:prSet/>
      <dgm:spPr/>
      <dgm:t>
        <a:bodyPr/>
        <a:lstStyle/>
        <a:p>
          <a:endParaRPr lang="en-US"/>
        </a:p>
      </dgm:t>
    </dgm:pt>
    <dgm:pt modelId="{85CC53AF-C532-4A56-B44B-D08DA166D376}" type="pres">
      <dgm:prSet presAssocID="{F01E4C97-29A0-44F5-B65F-204AC2A85B85}" presName="root" presStyleCnt="0">
        <dgm:presLayoutVars>
          <dgm:dir/>
          <dgm:resizeHandles val="exact"/>
        </dgm:presLayoutVars>
      </dgm:prSet>
      <dgm:spPr/>
    </dgm:pt>
    <dgm:pt modelId="{4783AF6E-20E3-4EF0-BD4A-2E89EBC022EF}" type="pres">
      <dgm:prSet presAssocID="{2CBEA7F7-F179-45E9-8A95-C00642223730}" presName="compNode" presStyleCnt="0"/>
      <dgm:spPr/>
    </dgm:pt>
    <dgm:pt modelId="{FB84FFC9-C108-4115-AAC3-4FDAA9319C21}" type="pres">
      <dgm:prSet presAssocID="{2CBEA7F7-F179-45E9-8A95-C0064222373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Brainstorm"/>
        </a:ext>
      </dgm:extLst>
    </dgm:pt>
    <dgm:pt modelId="{F177D71E-277C-47BB-8821-14D52C59CB79}" type="pres">
      <dgm:prSet presAssocID="{2CBEA7F7-F179-45E9-8A95-C00642223730}" presName="spaceRect" presStyleCnt="0"/>
      <dgm:spPr/>
    </dgm:pt>
    <dgm:pt modelId="{9843436A-62FA-43AC-B26B-BC5292AD3E87}" type="pres">
      <dgm:prSet presAssocID="{2CBEA7F7-F179-45E9-8A95-C00642223730}" presName="textRect" presStyleLbl="revTx" presStyleIdx="0" presStyleCnt="2">
        <dgm:presLayoutVars>
          <dgm:chMax val="1"/>
          <dgm:chPref val="1"/>
        </dgm:presLayoutVars>
      </dgm:prSet>
      <dgm:spPr/>
    </dgm:pt>
    <dgm:pt modelId="{E1396D6A-9887-4CA5-ABB2-EBE0C46762C5}" type="pres">
      <dgm:prSet presAssocID="{DC7C33BC-D96C-400A-9CB8-88BB2CD30346}" presName="sibTrans" presStyleCnt="0"/>
      <dgm:spPr/>
    </dgm:pt>
    <dgm:pt modelId="{CD786907-62CF-4F73-B426-1194DAA15203}" type="pres">
      <dgm:prSet presAssocID="{32C12C2C-9192-416E-9E61-D2FC3A235CA5}" presName="compNode" presStyleCnt="0"/>
      <dgm:spPr/>
    </dgm:pt>
    <dgm:pt modelId="{203A33AB-2DB9-453F-92A4-DF535216FE47}" type="pres">
      <dgm:prSet presAssocID="{32C12C2C-9192-416E-9E61-D2FC3A235CA5}"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pward trend"/>
        </a:ext>
      </dgm:extLst>
    </dgm:pt>
    <dgm:pt modelId="{26AF57FF-91F9-4D56-BA49-92278B79B693}" type="pres">
      <dgm:prSet presAssocID="{32C12C2C-9192-416E-9E61-D2FC3A235CA5}" presName="spaceRect" presStyleCnt="0"/>
      <dgm:spPr/>
    </dgm:pt>
    <dgm:pt modelId="{C88ACB04-E6D7-4704-8EC6-EAF40164D5F1}" type="pres">
      <dgm:prSet presAssocID="{32C12C2C-9192-416E-9E61-D2FC3A235CA5}" presName="textRect" presStyleLbl="revTx" presStyleIdx="1" presStyleCnt="2">
        <dgm:presLayoutVars>
          <dgm:chMax val="1"/>
          <dgm:chPref val="1"/>
        </dgm:presLayoutVars>
      </dgm:prSet>
      <dgm:spPr/>
    </dgm:pt>
  </dgm:ptLst>
  <dgm:cxnLst>
    <dgm:cxn modelId="{DBB36010-AB6F-41B3-9889-03F38F3D7D05}" type="presOf" srcId="{F01E4C97-29A0-44F5-B65F-204AC2A85B85}" destId="{85CC53AF-C532-4A56-B44B-D08DA166D376}" srcOrd="0" destOrd="0" presId="urn:microsoft.com/office/officeart/2018/2/layout/IconLabelList"/>
    <dgm:cxn modelId="{3818A24C-AB44-4A67-B562-A16DC5EB698A}" type="presOf" srcId="{32C12C2C-9192-416E-9E61-D2FC3A235CA5}" destId="{C88ACB04-E6D7-4704-8EC6-EAF40164D5F1}" srcOrd="0" destOrd="0" presId="urn:microsoft.com/office/officeart/2018/2/layout/IconLabelList"/>
    <dgm:cxn modelId="{6E4EEE89-231B-498E-B779-3C07DC477DEE}" srcId="{F01E4C97-29A0-44F5-B65F-204AC2A85B85}" destId="{2CBEA7F7-F179-45E9-8A95-C00642223730}" srcOrd="0" destOrd="0" parTransId="{D579A168-6F65-4954-B7B5-D8ACEBDC0BA6}" sibTransId="{DC7C33BC-D96C-400A-9CB8-88BB2CD30346}"/>
    <dgm:cxn modelId="{D55C0BA8-208A-4DF8-A1C3-3C634582BDBC}" type="presOf" srcId="{2CBEA7F7-F179-45E9-8A95-C00642223730}" destId="{9843436A-62FA-43AC-B26B-BC5292AD3E87}" srcOrd="0" destOrd="0" presId="urn:microsoft.com/office/officeart/2018/2/layout/IconLabelList"/>
    <dgm:cxn modelId="{2A11CDDC-54F8-409B-8224-ADD0002EB6F0}" srcId="{F01E4C97-29A0-44F5-B65F-204AC2A85B85}" destId="{32C12C2C-9192-416E-9E61-D2FC3A235CA5}" srcOrd="1" destOrd="0" parTransId="{417D3318-73FF-4C95-A166-41236F0260D5}" sibTransId="{0348056D-59BE-4B07-9492-A06FF5B9948F}"/>
    <dgm:cxn modelId="{7E2CF8BA-45D7-45E3-8E65-E289AD3E52CE}" type="presParOf" srcId="{85CC53AF-C532-4A56-B44B-D08DA166D376}" destId="{4783AF6E-20E3-4EF0-BD4A-2E89EBC022EF}" srcOrd="0" destOrd="0" presId="urn:microsoft.com/office/officeart/2018/2/layout/IconLabelList"/>
    <dgm:cxn modelId="{8775B3C1-AB6E-478E-A00C-4F231B7BBB20}" type="presParOf" srcId="{4783AF6E-20E3-4EF0-BD4A-2E89EBC022EF}" destId="{FB84FFC9-C108-4115-AAC3-4FDAA9319C21}" srcOrd="0" destOrd="0" presId="urn:microsoft.com/office/officeart/2018/2/layout/IconLabelList"/>
    <dgm:cxn modelId="{213AC07A-DC84-440E-B500-853C557C3E14}" type="presParOf" srcId="{4783AF6E-20E3-4EF0-BD4A-2E89EBC022EF}" destId="{F177D71E-277C-47BB-8821-14D52C59CB79}" srcOrd="1" destOrd="0" presId="urn:microsoft.com/office/officeart/2018/2/layout/IconLabelList"/>
    <dgm:cxn modelId="{BC2D41E9-8717-4CDD-AAEA-58B5F24E1B0A}" type="presParOf" srcId="{4783AF6E-20E3-4EF0-BD4A-2E89EBC022EF}" destId="{9843436A-62FA-43AC-B26B-BC5292AD3E87}" srcOrd="2" destOrd="0" presId="urn:microsoft.com/office/officeart/2018/2/layout/IconLabelList"/>
    <dgm:cxn modelId="{208A21C3-22DA-4DB3-8512-8D8F4B6A53EF}" type="presParOf" srcId="{85CC53AF-C532-4A56-B44B-D08DA166D376}" destId="{E1396D6A-9887-4CA5-ABB2-EBE0C46762C5}" srcOrd="1" destOrd="0" presId="urn:microsoft.com/office/officeart/2018/2/layout/IconLabelList"/>
    <dgm:cxn modelId="{3AE9C43C-4736-410F-B260-4E4E40C10900}" type="presParOf" srcId="{85CC53AF-C532-4A56-B44B-D08DA166D376}" destId="{CD786907-62CF-4F73-B426-1194DAA15203}" srcOrd="2" destOrd="0" presId="urn:microsoft.com/office/officeart/2018/2/layout/IconLabelList"/>
    <dgm:cxn modelId="{D7B8604A-420D-4041-9BAF-EA6FF88BB5DB}" type="presParOf" srcId="{CD786907-62CF-4F73-B426-1194DAA15203}" destId="{203A33AB-2DB9-453F-92A4-DF535216FE47}" srcOrd="0" destOrd="0" presId="urn:microsoft.com/office/officeart/2018/2/layout/IconLabelList"/>
    <dgm:cxn modelId="{03FC4BAC-055E-40FF-BE51-9BB7C37593C7}" type="presParOf" srcId="{CD786907-62CF-4F73-B426-1194DAA15203}" destId="{26AF57FF-91F9-4D56-BA49-92278B79B693}" srcOrd="1" destOrd="0" presId="urn:microsoft.com/office/officeart/2018/2/layout/IconLabelList"/>
    <dgm:cxn modelId="{AEE04500-555B-4C51-827F-18632B1CC5DD}" type="presParOf" srcId="{CD786907-62CF-4F73-B426-1194DAA15203}" destId="{C88ACB04-E6D7-4704-8EC6-EAF40164D5F1}"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0585697-F73E-49D7-B21E-BEA5BE608B0B}"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US"/>
        </a:p>
      </dgm:t>
    </dgm:pt>
    <dgm:pt modelId="{580C4C0C-7210-40D1-9753-D438861F5EC8}">
      <dgm:prSet/>
      <dgm:spPr/>
      <dgm:t>
        <a:bodyPr/>
        <a:lstStyle/>
        <a:p>
          <a:r>
            <a:rPr lang="en-GB" b="1" i="0"/>
            <a:t>Objectives:</a:t>
          </a:r>
          <a:endParaRPr lang="en-US"/>
        </a:p>
      </dgm:t>
    </dgm:pt>
    <dgm:pt modelId="{0A1DDB7B-D6DD-4C84-B022-B694CF9817BA}" type="parTrans" cxnId="{D8D8A0C3-E9E5-42D4-A912-DBA9A779B11C}">
      <dgm:prSet/>
      <dgm:spPr/>
      <dgm:t>
        <a:bodyPr/>
        <a:lstStyle/>
        <a:p>
          <a:endParaRPr lang="en-US"/>
        </a:p>
      </dgm:t>
    </dgm:pt>
    <dgm:pt modelId="{4B6AAEE5-6ACF-42E6-83DB-A6DD95A0BD58}" type="sibTrans" cxnId="{D8D8A0C3-E9E5-42D4-A912-DBA9A779B11C}">
      <dgm:prSet/>
      <dgm:spPr/>
      <dgm:t>
        <a:bodyPr/>
        <a:lstStyle/>
        <a:p>
          <a:endParaRPr lang="en-US"/>
        </a:p>
      </dgm:t>
    </dgm:pt>
    <dgm:pt modelId="{487A1264-4C2E-4F13-BD48-F2CEB505CFF8}">
      <dgm:prSet/>
      <dgm:spPr/>
      <dgm:t>
        <a:bodyPr/>
        <a:lstStyle/>
        <a:p>
          <a:r>
            <a:rPr lang="en-GB" b="0" i="0"/>
            <a:t>What do you want to achieve, for example, raise awareness and understanding, or change practice? </a:t>
          </a:r>
          <a:endParaRPr lang="en-US"/>
        </a:p>
      </dgm:t>
    </dgm:pt>
    <dgm:pt modelId="{A6A4B971-E2B4-4B7F-9AB4-EEAB7339F9AA}" type="parTrans" cxnId="{DF552466-38E4-4C80-94C6-3F4C1B0483BC}">
      <dgm:prSet/>
      <dgm:spPr/>
      <dgm:t>
        <a:bodyPr/>
        <a:lstStyle/>
        <a:p>
          <a:endParaRPr lang="en-US"/>
        </a:p>
      </dgm:t>
    </dgm:pt>
    <dgm:pt modelId="{AFA6A7EF-5911-48B3-82C0-BC744AE08FBB}" type="sibTrans" cxnId="{DF552466-38E4-4C80-94C6-3F4C1B0483BC}">
      <dgm:prSet/>
      <dgm:spPr/>
      <dgm:t>
        <a:bodyPr/>
        <a:lstStyle/>
        <a:p>
          <a:endParaRPr lang="en-US"/>
        </a:p>
      </dgm:t>
    </dgm:pt>
    <dgm:pt modelId="{15869CDB-B564-4E11-801E-9873DED4EE8A}">
      <dgm:prSet/>
      <dgm:spPr/>
      <dgm:t>
        <a:bodyPr/>
        <a:lstStyle/>
        <a:p>
          <a:r>
            <a:rPr lang="en-GB" b="0" i="0"/>
            <a:t>How will you know if you are successful and made an impact? </a:t>
          </a:r>
          <a:endParaRPr lang="en-US"/>
        </a:p>
      </dgm:t>
    </dgm:pt>
    <dgm:pt modelId="{E343BBC4-0292-4D04-A651-6B599ADF9A70}" type="parTrans" cxnId="{989C2E69-33F8-4E39-94E8-FA9439D0BD02}">
      <dgm:prSet/>
      <dgm:spPr/>
      <dgm:t>
        <a:bodyPr/>
        <a:lstStyle/>
        <a:p>
          <a:endParaRPr lang="en-US"/>
        </a:p>
      </dgm:t>
    </dgm:pt>
    <dgm:pt modelId="{1B433C13-51E6-4E78-99EC-A6B894DD0E78}" type="sibTrans" cxnId="{989C2E69-33F8-4E39-94E8-FA9439D0BD02}">
      <dgm:prSet/>
      <dgm:spPr/>
      <dgm:t>
        <a:bodyPr/>
        <a:lstStyle/>
        <a:p>
          <a:endParaRPr lang="en-US"/>
        </a:p>
      </dgm:t>
    </dgm:pt>
    <dgm:pt modelId="{F35281B3-D0FF-40E5-9892-373F7A370572}">
      <dgm:prSet/>
      <dgm:spPr/>
      <dgm:t>
        <a:bodyPr/>
        <a:lstStyle/>
        <a:p>
          <a:r>
            <a:rPr lang="en-GB" b="0" i="0" dirty="0"/>
            <a:t>Be realistic</a:t>
          </a:r>
          <a:endParaRPr lang="en-US" dirty="0"/>
        </a:p>
      </dgm:t>
    </dgm:pt>
    <dgm:pt modelId="{7BA4B50B-9251-458D-B169-A1A229C34D37}" type="parTrans" cxnId="{B71D3135-3569-442F-BDEF-A7A83AA21871}">
      <dgm:prSet/>
      <dgm:spPr/>
      <dgm:t>
        <a:bodyPr/>
        <a:lstStyle/>
        <a:p>
          <a:endParaRPr lang="en-US"/>
        </a:p>
      </dgm:t>
    </dgm:pt>
    <dgm:pt modelId="{76090C22-FBD0-431A-BAFD-BCF4D693C5E5}" type="sibTrans" cxnId="{B71D3135-3569-442F-BDEF-A7A83AA21871}">
      <dgm:prSet/>
      <dgm:spPr/>
      <dgm:t>
        <a:bodyPr/>
        <a:lstStyle/>
        <a:p>
          <a:endParaRPr lang="en-US"/>
        </a:p>
      </dgm:t>
    </dgm:pt>
    <dgm:pt modelId="{97BC4733-61CC-4FE2-BAE2-C4C1C45419F1}">
      <dgm:prSet/>
      <dgm:spPr/>
      <dgm:t>
        <a:bodyPr/>
        <a:lstStyle/>
        <a:p>
          <a:r>
            <a:rPr lang="en-GB" b="1" i="0"/>
            <a:t>Audience:</a:t>
          </a:r>
          <a:endParaRPr lang="en-US"/>
        </a:p>
      </dgm:t>
    </dgm:pt>
    <dgm:pt modelId="{F785AB36-698D-4380-877A-F5A23020702C}" type="parTrans" cxnId="{28CD8505-9C6A-4D29-8E50-DE43E46C007E}">
      <dgm:prSet/>
      <dgm:spPr/>
      <dgm:t>
        <a:bodyPr/>
        <a:lstStyle/>
        <a:p>
          <a:endParaRPr lang="en-US"/>
        </a:p>
      </dgm:t>
    </dgm:pt>
    <dgm:pt modelId="{3281402D-B7FB-473A-8D65-4952168A5AEC}" type="sibTrans" cxnId="{28CD8505-9C6A-4D29-8E50-DE43E46C007E}">
      <dgm:prSet/>
      <dgm:spPr/>
      <dgm:t>
        <a:bodyPr/>
        <a:lstStyle/>
        <a:p>
          <a:endParaRPr lang="en-US"/>
        </a:p>
      </dgm:t>
    </dgm:pt>
    <dgm:pt modelId="{A6209D04-0E5D-41AA-9C29-8FD12F60DD1B}">
      <dgm:prSet/>
      <dgm:spPr/>
      <dgm:t>
        <a:bodyPr/>
        <a:lstStyle/>
        <a:p>
          <a:r>
            <a:rPr lang="en-GB" b="0" i="0" dirty="0"/>
            <a:t>Identify your audience(s) - think who might benefit from using your findings</a:t>
          </a:r>
          <a:endParaRPr lang="en-US" dirty="0"/>
        </a:p>
      </dgm:t>
    </dgm:pt>
    <dgm:pt modelId="{BEAA46EA-762B-4FFE-B523-9AD110B2A368}" type="parTrans" cxnId="{99CD7447-4D3B-43F6-A892-2A4278AFCA74}">
      <dgm:prSet/>
      <dgm:spPr/>
      <dgm:t>
        <a:bodyPr/>
        <a:lstStyle/>
        <a:p>
          <a:endParaRPr lang="en-US"/>
        </a:p>
      </dgm:t>
    </dgm:pt>
    <dgm:pt modelId="{F6D16EDB-041E-4BEF-90EC-52EF74EC52BE}" type="sibTrans" cxnId="{99CD7447-4D3B-43F6-A892-2A4278AFCA74}">
      <dgm:prSet/>
      <dgm:spPr/>
      <dgm:t>
        <a:bodyPr/>
        <a:lstStyle/>
        <a:p>
          <a:endParaRPr lang="en-US"/>
        </a:p>
      </dgm:t>
    </dgm:pt>
    <dgm:pt modelId="{23C3DD05-F937-4E5B-83CA-8F6E0C01358B}">
      <dgm:prSet/>
      <dgm:spPr/>
      <dgm:t>
        <a:bodyPr/>
        <a:lstStyle/>
        <a:p>
          <a:r>
            <a:rPr lang="en-GB" b="0" i="0" dirty="0"/>
            <a:t>Understand how and where your audience looks for information</a:t>
          </a:r>
          <a:endParaRPr lang="en-US" dirty="0"/>
        </a:p>
      </dgm:t>
    </dgm:pt>
    <dgm:pt modelId="{81C9EBAA-72D4-40F3-A8F4-DD9BD929B398}" type="parTrans" cxnId="{F36F2AF1-BF02-4063-AA53-A8732F20B730}">
      <dgm:prSet/>
      <dgm:spPr/>
      <dgm:t>
        <a:bodyPr/>
        <a:lstStyle/>
        <a:p>
          <a:endParaRPr lang="en-US"/>
        </a:p>
      </dgm:t>
    </dgm:pt>
    <dgm:pt modelId="{D05F8F0E-E977-4CE2-8F09-6121F425A39C}" type="sibTrans" cxnId="{F36F2AF1-BF02-4063-AA53-A8732F20B730}">
      <dgm:prSet/>
      <dgm:spPr/>
      <dgm:t>
        <a:bodyPr/>
        <a:lstStyle/>
        <a:p>
          <a:endParaRPr lang="en-US"/>
        </a:p>
      </dgm:t>
    </dgm:pt>
    <dgm:pt modelId="{74BC3918-C486-4070-8D04-8965B65207CD}">
      <dgm:prSet/>
      <dgm:spPr/>
      <dgm:t>
        <a:bodyPr/>
        <a:lstStyle/>
        <a:p>
          <a:r>
            <a:rPr lang="en-GB" b="0" i="0" dirty="0"/>
            <a:t>Remember to feedback study findings to participants; they may wish to also participate in the dissemination of the research and can provide a powerful voice</a:t>
          </a:r>
          <a:endParaRPr lang="en-US" dirty="0"/>
        </a:p>
      </dgm:t>
    </dgm:pt>
    <dgm:pt modelId="{D0EBABBF-4D93-4842-A0AC-3C55E3B1CF23}" type="parTrans" cxnId="{096501FE-25F4-437A-96B0-977FABB65161}">
      <dgm:prSet/>
      <dgm:spPr/>
      <dgm:t>
        <a:bodyPr/>
        <a:lstStyle/>
        <a:p>
          <a:endParaRPr lang="en-US"/>
        </a:p>
      </dgm:t>
    </dgm:pt>
    <dgm:pt modelId="{F160AC6D-9B70-490E-9941-CDB17AF4A87C}" type="sibTrans" cxnId="{096501FE-25F4-437A-96B0-977FABB65161}">
      <dgm:prSet/>
      <dgm:spPr/>
      <dgm:t>
        <a:bodyPr/>
        <a:lstStyle/>
        <a:p>
          <a:endParaRPr lang="en-US"/>
        </a:p>
      </dgm:t>
    </dgm:pt>
    <dgm:pt modelId="{573898C2-023E-0741-99BB-DDCCDDBADBA2}" type="pres">
      <dgm:prSet presAssocID="{D0585697-F73E-49D7-B21E-BEA5BE608B0B}" presName="linear" presStyleCnt="0">
        <dgm:presLayoutVars>
          <dgm:dir/>
          <dgm:animLvl val="lvl"/>
          <dgm:resizeHandles val="exact"/>
        </dgm:presLayoutVars>
      </dgm:prSet>
      <dgm:spPr/>
    </dgm:pt>
    <dgm:pt modelId="{4DECEF9B-86CD-634B-959C-8E25F8406733}" type="pres">
      <dgm:prSet presAssocID="{580C4C0C-7210-40D1-9753-D438861F5EC8}" presName="parentLin" presStyleCnt="0"/>
      <dgm:spPr/>
    </dgm:pt>
    <dgm:pt modelId="{46CF36C8-6A4F-8446-9D2A-CB72C552B1FA}" type="pres">
      <dgm:prSet presAssocID="{580C4C0C-7210-40D1-9753-D438861F5EC8}" presName="parentLeftMargin" presStyleLbl="node1" presStyleIdx="0" presStyleCnt="2"/>
      <dgm:spPr/>
    </dgm:pt>
    <dgm:pt modelId="{0DB08295-774C-7341-8B1A-428754009C93}" type="pres">
      <dgm:prSet presAssocID="{580C4C0C-7210-40D1-9753-D438861F5EC8}" presName="parentText" presStyleLbl="node1" presStyleIdx="0" presStyleCnt="2">
        <dgm:presLayoutVars>
          <dgm:chMax val="0"/>
          <dgm:bulletEnabled val="1"/>
        </dgm:presLayoutVars>
      </dgm:prSet>
      <dgm:spPr/>
    </dgm:pt>
    <dgm:pt modelId="{D85634FC-B53F-9448-9161-85ACE33108C1}" type="pres">
      <dgm:prSet presAssocID="{580C4C0C-7210-40D1-9753-D438861F5EC8}" presName="negativeSpace" presStyleCnt="0"/>
      <dgm:spPr/>
    </dgm:pt>
    <dgm:pt modelId="{0E98B03A-469D-D843-9926-CBD2E9D67285}" type="pres">
      <dgm:prSet presAssocID="{580C4C0C-7210-40D1-9753-D438861F5EC8}" presName="childText" presStyleLbl="conFgAcc1" presStyleIdx="0" presStyleCnt="2">
        <dgm:presLayoutVars>
          <dgm:bulletEnabled val="1"/>
        </dgm:presLayoutVars>
      </dgm:prSet>
      <dgm:spPr/>
    </dgm:pt>
    <dgm:pt modelId="{EFD461BC-B9BE-0743-B239-F61C4AEBE2F8}" type="pres">
      <dgm:prSet presAssocID="{4B6AAEE5-6ACF-42E6-83DB-A6DD95A0BD58}" presName="spaceBetweenRectangles" presStyleCnt="0"/>
      <dgm:spPr/>
    </dgm:pt>
    <dgm:pt modelId="{7FC0F501-E75D-F64E-A2E0-A80513397A6A}" type="pres">
      <dgm:prSet presAssocID="{97BC4733-61CC-4FE2-BAE2-C4C1C45419F1}" presName="parentLin" presStyleCnt="0"/>
      <dgm:spPr/>
    </dgm:pt>
    <dgm:pt modelId="{4C65D77D-A748-AC41-8CF2-DC3B2299F8B8}" type="pres">
      <dgm:prSet presAssocID="{97BC4733-61CC-4FE2-BAE2-C4C1C45419F1}" presName="parentLeftMargin" presStyleLbl="node1" presStyleIdx="0" presStyleCnt="2"/>
      <dgm:spPr/>
    </dgm:pt>
    <dgm:pt modelId="{112BA958-98B5-0444-BAB5-A50811A27F54}" type="pres">
      <dgm:prSet presAssocID="{97BC4733-61CC-4FE2-BAE2-C4C1C45419F1}" presName="parentText" presStyleLbl="node1" presStyleIdx="1" presStyleCnt="2">
        <dgm:presLayoutVars>
          <dgm:chMax val="0"/>
          <dgm:bulletEnabled val="1"/>
        </dgm:presLayoutVars>
      </dgm:prSet>
      <dgm:spPr/>
    </dgm:pt>
    <dgm:pt modelId="{FD04A177-BF04-E340-898D-14219DD39CFA}" type="pres">
      <dgm:prSet presAssocID="{97BC4733-61CC-4FE2-BAE2-C4C1C45419F1}" presName="negativeSpace" presStyleCnt="0"/>
      <dgm:spPr/>
    </dgm:pt>
    <dgm:pt modelId="{0E5D5BF9-FE1A-D94C-9E62-59AC81A5FDC3}" type="pres">
      <dgm:prSet presAssocID="{97BC4733-61CC-4FE2-BAE2-C4C1C45419F1}" presName="childText" presStyleLbl="conFgAcc1" presStyleIdx="1" presStyleCnt="2">
        <dgm:presLayoutVars>
          <dgm:bulletEnabled val="1"/>
        </dgm:presLayoutVars>
      </dgm:prSet>
      <dgm:spPr/>
    </dgm:pt>
  </dgm:ptLst>
  <dgm:cxnLst>
    <dgm:cxn modelId="{28CD8505-9C6A-4D29-8E50-DE43E46C007E}" srcId="{D0585697-F73E-49D7-B21E-BEA5BE608B0B}" destId="{97BC4733-61CC-4FE2-BAE2-C4C1C45419F1}" srcOrd="1" destOrd="0" parTransId="{F785AB36-698D-4380-877A-F5A23020702C}" sibTransId="{3281402D-B7FB-473A-8D65-4952168A5AEC}"/>
    <dgm:cxn modelId="{0095C41F-55B4-A24D-87CB-8C5289FCCDEA}" type="presOf" srcId="{F35281B3-D0FF-40E5-9892-373F7A370572}" destId="{0E98B03A-469D-D843-9926-CBD2E9D67285}" srcOrd="0" destOrd="2" presId="urn:microsoft.com/office/officeart/2005/8/layout/list1"/>
    <dgm:cxn modelId="{B71D3135-3569-442F-BDEF-A7A83AA21871}" srcId="{580C4C0C-7210-40D1-9753-D438861F5EC8}" destId="{F35281B3-D0FF-40E5-9892-373F7A370572}" srcOrd="2" destOrd="0" parTransId="{7BA4B50B-9251-458D-B169-A1A229C34D37}" sibTransId="{76090C22-FBD0-431A-BAFD-BCF4D693C5E5}"/>
    <dgm:cxn modelId="{99CD7447-4D3B-43F6-A892-2A4278AFCA74}" srcId="{97BC4733-61CC-4FE2-BAE2-C4C1C45419F1}" destId="{A6209D04-0E5D-41AA-9C29-8FD12F60DD1B}" srcOrd="0" destOrd="0" parTransId="{BEAA46EA-762B-4FFE-B523-9AD110B2A368}" sibTransId="{F6D16EDB-041E-4BEF-90EC-52EF74EC52BE}"/>
    <dgm:cxn modelId="{DF552466-38E4-4C80-94C6-3F4C1B0483BC}" srcId="{580C4C0C-7210-40D1-9753-D438861F5EC8}" destId="{487A1264-4C2E-4F13-BD48-F2CEB505CFF8}" srcOrd="0" destOrd="0" parTransId="{A6A4B971-E2B4-4B7F-9AB4-EEAB7339F9AA}" sibTransId="{AFA6A7EF-5911-48B3-82C0-BC744AE08FBB}"/>
    <dgm:cxn modelId="{989C2E69-33F8-4E39-94E8-FA9439D0BD02}" srcId="{580C4C0C-7210-40D1-9753-D438861F5EC8}" destId="{15869CDB-B564-4E11-801E-9873DED4EE8A}" srcOrd="1" destOrd="0" parTransId="{E343BBC4-0292-4D04-A651-6B599ADF9A70}" sibTransId="{1B433C13-51E6-4E78-99EC-A6B894DD0E78}"/>
    <dgm:cxn modelId="{09292B97-9950-AF4F-AB00-3E92A905EE29}" type="presOf" srcId="{74BC3918-C486-4070-8D04-8965B65207CD}" destId="{0E5D5BF9-FE1A-D94C-9E62-59AC81A5FDC3}" srcOrd="0" destOrd="2" presId="urn:microsoft.com/office/officeart/2005/8/layout/list1"/>
    <dgm:cxn modelId="{4BF7E0A2-2CF9-FB43-BE15-3859B9D76143}" type="presOf" srcId="{D0585697-F73E-49D7-B21E-BEA5BE608B0B}" destId="{573898C2-023E-0741-99BB-DDCCDDBADBA2}" srcOrd="0" destOrd="0" presId="urn:microsoft.com/office/officeart/2005/8/layout/list1"/>
    <dgm:cxn modelId="{DB86DFA4-6F93-7C4C-B839-EA6C3CC25B91}" type="presOf" srcId="{487A1264-4C2E-4F13-BD48-F2CEB505CFF8}" destId="{0E98B03A-469D-D843-9926-CBD2E9D67285}" srcOrd="0" destOrd="0" presId="urn:microsoft.com/office/officeart/2005/8/layout/list1"/>
    <dgm:cxn modelId="{F583F7A8-6FB2-F249-A0A9-BEA6EC1338B2}" type="presOf" srcId="{23C3DD05-F937-4E5B-83CA-8F6E0C01358B}" destId="{0E5D5BF9-FE1A-D94C-9E62-59AC81A5FDC3}" srcOrd="0" destOrd="1" presId="urn:microsoft.com/office/officeart/2005/8/layout/list1"/>
    <dgm:cxn modelId="{D7B7F1C1-2C0C-FE4A-8190-4E890E6E8DC0}" type="presOf" srcId="{580C4C0C-7210-40D1-9753-D438861F5EC8}" destId="{0DB08295-774C-7341-8B1A-428754009C93}" srcOrd="1" destOrd="0" presId="urn:microsoft.com/office/officeart/2005/8/layout/list1"/>
    <dgm:cxn modelId="{D8D8A0C3-E9E5-42D4-A912-DBA9A779B11C}" srcId="{D0585697-F73E-49D7-B21E-BEA5BE608B0B}" destId="{580C4C0C-7210-40D1-9753-D438861F5EC8}" srcOrd="0" destOrd="0" parTransId="{0A1DDB7B-D6DD-4C84-B022-B694CF9817BA}" sibTransId="{4B6AAEE5-6ACF-42E6-83DB-A6DD95A0BD58}"/>
    <dgm:cxn modelId="{C055E2C7-481C-1B4D-833F-AFF6F4288AF3}" type="presOf" srcId="{97BC4733-61CC-4FE2-BAE2-C4C1C45419F1}" destId="{4C65D77D-A748-AC41-8CF2-DC3B2299F8B8}" srcOrd="0" destOrd="0" presId="urn:microsoft.com/office/officeart/2005/8/layout/list1"/>
    <dgm:cxn modelId="{1E0F99C9-C2B4-424C-A954-050D493D788F}" type="presOf" srcId="{15869CDB-B564-4E11-801E-9873DED4EE8A}" destId="{0E98B03A-469D-D843-9926-CBD2E9D67285}" srcOrd="0" destOrd="1" presId="urn:microsoft.com/office/officeart/2005/8/layout/list1"/>
    <dgm:cxn modelId="{D7A0BED3-0D73-8348-B005-2CA2EC2B5D02}" type="presOf" srcId="{580C4C0C-7210-40D1-9753-D438861F5EC8}" destId="{46CF36C8-6A4F-8446-9D2A-CB72C552B1FA}" srcOrd="0" destOrd="0" presId="urn:microsoft.com/office/officeart/2005/8/layout/list1"/>
    <dgm:cxn modelId="{D32B27DF-4E47-444A-B7D5-4B219C018058}" type="presOf" srcId="{A6209D04-0E5D-41AA-9C29-8FD12F60DD1B}" destId="{0E5D5BF9-FE1A-D94C-9E62-59AC81A5FDC3}" srcOrd="0" destOrd="0" presId="urn:microsoft.com/office/officeart/2005/8/layout/list1"/>
    <dgm:cxn modelId="{F5D957EC-323E-2449-AE57-3E6FD3D68BBD}" type="presOf" srcId="{97BC4733-61CC-4FE2-BAE2-C4C1C45419F1}" destId="{112BA958-98B5-0444-BAB5-A50811A27F54}" srcOrd="1" destOrd="0" presId="urn:microsoft.com/office/officeart/2005/8/layout/list1"/>
    <dgm:cxn modelId="{F36F2AF1-BF02-4063-AA53-A8732F20B730}" srcId="{97BC4733-61CC-4FE2-BAE2-C4C1C45419F1}" destId="{23C3DD05-F937-4E5B-83CA-8F6E0C01358B}" srcOrd="1" destOrd="0" parTransId="{81C9EBAA-72D4-40F3-A8F4-DD9BD929B398}" sibTransId="{D05F8F0E-E977-4CE2-8F09-6121F425A39C}"/>
    <dgm:cxn modelId="{096501FE-25F4-437A-96B0-977FABB65161}" srcId="{97BC4733-61CC-4FE2-BAE2-C4C1C45419F1}" destId="{74BC3918-C486-4070-8D04-8965B65207CD}" srcOrd="2" destOrd="0" parTransId="{D0EBABBF-4D93-4842-A0AC-3C55E3B1CF23}" sibTransId="{F160AC6D-9B70-490E-9941-CDB17AF4A87C}"/>
    <dgm:cxn modelId="{3F9C1329-D19A-3D44-86C6-3C429D41F2E3}" type="presParOf" srcId="{573898C2-023E-0741-99BB-DDCCDDBADBA2}" destId="{4DECEF9B-86CD-634B-959C-8E25F8406733}" srcOrd="0" destOrd="0" presId="urn:microsoft.com/office/officeart/2005/8/layout/list1"/>
    <dgm:cxn modelId="{C0B2B213-7024-7842-982C-84813F69F749}" type="presParOf" srcId="{4DECEF9B-86CD-634B-959C-8E25F8406733}" destId="{46CF36C8-6A4F-8446-9D2A-CB72C552B1FA}" srcOrd="0" destOrd="0" presId="urn:microsoft.com/office/officeart/2005/8/layout/list1"/>
    <dgm:cxn modelId="{35BA3FE7-B393-F148-B1A9-E0BE05494239}" type="presParOf" srcId="{4DECEF9B-86CD-634B-959C-8E25F8406733}" destId="{0DB08295-774C-7341-8B1A-428754009C93}" srcOrd="1" destOrd="0" presId="urn:microsoft.com/office/officeart/2005/8/layout/list1"/>
    <dgm:cxn modelId="{E5F41046-E3D4-614F-8FE7-894113D01CEB}" type="presParOf" srcId="{573898C2-023E-0741-99BB-DDCCDDBADBA2}" destId="{D85634FC-B53F-9448-9161-85ACE33108C1}" srcOrd="1" destOrd="0" presId="urn:microsoft.com/office/officeart/2005/8/layout/list1"/>
    <dgm:cxn modelId="{C594A6AF-3D03-D841-972A-63EF335E7181}" type="presParOf" srcId="{573898C2-023E-0741-99BB-DDCCDDBADBA2}" destId="{0E98B03A-469D-D843-9926-CBD2E9D67285}" srcOrd="2" destOrd="0" presId="urn:microsoft.com/office/officeart/2005/8/layout/list1"/>
    <dgm:cxn modelId="{A3B0E882-7843-7B47-A9D6-3982B4C01474}" type="presParOf" srcId="{573898C2-023E-0741-99BB-DDCCDDBADBA2}" destId="{EFD461BC-B9BE-0743-B239-F61C4AEBE2F8}" srcOrd="3" destOrd="0" presId="urn:microsoft.com/office/officeart/2005/8/layout/list1"/>
    <dgm:cxn modelId="{EBE65841-592C-5349-AA39-98228EF444BE}" type="presParOf" srcId="{573898C2-023E-0741-99BB-DDCCDDBADBA2}" destId="{7FC0F501-E75D-F64E-A2E0-A80513397A6A}" srcOrd="4" destOrd="0" presId="urn:microsoft.com/office/officeart/2005/8/layout/list1"/>
    <dgm:cxn modelId="{521A213A-A136-9240-91C8-F2E4992C5A5A}" type="presParOf" srcId="{7FC0F501-E75D-F64E-A2E0-A80513397A6A}" destId="{4C65D77D-A748-AC41-8CF2-DC3B2299F8B8}" srcOrd="0" destOrd="0" presId="urn:microsoft.com/office/officeart/2005/8/layout/list1"/>
    <dgm:cxn modelId="{60E7E092-7B03-9F42-A554-83072AD98AA4}" type="presParOf" srcId="{7FC0F501-E75D-F64E-A2E0-A80513397A6A}" destId="{112BA958-98B5-0444-BAB5-A50811A27F54}" srcOrd="1" destOrd="0" presId="urn:microsoft.com/office/officeart/2005/8/layout/list1"/>
    <dgm:cxn modelId="{8746C93D-F3F6-9647-B8EB-BA1450DFF63F}" type="presParOf" srcId="{573898C2-023E-0741-99BB-DDCCDDBADBA2}" destId="{FD04A177-BF04-E340-898D-14219DD39CFA}" srcOrd="5" destOrd="0" presId="urn:microsoft.com/office/officeart/2005/8/layout/list1"/>
    <dgm:cxn modelId="{84F484D3-6778-624C-8671-80B6F4005BB4}" type="presParOf" srcId="{573898C2-023E-0741-99BB-DDCCDDBADBA2}" destId="{0E5D5BF9-FE1A-D94C-9E62-59AC81A5FDC3}"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295F07E-EE19-4C94-B2B3-C19FFBCAEFDC}"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BBA1B49B-083E-4F99-9D56-377779D93C1E}">
      <dgm:prSet/>
      <dgm:spPr/>
      <dgm:t>
        <a:bodyPr/>
        <a:lstStyle/>
        <a:p>
          <a:r>
            <a:rPr lang="en-US" dirty="0"/>
            <a:t>Stop modern slavery and human trafficking</a:t>
          </a:r>
        </a:p>
      </dgm:t>
    </dgm:pt>
    <dgm:pt modelId="{FE00BECE-3E21-48A4-98E1-935D1310BD36}" type="parTrans" cxnId="{175B8EBD-7392-4A34-8B39-C528117A8644}">
      <dgm:prSet/>
      <dgm:spPr/>
      <dgm:t>
        <a:bodyPr/>
        <a:lstStyle/>
        <a:p>
          <a:endParaRPr lang="en-US"/>
        </a:p>
      </dgm:t>
    </dgm:pt>
    <dgm:pt modelId="{9CE86414-6852-41EB-A449-B750945029DD}" type="sibTrans" cxnId="{175B8EBD-7392-4A34-8B39-C528117A8644}">
      <dgm:prSet/>
      <dgm:spPr/>
      <dgm:t>
        <a:bodyPr/>
        <a:lstStyle/>
        <a:p>
          <a:endParaRPr lang="en-US"/>
        </a:p>
      </dgm:t>
    </dgm:pt>
    <dgm:pt modelId="{134F7B07-9379-4305-9778-4203966008FD}">
      <dgm:prSet/>
      <dgm:spPr/>
      <dgm:t>
        <a:bodyPr/>
        <a:lstStyle/>
        <a:p>
          <a:r>
            <a:rPr lang="en-US" dirty="0"/>
            <a:t>Online Safety Bill</a:t>
          </a:r>
        </a:p>
      </dgm:t>
    </dgm:pt>
    <dgm:pt modelId="{68C473F0-1ACE-4B72-965E-82B389E6E8D5}" type="parTrans" cxnId="{20F78202-3A97-4337-A6AA-1F34AFC83739}">
      <dgm:prSet/>
      <dgm:spPr/>
      <dgm:t>
        <a:bodyPr/>
        <a:lstStyle/>
        <a:p>
          <a:endParaRPr lang="en-US"/>
        </a:p>
      </dgm:t>
    </dgm:pt>
    <dgm:pt modelId="{D0BDB22E-15F3-49B8-9CB4-0F685AA1FB23}" type="sibTrans" cxnId="{20F78202-3A97-4337-A6AA-1F34AFC83739}">
      <dgm:prSet/>
      <dgm:spPr/>
      <dgm:t>
        <a:bodyPr/>
        <a:lstStyle/>
        <a:p>
          <a:endParaRPr lang="en-US"/>
        </a:p>
      </dgm:t>
    </dgm:pt>
    <dgm:pt modelId="{6246F8DC-9109-4C0B-8E38-5E4A0BB4D688}">
      <dgm:prSet/>
      <dgm:spPr/>
      <dgm:t>
        <a:bodyPr/>
        <a:lstStyle/>
        <a:p>
          <a:r>
            <a:rPr lang="en-US" dirty="0"/>
            <a:t>Raise awareness</a:t>
          </a:r>
        </a:p>
      </dgm:t>
    </dgm:pt>
    <dgm:pt modelId="{1BF2AB40-1326-4EC7-9CB6-22C44C0598C8}" type="parTrans" cxnId="{A038A0AC-9971-4EED-8154-4F32CBFD29F4}">
      <dgm:prSet/>
      <dgm:spPr/>
      <dgm:t>
        <a:bodyPr/>
        <a:lstStyle/>
        <a:p>
          <a:endParaRPr lang="en-US"/>
        </a:p>
      </dgm:t>
    </dgm:pt>
    <dgm:pt modelId="{1BB66917-3B84-45FF-B38B-D0E01BAC2C09}" type="sibTrans" cxnId="{A038A0AC-9971-4EED-8154-4F32CBFD29F4}">
      <dgm:prSet/>
      <dgm:spPr/>
      <dgm:t>
        <a:bodyPr/>
        <a:lstStyle/>
        <a:p>
          <a:endParaRPr lang="en-US"/>
        </a:p>
      </dgm:t>
    </dgm:pt>
    <dgm:pt modelId="{1BEE5C0C-5660-3049-AF32-769469D7A7B6}" type="pres">
      <dgm:prSet presAssocID="{9295F07E-EE19-4C94-B2B3-C19FFBCAEFDC}" presName="vert0" presStyleCnt="0">
        <dgm:presLayoutVars>
          <dgm:dir/>
          <dgm:animOne val="branch"/>
          <dgm:animLvl val="lvl"/>
        </dgm:presLayoutVars>
      </dgm:prSet>
      <dgm:spPr/>
    </dgm:pt>
    <dgm:pt modelId="{BA9C17A8-E87E-EF4D-A84F-CA36FC3AB750}" type="pres">
      <dgm:prSet presAssocID="{BBA1B49B-083E-4F99-9D56-377779D93C1E}" presName="thickLine" presStyleLbl="alignNode1" presStyleIdx="0" presStyleCnt="3"/>
      <dgm:spPr/>
    </dgm:pt>
    <dgm:pt modelId="{328BD8C8-65CA-1E43-9DC4-41893711AE8E}" type="pres">
      <dgm:prSet presAssocID="{BBA1B49B-083E-4F99-9D56-377779D93C1E}" presName="horz1" presStyleCnt="0"/>
      <dgm:spPr/>
    </dgm:pt>
    <dgm:pt modelId="{A60270DB-713B-4345-89BE-852E11D0C5E3}" type="pres">
      <dgm:prSet presAssocID="{BBA1B49B-083E-4F99-9D56-377779D93C1E}" presName="tx1" presStyleLbl="revTx" presStyleIdx="0" presStyleCnt="3"/>
      <dgm:spPr/>
    </dgm:pt>
    <dgm:pt modelId="{BBC784F4-F83D-D648-9D08-7D84139464DD}" type="pres">
      <dgm:prSet presAssocID="{BBA1B49B-083E-4F99-9D56-377779D93C1E}" presName="vert1" presStyleCnt="0"/>
      <dgm:spPr/>
    </dgm:pt>
    <dgm:pt modelId="{FB383AB0-81F6-D440-B1CE-2C0083E5F0EF}" type="pres">
      <dgm:prSet presAssocID="{134F7B07-9379-4305-9778-4203966008FD}" presName="thickLine" presStyleLbl="alignNode1" presStyleIdx="1" presStyleCnt="3"/>
      <dgm:spPr/>
    </dgm:pt>
    <dgm:pt modelId="{BA7523B4-009D-5C42-B1AB-3499FF7BF04A}" type="pres">
      <dgm:prSet presAssocID="{134F7B07-9379-4305-9778-4203966008FD}" presName="horz1" presStyleCnt="0"/>
      <dgm:spPr/>
    </dgm:pt>
    <dgm:pt modelId="{F7CDB503-EBC6-2A45-A52D-62E3B1AC7365}" type="pres">
      <dgm:prSet presAssocID="{134F7B07-9379-4305-9778-4203966008FD}" presName="tx1" presStyleLbl="revTx" presStyleIdx="1" presStyleCnt="3"/>
      <dgm:spPr/>
    </dgm:pt>
    <dgm:pt modelId="{61FFA09B-EFC9-0941-BA4B-BD0FCB2F6AEA}" type="pres">
      <dgm:prSet presAssocID="{134F7B07-9379-4305-9778-4203966008FD}" presName="vert1" presStyleCnt="0"/>
      <dgm:spPr/>
    </dgm:pt>
    <dgm:pt modelId="{354E99CD-0361-7F49-8A42-37A095000737}" type="pres">
      <dgm:prSet presAssocID="{6246F8DC-9109-4C0B-8E38-5E4A0BB4D688}" presName="thickLine" presStyleLbl="alignNode1" presStyleIdx="2" presStyleCnt="3"/>
      <dgm:spPr/>
    </dgm:pt>
    <dgm:pt modelId="{6AD11E5A-AB4A-ED47-B273-9F04FFEC58E3}" type="pres">
      <dgm:prSet presAssocID="{6246F8DC-9109-4C0B-8E38-5E4A0BB4D688}" presName="horz1" presStyleCnt="0"/>
      <dgm:spPr/>
    </dgm:pt>
    <dgm:pt modelId="{42D9FE40-1E54-9C4C-B9CE-8B932D5F614B}" type="pres">
      <dgm:prSet presAssocID="{6246F8DC-9109-4C0B-8E38-5E4A0BB4D688}" presName="tx1" presStyleLbl="revTx" presStyleIdx="2" presStyleCnt="3"/>
      <dgm:spPr/>
    </dgm:pt>
    <dgm:pt modelId="{F832047E-EFAF-5141-B5E0-C97BF8E0A762}" type="pres">
      <dgm:prSet presAssocID="{6246F8DC-9109-4C0B-8E38-5E4A0BB4D688}" presName="vert1" presStyleCnt="0"/>
      <dgm:spPr/>
    </dgm:pt>
  </dgm:ptLst>
  <dgm:cxnLst>
    <dgm:cxn modelId="{20F78202-3A97-4337-A6AA-1F34AFC83739}" srcId="{9295F07E-EE19-4C94-B2B3-C19FFBCAEFDC}" destId="{134F7B07-9379-4305-9778-4203966008FD}" srcOrd="1" destOrd="0" parTransId="{68C473F0-1ACE-4B72-965E-82B389E6E8D5}" sibTransId="{D0BDB22E-15F3-49B8-9CB4-0F685AA1FB23}"/>
    <dgm:cxn modelId="{7F21C27B-6012-794E-A250-4F1C4742C744}" type="presOf" srcId="{9295F07E-EE19-4C94-B2B3-C19FFBCAEFDC}" destId="{1BEE5C0C-5660-3049-AF32-769469D7A7B6}" srcOrd="0" destOrd="0" presId="urn:microsoft.com/office/officeart/2008/layout/LinedList"/>
    <dgm:cxn modelId="{2B92FC9C-9AA8-724F-9742-1169A9E87A87}" type="presOf" srcId="{6246F8DC-9109-4C0B-8E38-5E4A0BB4D688}" destId="{42D9FE40-1E54-9C4C-B9CE-8B932D5F614B}" srcOrd="0" destOrd="0" presId="urn:microsoft.com/office/officeart/2008/layout/LinedList"/>
    <dgm:cxn modelId="{104EA2A2-EEE3-B449-A73C-9952B7E87E1D}" type="presOf" srcId="{134F7B07-9379-4305-9778-4203966008FD}" destId="{F7CDB503-EBC6-2A45-A52D-62E3B1AC7365}" srcOrd="0" destOrd="0" presId="urn:microsoft.com/office/officeart/2008/layout/LinedList"/>
    <dgm:cxn modelId="{A038A0AC-9971-4EED-8154-4F32CBFD29F4}" srcId="{9295F07E-EE19-4C94-B2B3-C19FFBCAEFDC}" destId="{6246F8DC-9109-4C0B-8E38-5E4A0BB4D688}" srcOrd="2" destOrd="0" parTransId="{1BF2AB40-1326-4EC7-9CB6-22C44C0598C8}" sibTransId="{1BB66917-3B84-45FF-B38B-D0E01BAC2C09}"/>
    <dgm:cxn modelId="{8573FEB7-7A14-2848-B1AA-8EFF482164DE}" type="presOf" srcId="{BBA1B49B-083E-4F99-9D56-377779D93C1E}" destId="{A60270DB-713B-4345-89BE-852E11D0C5E3}" srcOrd="0" destOrd="0" presId="urn:microsoft.com/office/officeart/2008/layout/LinedList"/>
    <dgm:cxn modelId="{175B8EBD-7392-4A34-8B39-C528117A8644}" srcId="{9295F07E-EE19-4C94-B2B3-C19FFBCAEFDC}" destId="{BBA1B49B-083E-4F99-9D56-377779D93C1E}" srcOrd="0" destOrd="0" parTransId="{FE00BECE-3E21-48A4-98E1-935D1310BD36}" sibTransId="{9CE86414-6852-41EB-A449-B750945029DD}"/>
    <dgm:cxn modelId="{9125E41D-E619-D04C-9BCA-1636ADEEE911}" type="presParOf" srcId="{1BEE5C0C-5660-3049-AF32-769469D7A7B6}" destId="{BA9C17A8-E87E-EF4D-A84F-CA36FC3AB750}" srcOrd="0" destOrd="0" presId="urn:microsoft.com/office/officeart/2008/layout/LinedList"/>
    <dgm:cxn modelId="{A2219B58-0A2B-1046-B85D-CFA204A3C75A}" type="presParOf" srcId="{1BEE5C0C-5660-3049-AF32-769469D7A7B6}" destId="{328BD8C8-65CA-1E43-9DC4-41893711AE8E}" srcOrd="1" destOrd="0" presId="urn:microsoft.com/office/officeart/2008/layout/LinedList"/>
    <dgm:cxn modelId="{51A51C22-7D15-F942-9E3E-7BED189BE678}" type="presParOf" srcId="{328BD8C8-65CA-1E43-9DC4-41893711AE8E}" destId="{A60270DB-713B-4345-89BE-852E11D0C5E3}" srcOrd="0" destOrd="0" presId="urn:microsoft.com/office/officeart/2008/layout/LinedList"/>
    <dgm:cxn modelId="{641DA9B7-31EE-3F43-A6E9-AFC259B4F641}" type="presParOf" srcId="{328BD8C8-65CA-1E43-9DC4-41893711AE8E}" destId="{BBC784F4-F83D-D648-9D08-7D84139464DD}" srcOrd="1" destOrd="0" presId="urn:microsoft.com/office/officeart/2008/layout/LinedList"/>
    <dgm:cxn modelId="{FB594ADB-9B9E-5B46-9167-CFC9BE727C82}" type="presParOf" srcId="{1BEE5C0C-5660-3049-AF32-769469D7A7B6}" destId="{FB383AB0-81F6-D440-B1CE-2C0083E5F0EF}" srcOrd="2" destOrd="0" presId="urn:microsoft.com/office/officeart/2008/layout/LinedList"/>
    <dgm:cxn modelId="{DA48DD12-13AB-984E-955C-70499A73563A}" type="presParOf" srcId="{1BEE5C0C-5660-3049-AF32-769469D7A7B6}" destId="{BA7523B4-009D-5C42-B1AB-3499FF7BF04A}" srcOrd="3" destOrd="0" presId="urn:microsoft.com/office/officeart/2008/layout/LinedList"/>
    <dgm:cxn modelId="{34A7F207-0B1C-8247-8A25-2B47F0878B0F}" type="presParOf" srcId="{BA7523B4-009D-5C42-B1AB-3499FF7BF04A}" destId="{F7CDB503-EBC6-2A45-A52D-62E3B1AC7365}" srcOrd="0" destOrd="0" presId="urn:microsoft.com/office/officeart/2008/layout/LinedList"/>
    <dgm:cxn modelId="{8AFBEBAB-F49B-D846-8B11-BDB299F366A4}" type="presParOf" srcId="{BA7523B4-009D-5C42-B1AB-3499FF7BF04A}" destId="{61FFA09B-EFC9-0941-BA4B-BD0FCB2F6AEA}" srcOrd="1" destOrd="0" presId="urn:microsoft.com/office/officeart/2008/layout/LinedList"/>
    <dgm:cxn modelId="{F36E356E-72EF-6C40-834B-0A247E68A5B3}" type="presParOf" srcId="{1BEE5C0C-5660-3049-AF32-769469D7A7B6}" destId="{354E99CD-0361-7F49-8A42-37A095000737}" srcOrd="4" destOrd="0" presId="urn:microsoft.com/office/officeart/2008/layout/LinedList"/>
    <dgm:cxn modelId="{3E479464-BEA0-D149-B4BD-6ED1BDDEE2BA}" type="presParOf" srcId="{1BEE5C0C-5660-3049-AF32-769469D7A7B6}" destId="{6AD11E5A-AB4A-ED47-B273-9F04FFEC58E3}" srcOrd="5" destOrd="0" presId="urn:microsoft.com/office/officeart/2008/layout/LinedList"/>
    <dgm:cxn modelId="{1E056EB7-BFB2-8840-82D9-66756515FC69}" type="presParOf" srcId="{6AD11E5A-AB4A-ED47-B273-9F04FFEC58E3}" destId="{42D9FE40-1E54-9C4C-B9CE-8B932D5F614B}" srcOrd="0" destOrd="0" presId="urn:microsoft.com/office/officeart/2008/layout/LinedList"/>
    <dgm:cxn modelId="{1683598B-6D60-424B-9D3A-3458586A44EA}" type="presParOf" srcId="{6AD11E5A-AB4A-ED47-B273-9F04FFEC58E3}" destId="{F832047E-EFAF-5141-B5E0-C97BF8E0A76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295F07E-EE19-4C94-B2B3-C19FFBCAEFDC}"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BBA1B49B-083E-4F99-9D56-377779D93C1E}">
      <dgm:prSet/>
      <dgm:spPr/>
      <dgm:t>
        <a:bodyPr/>
        <a:lstStyle/>
        <a:p>
          <a:r>
            <a:rPr lang="en-US"/>
            <a:t>University researchers</a:t>
          </a:r>
        </a:p>
      </dgm:t>
    </dgm:pt>
    <dgm:pt modelId="{FE00BECE-3E21-48A4-98E1-935D1310BD36}" type="parTrans" cxnId="{175B8EBD-7392-4A34-8B39-C528117A8644}">
      <dgm:prSet/>
      <dgm:spPr/>
      <dgm:t>
        <a:bodyPr/>
        <a:lstStyle/>
        <a:p>
          <a:endParaRPr lang="en-US"/>
        </a:p>
      </dgm:t>
    </dgm:pt>
    <dgm:pt modelId="{9CE86414-6852-41EB-A449-B750945029DD}" type="sibTrans" cxnId="{175B8EBD-7392-4A34-8B39-C528117A8644}">
      <dgm:prSet/>
      <dgm:spPr/>
      <dgm:t>
        <a:bodyPr/>
        <a:lstStyle/>
        <a:p>
          <a:endParaRPr lang="en-US"/>
        </a:p>
      </dgm:t>
    </dgm:pt>
    <dgm:pt modelId="{134F7B07-9379-4305-9778-4203966008FD}">
      <dgm:prSet/>
      <dgm:spPr/>
      <dgm:t>
        <a:bodyPr/>
        <a:lstStyle/>
        <a:p>
          <a:r>
            <a:rPr lang="en-US"/>
            <a:t>Police</a:t>
          </a:r>
        </a:p>
      </dgm:t>
    </dgm:pt>
    <dgm:pt modelId="{68C473F0-1ACE-4B72-965E-82B389E6E8D5}" type="parTrans" cxnId="{20F78202-3A97-4337-A6AA-1F34AFC83739}">
      <dgm:prSet/>
      <dgm:spPr/>
      <dgm:t>
        <a:bodyPr/>
        <a:lstStyle/>
        <a:p>
          <a:endParaRPr lang="en-US"/>
        </a:p>
      </dgm:t>
    </dgm:pt>
    <dgm:pt modelId="{D0BDB22E-15F3-49B8-9CB4-0F685AA1FB23}" type="sibTrans" cxnId="{20F78202-3A97-4337-A6AA-1F34AFC83739}">
      <dgm:prSet/>
      <dgm:spPr/>
      <dgm:t>
        <a:bodyPr/>
        <a:lstStyle/>
        <a:p>
          <a:endParaRPr lang="en-US"/>
        </a:p>
      </dgm:t>
    </dgm:pt>
    <dgm:pt modelId="{6246F8DC-9109-4C0B-8E38-5E4A0BB4D688}">
      <dgm:prSet/>
      <dgm:spPr/>
      <dgm:t>
        <a:bodyPr/>
        <a:lstStyle/>
        <a:p>
          <a:r>
            <a:rPr lang="en-US"/>
            <a:t>Policy makers / government</a:t>
          </a:r>
        </a:p>
      </dgm:t>
    </dgm:pt>
    <dgm:pt modelId="{1BF2AB40-1326-4EC7-9CB6-22C44C0598C8}" type="parTrans" cxnId="{A038A0AC-9971-4EED-8154-4F32CBFD29F4}">
      <dgm:prSet/>
      <dgm:spPr/>
      <dgm:t>
        <a:bodyPr/>
        <a:lstStyle/>
        <a:p>
          <a:endParaRPr lang="en-US"/>
        </a:p>
      </dgm:t>
    </dgm:pt>
    <dgm:pt modelId="{1BB66917-3B84-45FF-B38B-D0E01BAC2C09}" type="sibTrans" cxnId="{A038A0AC-9971-4EED-8154-4F32CBFD29F4}">
      <dgm:prSet/>
      <dgm:spPr/>
      <dgm:t>
        <a:bodyPr/>
        <a:lstStyle/>
        <a:p>
          <a:endParaRPr lang="en-US"/>
        </a:p>
      </dgm:t>
    </dgm:pt>
    <dgm:pt modelId="{6F41211C-3C88-4A7C-98B4-74BC6802514C}">
      <dgm:prSet/>
      <dgm:spPr/>
      <dgm:t>
        <a:bodyPr/>
        <a:lstStyle/>
        <a:p>
          <a:r>
            <a:rPr lang="en-US"/>
            <a:t>Modern Slavery first responders</a:t>
          </a:r>
        </a:p>
      </dgm:t>
    </dgm:pt>
    <dgm:pt modelId="{326FEDC5-CC39-424C-AE80-B273FFE3D24D}" type="parTrans" cxnId="{C5D922EB-F683-42D9-AC05-496ACE6D6BA3}">
      <dgm:prSet/>
      <dgm:spPr/>
      <dgm:t>
        <a:bodyPr/>
        <a:lstStyle/>
        <a:p>
          <a:endParaRPr lang="en-US"/>
        </a:p>
      </dgm:t>
    </dgm:pt>
    <dgm:pt modelId="{82C92409-1531-4B3B-B248-26AE2E5B30AB}" type="sibTrans" cxnId="{C5D922EB-F683-42D9-AC05-496ACE6D6BA3}">
      <dgm:prSet/>
      <dgm:spPr/>
      <dgm:t>
        <a:bodyPr/>
        <a:lstStyle/>
        <a:p>
          <a:endParaRPr lang="en-US"/>
        </a:p>
      </dgm:t>
    </dgm:pt>
    <dgm:pt modelId="{3B545DFB-00C0-405A-B158-51B9CBE53953}">
      <dgm:prSet/>
      <dgm:spPr/>
      <dgm:t>
        <a:bodyPr/>
        <a:lstStyle/>
        <a:p>
          <a:r>
            <a:rPr lang="en-US"/>
            <a:t>Support services</a:t>
          </a:r>
        </a:p>
      </dgm:t>
    </dgm:pt>
    <dgm:pt modelId="{C146F2D0-00CA-4FB0-9263-05B581731896}" type="parTrans" cxnId="{BF867E9E-3508-4FCA-8F48-C847239AF3F4}">
      <dgm:prSet/>
      <dgm:spPr/>
      <dgm:t>
        <a:bodyPr/>
        <a:lstStyle/>
        <a:p>
          <a:endParaRPr lang="en-US"/>
        </a:p>
      </dgm:t>
    </dgm:pt>
    <dgm:pt modelId="{6F42B732-F5EB-41DC-BB83-7B76E2C997B1}" type="sibTrans" cxnId="{BF867E9E-3508-4FCA-8F48-C847239AF3F4}">
      <dgm:prSet/>
      <dgm:spPr/>
      <dgm:t>
        <a:bodyPr/>
        <a:lstStyle/>
        <a:p>
          <a:endParaRPr lang="en-US"/>
        </a:p>
      </dgm:t>
    </dgm:pt>
    <dgm:pt modelId="{F214106A-A58E-414E-93EB-679C87FDA356}">
      <dgm:prSet/>
      <dgm:spPr/>
      <dgm:t>
        <a:bodyPr/>
        <a:lstStyle/>
        <a:p>
          <a:r>
            <a:rPr lang="en-US" dirty="0"/>
            <a:t>General public</a:t>
          </a:r>
        </a:p>
      </dgm:t>
    </dgm:pt>
    <dgm:pt modelId="{FADEA44C-B30F-4832-AD75-1BF62196784C}" type="parTrans" cxnId="{52D906BE-48C4-473D-859D-DDF5544A35FD}">
      <dgm:prSet/>
      <dgm:spPr/>
      <dgm:t>
        <a:bodyPr/>
        <a:lstStyle/>
        <a:p>
          <a:endParaRPr lang="en-US"/>
        </a:p>
      </dgm:t>
    </dgm:pt>
    <dgm:pt modelId="{E44AB620-100E-4022-BA2E-9F68A59A9153}" type="sibTrans" cxnId="{52D906BE-48C4-473D-859D-DDF5544A35FD}">
      <dgm:prSet/>
      <dgm:spPr/>
      <dgm:t>
        <a:bodyPr/>
        <a:lstStyle/>
        <a:p>
          <a:endParaRPr lang="en-US"/>
        </a:p>
      </dgm:t>
    </dgm:pt>
    <dgm:pt modelId="{17B1FD11-CA03-459B-A360-37732744DFD1}">
      <dgm:prSet/>
      <dgm:spPr/>
      <dgm:t>
        <a:bodyPr/>
        <a:lstStyle/>
        <a:p>
          <a:r>
            <a:rPr lang="en-US"/>
            <a:t>Victims of modern slavery</a:t>
          </a:r>
        </a:p>
      </dgm:t>
    </dgm:pt>
    <dgm:pt modelId="{5F99083C-6B0D-40AF-B062-7749F427A096}" type="parTrans" cxnId="{F712C351-C886-4A22-87F0-328C8CC7A0FD}">
      <dgm:prSet/>
      <dgm:spPr/>
      <dgm:t>
        <a:bodyPr/>
        <a:lstStyle/>
        <a:p>
          <a:endParaRPr lang="en-US"/>
        </a:p>
      </dgm:t>
    </dgm:pt>
    <dgm:pt modelId="{F86D9417-92C6-43E8-B49D-D8230B3CAC1B}" type="sibTrans" cxnId="{F712C351-C886-4A22-87F0-328C8CC7A0FD}">
      <dgm:prSet/>
      <dgm:spPr/>
      <dgm:t>
        <a:bodyPr/>
        <a:lstStyle/>
        <a:p>
          <a:endParaRPr lang="en-US"/>
        </a:p>
      </dgm:t>
    </dgm:pt>
    <dgm:pt modelId="{F53899DB-B386-43EC-A56B-F05E26B52BB1}">
      <dgm:prSet/>
      <dgm:spPr/>
      <dgm:t>
        <a:bodyPr/>
        <a:lstStyle/>
        <a:p>
          <a:r>
            <a:rPr lang="en-US"/>
            <a:t>Adult Service Websites</a:t>
          </a:r>
        </a:p>
      </dgm:t>
    </dgm:pt>
    <dgm:pt modelId="{E51036A4-0B66-4E28-A6E2-36B7C1E0B86E}" type="parTrans" cxnId="{59591705-19EF-422D-881F-D5BD89E370E2}">
      <dgm:prSet/>
      <dgm:spPr/>
      <dgm:t>
        <a:bodyPr/>
        <a:lstStyle/>
        <a:p>
          <a:endParaRPr lang="en-US"/>
        </a:p>
      </dgm:t>
    </dgm:pt>
    <dgm:pt modelId="{851774DB-734D-4169-ADA2-AF8BB60BE62A}" type="sibTrans" cxnId="{59591705-19EF-422D-881F-D5BD89E370E2}">
      <dgm:prSet/>
      <dgm:spPr/>
      <dgm:t>
        <a:bodyPr/>
        <a:lstStyle/>
        <a:p>
          <a:endParaRPr lang="en-US"/>
        </a:p>
      </dgm:t>
    </dgm:pt>
    <dgm:pt modelId="{660CFFD4-A588-0942-B30D-43B83703B6FF}" type="pres">
      <dgm:prSet presAssocID="{9295F07E-EE19-4C94-B2B3-C19FFBCAEFDC}" presName="vert0" presStyleCnt="0">
        <dgm:presLayoutVars>
          <dgm:dir/>
          <dgm:animOne val="branch"/>
          <dgm:animLvl val="lvl"/>
        </dgm:presLayoutVars>
      </dgm:prSet>
      <dgm:spPr/>
    </dgm:pt>
    <dgm:pt modelId="{6AA5F3C2-B923-DB4D-8FD0-E54C8F82816E}" type="pres">
      <dgm:prSet presAssocID="{BBA1B49B-083E-4F99-9D56-377779D93C1E}" presName="thickLine" presStyleLbl="alignNode1" presStyleIdx="0" presStyleCnt="8"/>
      <dgm:spPr/>
    </dgm:pt>
    <dgm:pt modelId="{C69FD366-0EE5-1447-A84C-2E1E32CA8CA4}" type="pres">
      <dgm:prSet presAssocID="{BBA1B49B-083E-4F99-9D56-377779D93C1E}" presName="horz1" presStyleCnt="0"/>
      <dgm:spPr/>
    </dgm:pt>
    <dgm:pt modelId="{F4FD21B8-0786-7A4D-8779-770B61886AF3}" type="pres">
      <dgm:prSet presAssocID="{BBA1B49B-083E-4F99-9D56-377779D93C1E}" presName="tx1" presStyleLbl="revTx" presStyleIdx="0" presStyleCnt="8"/>
      <dgm:spPr/>
    </dgm:pt>
    <dgm:pt modelId="{9BEA491E-E9E4-C94E-980D-E48D78B32400}" type="pres">
      <dgm:prSet presAssocID="{BBA1B49B-083E-4F99-9D56-377779D93C1E}" presName="vert1" presStyleCnt="0"/>
      <dgm:spPr/>
    </dgm:pt>
    <dgm:pt modelId="{B2AF0B35-AD35-344C-B3C3-7A6B06361BBE}" type="pres">
      <dgm:prSet presAssocID="{134F7B07-9379-4305-9778-4203966008FD}" presName="thickLine" presStyleLbl="alignNode1" presStyleIdx="1" presStyleCnt="8"/>
      <dgm:spPr/>
    </dgm:pt>
    <dgm:pt modelId="{C382069E-5A14-7A41-AA1D-F45A507D3F0E}" type="pres">
      <dgm:prSet presAssocID="{134F7B07-9379-4305-9778-4203966008FD}" presName="horz1" presStyleCnt="0"/>
      <dgm:spPr/>
    </dgm:pt>
    <dgm:pt modelId="{A93F81ED-0E45-3146-83D2-7259F0207C08}" type="pres">
      <dgm:prSet presAssocID="{134F7B07-9379-4305-9778-4203966008FD}" presName="tx1" presStyleLbl="revTx" presStyleIdx="1" presStyleCnt="8"/>
      <dgm:spPr/>
    </dgm:pt>
    <dgm:pt modelId="{E9950C29-D459-9B4A-B537-521FEE676F9A}" type="pres">
      <dgm:prSet presAssocID="{134F7B07-9379-4305-9778-4203966008FD}" presName="vert1" presStyleCnt="0"/>
      <dgm:spPr/>
    </dgm:pt>
    <dgm:pt modelId="{AFDB6E5F-2716-1B46-B82F-9C46D5264D06}" type="pres">
      <dgm:prSet presAssocID="{6246F8DC-9109-4C0B-8E38-5E4A0BB4D688}" presName="thickLine" presStyleLbl="alignNode1" presStyleIdx="2" presStyleCnt="8"/>
      <dgm:spPr/>
    </dgm:pt>
    <dgm:pt modelId="{D2EA649D-2968-7546-9D9C-F825E87E0D44}" type="pres">
      <dgm:prSet presAssocID="{6246F8DC-9109-4C0B-8E38-5E4A0BB4D688}" presName="horz1" presStyleCnt="0"/>
      <dgm:spPr/>
    </dgm:pt>
    <dgm:pt modelId="{99A5D60A-6A61-3F44-8AFA-46921560123D}" type="pres">
      <dgm:prSet presAssocID="{6246F8DC-9109-4C0B-8E38-5E4A0BB4D688}" presName="tx1" presStyleLbl="revTx" presStyleIdx="2" presStyleCnt="8"/>
      <dgm:spPr/>
    </dgm:pt>
    <dgm:pt modelId="{976CFAC5-B8F0-4F44-86F3-F2AE4DAE1B6C}" type="pres">
      <dgm:prSet presAssocID="{6246F8DC-9109-4C0B-8E38-5E4A0BB4D688}" presName="vert1" presStyleCnt="0"/>
      <dgm:spPr/>
    </dgm:pt>
    <dgm:pt modelId="{7C3F04F5-79B1-AE48-9664-ACC868D483BC}" type="pres">
      <dgm:prSet presAssocID="{6F41211C-3C88-4A7C-98B4-74BC6802514C}" presName="thickLine" presStyleLbl="alignNode1" presStyleIdx="3" presStyleCnt="8"/>
      <dgm:spPr/>
    </dgm:pt>
    <dgm:pt modelId="{F14BE25C-8BC6-A04E-BB7F-B5256536E619}" type="pres">
      <dgm:prSet presAssocID="{6F41211C-3C88-4A7C-98B4-74BC6802514C}" presName="horz1" presStyleCnt="0"/>
      <dgm:spPr/>
    </dgm:pt>
    <dgm:pt modelId="{BBAB2D08-BAA7-E941-9995-422B61777E59}" type="pres">
      <dgm:prSet presAssocID="{6F41211C-3C88-4A7C-98B4-74BC6802514C}" presName="tx1" presStyleLbl="revTx" presStyleIdx="3" presStyleCnt="8"/>
      <dgm:spPr/>
    </dgm:pt>
    <dgm:pt modelId="{9B22C74A-6FE3-4748-9151-1A5CD6E1BC0E}" type="pres">
      <dgm:prSet presAssocID="{6F41211C-3C88-4A7C-98B4-74BC6802514C}" presName="vert1" presStyleCnt="0"/>
      <dgm:spPr/>
    </dgm:pt>
    <dgm:pt modelId="{35227698-8E07-BB43-AC6F-EAFDF4C96B31}" type="pres">
      <dgm:prSet presAssocID="{3B545DFB-00C0-405A-B158-51B9CBE53953}" presName="thickLine" presStyleLbl="alignNode1" presStyleIdx="4" presStyleCnt="8"/>
      <dgm:spPr/>
    </dgm:pt>
    <dgm:pt modelId="{D9C54F83-A470-4644-A978-0B8C9BB9C84F}" type="pres">
      <dgm:prSet presAssocID="{3B545DFB-00C0-405A-B158-51B9CBE53953}" presName="horz1" presStyleCnt="0"/>
      <dgm:spPr/>
    </dgm:pt>
    <dgm:pt modelId="{8BF76B9A-0764-F143-B15F-2C7B0D8667BC}" type="pres">
      <dgm:prSet presAssocID="{3B545DFB-00C0-405A-B158-51B9CBE53953}" presName="tx1" presStyleLbl="revTx" presStyleIdx="4" presStyleCnt="8"/>
      <dgm:spPr/>
    </dgm:pt>
    <dgm:pt modelId="{E1E80B95-448F-8140-95ED-850FACA73D86}" type="pres">
      <dgm:prSet presAssocID="{3B545DFB-00C0-405A-B158-51B9CBE53953}" presName="vert1" presStyleCnt="0"/>
      <dgm:spPr/>
    </dgm:pt>
    <dgm:pt modelId="{7F1C378F-C8DA-BD4A-9517-EA55D820214C}" type="pres">
      <dgm:prSet presAssocID="{F214106A-A58E-414E-93EB-679C87FDA356}" presName="thickLine" presStyleLbl="alignNode1" presStyleIdx="5" presStyleCnt="8"/>
      <dgm:spPr/>
    </dgm:pt>
    <dgm:pt modelId="{0BDEA1AB-12B7-CF4B-852C-0784D7C6F417}" type="pres">
      <dgm:prSet presAssocID="{F214106A-A58E-414E-93EB-679C87FDA356}" presName="horz1" presStyleCnt="0"/>
      <dgm:spPr/>
    </dgm:pt>
    <dgm:pt modelId="{769E79F9-F527-264F-80A7-0FCC84BFBB82}" type="pres">
      <dgm:prSet presAssocID="{F214106A-A58E-414E-93EB-679C87FDA356}" presName="tx1" presStyleLbl="revTx" presStyleIdx="5" presStyleCnt="8"/>
      <dgm:spPr/>
    </dgm:pt>
    <dgm:pt modelId="{8531BD53-CAC1-0F47-BE67-7757CA2F82F2}" type="pres">
      <dgm:prSet presAssocID="{F214106A-A58E-414E-93EB-679C87FDA356}" presName="vert1" presStyleCnt="0"/>
      <dgm:spPr/>
    </dgm:pt>
    <dgm:pt modelId="{0CB8D5E4-F0EC-4E48-B3B6-F8A2708DC131}" type="pres">
      <dgm:prSet presAssocID="{17B1FD11-CA03-459B-A360-37732744DFD1}" presName="thickLine" presStyleLbl="alignNode1" presStyleIdx="6" presStyleCnt="8"/>
      <dgm:spPr/>
    </dgm:pt>
    <dgm:pt modelId="{9B905785-E97A-534A-8CBC-F3882546780C}" type="pres">
      <dgm:prSet presAssocID="{17B1FD11-CA03-459B-A360-37732744DFD1}" presName="horz1" presStyleCnt="0"/>
      <dgm:spPr/>
    </dgm:pt>
    <dgm:pt modelId="{010FF6C9-6714-AE45-9301-887980E89B1B}" type="pres">
      <dgm:prSet presAssocID="{17B1FD11-CA03-459B-A360-37732744DFD1}" presName="tx1" presStyleLbl="revTx" presStyleIdx="6" presStyleCnt="8"/>
      <dgm:spPr/>
    </dgm:pt>
    <dgm:pt modelId="{6B52FD85-F5A8-1E4B-9C0A-8C1F498AF8CE}" type="pres">
      <dgm:prSet presAssocID="{17B1FD11-CA03-459B-A360-37732744DFD1}" presName="vert1" presStyleCnt="0"/>
      <dgm:spPr/>
    </dgm:pt>
    <dgm:pt modelId="{4016FB56-BFB6-F34D-B50C-3965A1852F76}" type="pres">
      <dgm:prSet presAssocID="{F53899DB-B386-43EC-A56B-F05E26B52BB1}" presName="thickLine" presStyleLbl="alignNode1" presStyleIdx="7" presStyleCnt="8"/>
      <dgm:spPr/>
    </dgm:pt>
    <dgm:pt modelId="{23A9CC8A-62FB-184E-8230-81FC877CE62D}" type="pres">
      <dgm:prSet presAssocID="{F53899DB-B386-43EC-A56B-F05E26B52BB1}" presName="horz1" presStyleCnt="0"/>
      <dgm:spPr/>
    </dgm:pt>
    <dgm:pt modelId="{104F6B8B-347E-5248-A730-6DB7A7DB5D25}" type="pres">
      <dgm:prSet presAssocID="{F53899DB-B386-43EC-A56B-F05E26B52BB1}" presName="tx1" presStyleLbl="revTx" presStyleIdx="7" presStyleCnt="8"/>
      <dgm:spPr/>
    </dgm:pt>
    <dgm:pt modelId="{66A74906-2559-7A46-BE3E-0A36D4F5D5FB}" type="pres">
      <dgm:prSet presAssocID="{F53899DB-B386-43EC-A56B-F05E26B52BB1}" presName="vert1" presStyleCnt="0"/>
      <dgm:spPr/>
    </dgm:pt>
  </dgm:ptLst>
  <dgm:cxnLst>
    <dgm:cxn modelId="{20F78202-3A97-4337-A6AA-1F34AFC83739}" srcId="{9295F07E-EE19-4C94-B2B3-C19FFBCAEFDC}" destId="{134F7B07-9379-4305-9778-4203966008FD}" srcOrd="1" destOrd="0" parTransId="{68C473F0-1ACE-4B72-965E-82B389E6E8D5}" sibTransId="{D0BDB22E-15F3-49B8-9CB4-0F685AA1FB23}"/>
    <dgm:cxn modelId="{59591705-19EF-422D-881F-D5BD89E370E2}" srcId="{9295F07E-EE19-4C94-B2B3-C19FFBCAEFDC}" destId="{F53899DB-B386-43EC-A56B-F05E26B52BB1}" srcOrd="7" destOrd="0" parTransId="{E51036A4-0B66-4E28-A6E2-36B7C1E0B86E}" sibTransId="{851774DB-734D-4169-ADA2-AF8BB60BE62A}"/>
    <dgm:cxn modelId="{83262708-61E7-E542-A2A7-57099B5C5A62}" type="presOf" srcId="{BBA1B49B-083E-4F99-9D56-377779D93C1E}" destId="{F4FD21B8-0786-7A4D-8779-770B61886AF3}" srcOrd="0" destOrd="0" presId="urn:microsoft.com/office/officeart/2008/layout/LinedList"/>
    <dgm:cxn modelId="{FEB95F43-2C4D-FA41-A6EB-D8E26F1F5945}" type="presOf" srcId="{6246F8DC-9109-4C0B-8E38-5E4A0BB4D688}" destId="{99A5D60A-6A61-3F44-8AFA-46921560123D}" srcOrd="0" destOrd="0" presId="urn:microsoft.com/office/officeart/2008/layout/LinedList"/>
    <dgm:cxn modelId="{5296424E-3854-2D42-918F-5F10226A53AD}" type="presOf" srcId="{134F7B07-9379-4305-9778-4203966008FD}" destId="{A93F81ED-0E45-3146-83D2-7259F0207C08}" srcOrd="0" destOrd="0" presId="urn:microsoft.com/office/officeart/2008/layout/LinedList"/>
    <dgm:cxn modelId="{F712C351-C886-4A22-87F0-328C8CC7A0FD}" srcId="{9295F07E-EE19-4C94-B2B3-C19FFBCAEFDC}" destId="{17B1FD11-CA03-459B-A360-37732744DFD1}" srcOrd="6" destOrd="0" parTransId="{5F99083C-6B0D-40AF-B062-7749F427A096}" sibTransId="{F86D9417-92C6-43E8-B49D-D8230B3CAC1B}"/>
    <dgm:cxn modelId="{AAA1455E-7DC7-F949-8576-30A3E3AD8A78}" type="presOf" srcId="{F214106A-A58E-414E-93EB-679C87FDA356}" destId="{769E79F9-F527-264F-80A7-0FCC84BFBB82}" srcOrd="0" destOrd="0" presId="urn:microsoft.com/office/officeart/2008/layout/LinedList"/>
    <dgm:cxn modelId="{07581968-8088-3047-BAA0-C4E1C2E2F1D9}" type="presOf" srcId="{6F41211C-3C88-4A7C-98B4-74BC6802514C}" destId="{BBAB2D08-BAA7-E941-9995-422B61777E59}" srcOrd="0" destOrd="0" presId="urn:microsoft.com/office/officeart/2008/layout/LinedList"/>
    <dgm:cxn modelId="{BF867E9E-3508-4FCA-8F48-C847239AF3F4}" srcId="{9295F07E-EE19-4C94-B2B3-C19FFBCAEFDC}" destId="{3B545DFB-00C0-405A-B158-51B9CBE53953}" srcOrd="4" destOrd="0" parTransId="{C146F2D0-00CA-4FB0-9263-05B581731896}" sibTransId="{6F42B732-F5EB-41DC-BB83-7B76E2C997B1}"/>
    <dgm:cxn modelId="{852C77A2-305C-6443-9590-BBD853A9C9F2}" type="presOf" srcId="{17B1FD11-CA03-459B-A360-37732744DFD1}" destId="{010FF6C9-6714-AE45-9301-887980E89B1B}" srcOrd="0" destOrd="0" presId="urn:microsoft.com/office/officeart/2008/layout/LinedList"/>
    <dgm:cxn modelId="{840E11A7-082C-D54E-BAC8-1AD46F232B7A}" type="presOf" srcId="{3B545DFB-00C0-405A-B158-51B9CBE53953}" destId="{8BF76B9A-0764-F143-B15F-2C7B0D8667BC}" srcOrd="0" destOrd="0" presId="urn:microsoft.com/office/officeart/2008/layout/LinedList"/>
    <dgm:cxn modelId="{59835FAB-B149-F74E-A558-9C6ED73A5E4F}" type="presOf" srcId="{F53899DB-B386-43EC-A56B-F05E26B52BB1}" destId="{104F6B8B-347E-5248-A730-6DB7A7DB5D25}" srcOrd="0" destOrd="0" presId="urn:microsoft.com/office/officeart/2008/layout/LinedList"/>
    <dgm:cxn modelId="{A038A0AC-9971-4EED-8154-4F32CBFD29F4}" srcId="{9295F07E-EE19-4C94-B2B3-C19FFBCAEFDC}" destId="{6246F8DC-9109-4C0B-8E38-5E4A0BB4D688}" srcOrd="2" destOrd="0" parTransId="{1BF2AB40-1326-4EC7-9CB6-22C44C0598C8}" sibTransId="{1BB66917-3B84-45FF-B38B-D0E01BAC2C09}"/>
    <dgm:cxn modelId="{175B8EBD-7392-4A34-8B39-C528117A8644}" srcId="{9295F07E-EE19-4C94-B2B3-C19FFBCAEFDC}" destId="{BBA1B49B-083E-4F99-9D56-377779D93C1E}" srcOrd="0" destOrd="0" parTransId="{FE00BECE-3E21-48A4-98E1-935D1310BD36}" sibTransId="{9CE86414-6852-41EB-A449-B750945029DD}"/>
    <dgm:cxn modelId="{52D906BE-48C4-473D-859D-DDF5544A35FD}" srcId="{9295F07E-EE19-4C94-B2B3-C19FFBCAEFDC}" destId="{F214106A-A58E-414E-93EB-679C87FDA356}" srcOrd="5" destOrd="0" parTransId="{FADEA44C-B30F-4832-AD75-1BF62196784C}" sibTransId="{E44AB620-100E-4022-BA2E-9F68A59A9153}"/>
    <dgm:cxn modelId="{7E82FFC4-A425-5549-893E-F1D4741105E6}" type="presOf" srcId="{9295F07E-EE19-4C94-B2B3-C19FFBCAEFDC}" destId="{660CFFD4-A588-0942-B30D-43B83703B6FF}" srcOrd="0" destOrd="0" presId="urn:microsoft.com/office/officeart/2008/layout/LinedList"/>
    <dgm:cxn modelId="{C5D922EB-F683-42D9-AC05-496ACE6D6BA3}" srcId="{9295F07E-EE19-4C94-B2B3-C19FFBCAEFDC}" destId="{6F41211C-3C88-4A7C-98B4-74BC6802514C}" srcOrd="3" destOrd="0" parTransId="{326FEDC5-CC39-424C-AE80-B273FFE3D24D}" sibTransId="{82C92409-1531-4B3B-B248-26AE2E5B30AB}"/>
    <dgm:cxn modelId="{5479C19F-CF1D-F544-9E95-E1BCA3787608}" type="presParOf" srcId="{660CFFD4-A588-0942-B30D-43B83703B6FF}" destId="{6AA5F3C2-B923-DB4D-8FD0-E54C8F82816E}" srcOrd="0" destOrd="0" presId="urn:microsoft.com/office/officeart/2008/layout/LinedList"/>
    <dgm:cxn modelId="{CF836729-26C7-6E41-86F1-49138376219F}" type="presParOf" srcId="{660CFFD4-A588-0942-B30D-43B83703B6FF}" destId="{C69FD366-0EE5-1447-A84C-2E1E32CA8CA4}" srcOrd="1" destOrd="0" presId="urn:microsoft.com/office/officeart/2008/layout/LinedList"/>
    <dgm:cxn modelId="{5CC53CBF-23A2-684E-9FEF-961464831DEC}" type="presParOf" srcId="{C69FD366-0EE5-1447-A84C-2E1E32CA8CA4}" destId="{F4FD21B8-0786-7A4D-8779-770B61886AF3}" srcOrd="0" destOrd="0" presId="urn:microsoft.com/office/officeart/2008/layout/LinedList"/>
    <dgm:cxn modelId="{44B7C41A-5619-1B40-9400-3E1A2DA0E1F5}" type="presParOf" srcId="{C69FD366-0EE5-1447-A84C-2E1E32CA8CA4}" destId="{9BEA491E-E9E4-C94E-980D-E48D78B32400}" srcOrd="1" destOrd="0" presId="urn:microsoft.com/office/officeart/2008/layout/LinedList"/>
    <dgm:cxn modelId="{01F8BB46-FE00-804A-AB89-1CFCF8A0EAC7}" type="presParOf" srcId="{660CFFD4-A588-0942-B30D-43B83703B6FF}" destId="{B2AF0B35-AD35-344C-B3C3-7A6B06361BBE}" srcOrd="2" destOrd="0" presId="urn:microsoft.com/office/officeart/2008/layout/LinedList"/>
    <dgm:cxn modelId="{9D7CCEAB-140D-0741-BC82-5D0D37D22EC2}" type="presParOf" srcId="{660CFFD4-A588-0942-B30D-43B83703B6FF}" destId="{C382069E-5A14-7A41-AA1D-F45A507D3F0E}" srcOrd="3" destOrd="0" presId="urn:microsoft.com/office/officeart/2008/layout/LinedList"/>
    <dgm:cxn modelId="{EFB2A1B3-01EF-A943-AC0A-99937FB78BF6}" type="presParOf" srcId="{C382069E-5A14-7A41-AA1D-F45A507D3F0E}" destId="{A93F81ED-0E45-3146-83D2-7259F0207C08}" srcOrd="0" destOrd="0" presId="urn:microsoft.com/office/officeart/2008/layout/LinedList"/>
    <dgm:cxn modelId="{F0B73B32-70C3-1E4D-8B44-990F6445B49C}" type="presParOf" srcId="{C382069E-5A14-7A41-AA1D-F45A507D3F0E}" destId="{E9950C29-D459-9B4A-B537-521FEE676F9A}" srcOrd="1" destOrd="0" presId="urn:microsoft.com/office/officeart/2008/layout/LinedList"/>
    <dgm:cxn modelId="{00F73218-3EF6-0146-B266-516027523EBF}" type="presParOf" srcId="{660CFFD4-A588-0942-B30D-43B83703B6FF}" destId="{AFDB6E5F-2716-1B46-B82F-9C46D5264D06}" srcOrd="4" destOrd="0" presId="urn:microsoft.com/office/officeart/2008/layout/LinedList"/>
    <dgm:cxn modelId="{623D5E2E-023D-1D44-A2A4-F42E5535D1BD}" type="presParOf" srcId="{660CFFD4-A588-0942-B30D-43B83703B6FF}" destId="{D2EA649D-2968-7546-9D9C-F825E87E0D44}" srcOrd="5" destOrd="0" presId="urn:microsoft.com/office/officeart/2008/layout/LinedList"/>
    <dgm:cxn modelId="{08F30E87-990C-3C4D-ADF8-597DAF450BAF}" type="presParOf" srcId="{D2EA649D-2968-7546-9D9C-F825E87E0D44}" destId="{99A5D60A-6A61-3F44-8AFA-46921560123D}" srcOrd="0" destOrd="0" presId="urn:microsoft.com/office/officeart/2008/layout/LinedList"/>
    <dgm:cxn modelId="{2907A3F4-0980-D245-8881-D442197143FC}" type="presParOf" srcId="{D2EA649D-2968-7546-9D9C-F825E87E0D44}" destId="{976CFAC5-B8F0-4F44-86F3-F2AE4DAE1B6C}" srcOrd="1" destOrd="0" presId="urn:microsoft.com/office/officeart/2008/layout/LinedList"/>
    <dgm:cxn modelId="{FCDB29B7-F5CE-3447-B3F2-09FE8D985E6F}" type="presParOf" srcId="{660CFFD4-A588-0942-B30D-43B83703B6FF}" destId="{7C3F04F5-79B1-AE48-9664-ACC868D483BC}" srcOrd="6" destOrd="0" presId="urn:microsoft.com/office/officeart/2008/layout/LinedList"/>
    <dgm:cxn modelId="{C9CD451B-E165-D84F-B262-2FC1E1AB1428}" type="presParOf" srcId="{660CFFD4-A588-0942-B30D-43B83703B6FF}" destId="{F14BE25C-8BC6-A04E-BB7F-B5256536E619}" srcOrd="7" destOrd="0" presId="urn:microsoft.com/office/officeart/2008/layout/LinedList"/>
    <dgm:cxn modelId="{C6FB2451-9B8D-714F-95E9-6C6A2991966E}" type="presParOf" srcId="{F14BE25C-8BC6-A04E-BB7F-B5256536E619}" destId="{BBAB2D08-BAA7-E941-9995-422B61777E59}" srcOrd="0" destOrd="0" presId="urn:microsoft.com/office/officeart/2008/layout/LinedList"/>
    <dgm:cxn modelId="{3A23346C-2904-3740-9079-BF1EBB8A8D2A}" type="presParOf" srcId="{F14BE25C-8BC6-A04E-BB7F-B5256536E619}" destId="{9B22C74A-6FE3-4748-9151-1A5CD6E1BC0E}" srcOrd="1" destOrd="0" presId="urn:microsoft.com/office/officeart/2008/layout/LinedList"/>
    <dgm:cxn modelId="{4F019494-BE0C-404B-A5D5-D5289FA475C8}" type="presParOf" srcId="{660CFFD4-A588-0942-B30D-43B83703B6FF}" destId="{35227698-8E07-BB43-AC6F-EAFDF4C96B31}" srcOrd="8" destOrd="0" presId="urn:microsoft.com/office/officeart/2008/layout/LinedList"/>
    <dgm:cxn modelId="{6C58DF82-9FB5-5742-9578-62C3DFC71AD0}" type="presParOf" srcId="{660CFFD4-A588-0942-B30D-43B83703B6FF}" destId="{D9C54F83-A470-4644-A978-0B8C9BB9C84F}" srcOrd="9" destOrd="0" presId="urn:microsoft.com/office/officeart/2008/layout/LinedList"/>
    <dgm:cxn modelId="{5023FEE9-D4CE-FA4A-8D5E-766267946E5F}" type="presParOf" srcId="{D9C54F83-A470-4644-A978-0B8C9BB9C84F}" destId="{8BF76B9A-0764-F143-B15F-2C7B0D8667BC}" srcOrd="0" destOrd="0" presId="urn:microsoft.com/office/officeart/2008/layout/LinedList"/>
    <dgm:cxn modelId="{06986FB2-9A61-B449-BD06-076856B7DD6D}" type="presParOf" srcId="{D9C54F83-A470-4644-A978-0B8C9BB9C84F}" destId="{E1E80B95-448F-8140-95ED-850FACA73D86}" srcOrd="1" destOrd="0" presId="urn:microsoft.com/office/officeart/2008/layout/LinedList"/>
    <dgm:cxn modelId="{681D6877-A716-FD4B-8F1E-1F85E6DB80D0}" type="presParOf" srcId="{660CFFD4-A588-0942-B30D-43B83703B6FF}" destId="{7F1C378F-C8DA-BD4A-9517-EA55D820214C}" srcOrd="10" destOrd="0" presId="urn:microsoft.com/office/officeart/2008/layout/LinedList"/>
    <dgm:cxn modelId="{7A23CBFD-718E-FA44-8627-6ACD97D36D9A}" type="presParOf" srcId="{660CFFD4-A588-0942-B30D-43B83703B6FF}" destId="{0BDEA1AB-12B7-CF4B-852C-0784D7C6F417}" srcOrd="11" destOrd="0" presId="urn:microsoft.com/office/officeart/2008/layout/LinedList"/>
    <dgm:cxn modelId="{7136CB45-3647-3246-90C2-5430289476EE}" type="presParOf" srcId="{0BDEA1AB-12B7-CF4B-852C-0784D7C6F417}" destId="{769E79F9-F527-264F-80A7-0FCC84BFBB82}" srcOrd="0" destOrd="0" presId="urn:microsoft.com/office/officeart/2008/layout/LinedList"/>
    <dgm:cxn modelId="{1930D938-3576-3046-A126-A0B038AE4BD3}" type="presParOf" srcId="{0BDEA1AB-12B7-CF4B-852C-0784D7C6F417}" destId="{8531BD53-CAC1-0F47-BE67-7757CA2F82F2}" srcOrd="1" destOrd="0" presId="urn:microsoft.com/office/officeart/2008/layout/LinedList"/>
    <dgm:cxn modelId="{69997B1A-4E77-534D-85E0-636D1FFEFEE9}" type="presParOf" srcId="{660CFFD4-A588-0942-B30D-43B83703B6FF}" destId="{0CB8D5E4-F0EC-4E48-B3B6-F8A2708DC131}" srcOrd="12" destOrd="0" presId="urn:microsoft.com/office/officeart/2008/layout/LinedList"/>
    <dgm:cxn modelId="{52076010-5E58-734F-AEDC-F89195894F7F}" type="presParOf" srcId="{660CFFD4-A588-0942-B30D-43B83703B6FF}" destId="{9B905785-E97A-534A-8CBC-F3882546780C}" srcOrd="13" destOrd="0" presId="urn:microsoft.com/office/officeart/2008/layout/LinedList"/>
    <dgm:cxn modelId="{9A55FA68-E4BB-FA4F-BC24-31D325960830}" type="presParOf" srcId="{9B905785-E97A-534A-8CBC-F3882546780C}" destId="{010FF6C9-6714-AE45-9301-887980E89B1B}" srcOrd="0" destOrd="0" presId="urn:microsoft.com/office/officeart/2008/layout/LinedList"/>
    <dgm:cxn modelId="{97B7FC72-1F1A-FD44-802C-2E8C9B0CF57A}" type="presParOf" srcId="{9B905785-E97A-534A-8CBC-F3882546780C}" destId="{6B52FD85-F5A8-1E4B-9C0A-8C1F498AF8CE}" srcOrd="1" destOrd="0" presId="urn:microsoft.com/office/officeart/2008/layout/LinedList"/>
    <dgm:cxn modelId="{EFBBC8B2-1930-CF4F-9EB0-3EB5C314E015}" type="presParOf" srcId="{660CFFD4-A588-0942-B30D-43B83703B6FF}" destId="{4016FB56-BFB6-F34D-B50C-3965A1852F76}" srcOrd="14" destOrd="0" presId="urn:microsoft.com/office/officeart/2008/layout/LinedList"/>
    <dgm:cxn modelId="{A695BFC6-1A10-264C-9F37-BEFFAB0E3376}" type="presParOf" srcId="{660CFFD4-A588-0942-B30D-43B83703B6FF}" destId="{23A9CC8A-62FB-184E-8230-81FC877CE62D}" srcOrd="15" destOrd="0" presId="urn:microsoft.com/office/officeart/2008/layout/LinedList"/>
    <dgm:cxn modelId="{0B6B3D35-3558-C545-83DD-C729668F6563}" type="presParOf" srcId="{23A9CC8A-62FB-184E-8230-81FC877CE62D}" destId="{104F6B8B-347E-5248-A730-6DB7A7DB5D25}" srcOrd="0" destOrd="0" presId="urn:microsoft.com/office/officeart/2008/layout/LinedList"/>
    <dgm:cxn modelId="{AF01F6DD-1357-1744-997D-0688A298F113}" type="presParOf" srcId="{23A9CC8A-62FB-184E-8230-81FC877CE62D}" destId="{66A74906-2559-7A46-BE3E-0A36D4F5D5F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0585697-F73E-49D7-B21E-BEA5BE608B0B}"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US"/>
        </a:p>
      </dgm:t>
    </dgm:pt>
    <dgm:pt modelId="{580C4C0C-7210-40D1-9753-D438861F5EC8}">
      <dgm:prSet/>
      <dgm:spPr/>
      <dgm:t>
        <a:bodyPr/>
        <a:lstStyle/>
        <a:p>
          <a:r>
            <a:rPr lang="en-GB" b="1" i="0" dirty="0"/>
            <a:t>Timeline:</a:t>
          </a:r>
          <a:endParaRPr lang="en-US" dirty="0"/>
        </a:p>
      </dgm:t>
    </dgm:pt>
    <dgm:pt modelId="{0A1DDB7B-D6DD-4C84-B022-B694CF9817BA}" type="parTrans" cxnId="{D8D8A0C3-E9E5-42D4-A912-DBA9A779B11C}">
      <dgm:prSet/>
      <dgm:spPr/>
      <dgm:t>
        <a:bodyPr/>
        <a:lstStyle/>
        <a:p>
          <a:endParaRPr lang="en-US"/>
        </a:p>
      </dgm:t>
    </dgm:pt>
    <dgm:pt modelId="{4B6AAEE5-6ACF-42E6-83DB-A6DD95A0BD58}" type="sibTrans" cxnId="{D8D8A0C3-E9E5-42D4-A912-DBA9A779B11C}">
      <dgm:prSet/>
      <dgm:spPr/>
      <dgm:t>
        <a:bodyPr/>
        <a:lstStyle/>
        <a:p>
          <a:endParaRPr lang="en-US"/>
        </a:p>
      </dgm:t>
    </dgm:pt>
    <dgm:pt modelId="{487A1264-4C2E-4F13-BD48-F2CEB505CFF8}">
      <dgm:prSet/>
      <dgm:spPr/>
      <dgm:t>
        <a:bodyPr/>
        <a:lstStyle/>
        <a:p>
          <a:r>
            <a:rPr lang="en-GB" b="0" i="0" u="none" strike="noStrike" dirty="0">
              <a:solidFill>
                <a:srgbClr val="000000"/>
              </a:solidFill>
              <a:effectLst/>
              <a:latin typeface="Lato" panose="020F0502020204030203" pitchFamily="34" charset="0"/>
            </a:rPr>
            <a:t>When will dissemination activity occur? </a:t>
          </a:r>
          <a:endParaRPr lang="en-US" dirty="0"/>
        </a:p>
      </dgm:t>
    </dgm:pt>
    <dgm:pt modelId="{A6A4B971-E2B4-4B7F-9AB4-EEAB7339F9AA}" type="parTrans" cxnId="{DF552466-38E4-4C80-94C6-3F4C1B0483BC}">
      <dgm:prSet/>
      <dgm:spPr/>
      <dgm:t>
        <a:bodyPr/>
        <a:lstStyle/>
        <a:p>
          <a:endParaRPr lang="en-US"/>
        </a:p>
      </dgm:t>
    </dgm:pt>
    <dgm:pt modelId="{AFA6A7EF-5911-48B3-82C0-BC744AE08FBB}" type="sibTrans" cxnId="{DF552466-38E4-4C80-94C6-3F4C1B0483BC}">
      <dgm:prSet/>
      <dgm:spPr/>
      <dgm:t>
        <a:bodyPr/>
        <a:lstStyle/>
        <a:p>
          <a:endParaRPr lang="en-US"/>
        </a:p>
      </dgm:t>
    </dgm:pt>
    <dgm:pt modelId="{97BC4733-61CC-4FE2-BAE2-C4C1C45419F1}">
      <dgm:prSet/>
      <dgm:spPr/>
      <dgm:t>
        <a:bodyPr/>
        <a:lstStyle/>
        <a:p>
          <a:r>
            <a:rPr lang="en-GB" b="1" i="0" dirty="0"/>
            <a:t>Resources:</a:t>
          </a:r>
          <a:endParaRPr lang="en-US" dirty="0"/>
        </a:p>
      </dgm:t>
    </dgm:pt>
    <dgm:pt modelId="{F785AB36-698D-4380-877A-F5A23020702C}" type="parTrans" cxnId="{28CD8505-9C6A-4D29-8E50-DE43E46C007E}">
      <dgm:prSet/>
      <dgm:spPr/>
      <dgm:t>
        <a:bodyPr/>
        <a:lstStyle/>
        <a:p>
          <a:endParaRPr lang="en-US"/>
        </a:p>
      </dgm:t>
    </dgm:pt>
    <dgm:pt modelId="{3281402D-B7FB-473A-8D65-4952168A5AEC}" type="sibTrans" cxnId="{28CD8505-9C6A-4D29-8E50-DE43E46C007E}">
      <dgm:prSet/>
      <dgm:spPr/>
      <dgm:t>
        <a:bodyPr/>
        <a:lstStyle/>
        <a:p>
          <a:endParaRPr lang="en-US"/>
        </a:p>
      </dgm:t>
    </dgm:pt>
    <dgm:pt modelId="{A6209D04-0E5D-41AA-9C29-8FD12F60DD1B}">
      <dgm:prSet/>
      <dgm:spPr/>
      <dgm:t>
        <a:bodyPr/>
        <a:lstStyle/>
        <a:p>
          <a:r>
            <a:rPr lang="en-GB" b="0" i="0" u="none" strike="noStrike" dirty="0">
              <a:solidFill>
                <a:srgbClr val="000000"/>
              </a:solidFill>
              <a:effectLst/>
              <a:latin typeface="Lato" panose="020F0502020204030203" pitchFamily="34" charset="0"/>
            </a:rPr>
            <a:t>Think about the expertise you have in your team and whether you need additional help with dissemination e.g. University communications team. </a:t>
          </a:r>
          <a:endParaRPr lang="en-US" dirty="0"/>
        </a:p>
      </dgm:t>
    </dgm:pt>
    <dgm:pt modelId="{BEAA46EA-762B-4FFE-B523-9AD110B2A368}" type="parTrans" cxnId="{99CD7447-4D3B-43F6-A892-2A4278AFCA74}">
      <dgm:prSet/>
      <dgm:spPr/>
      <dgm:t>
        <a:bodyPr/>
        <a:lstStyle/>
        <a:p>
          <a:endParaRPr lang="en-US"/>
        </a:p>
      </dgm:t>
    </dgm:pt>
    <dgm:pt modelId="{F6D16EDB-041E-4BEF-90EC-52EF74EC52BE}" type="sibTrans" cxnId="{99CD7447-4D3B-43F6-A892-2A4278AFCA74}">
      <dgm:prSet/>
      <dgm:spPr/>
      <dgm:t>
        <a:bodyPr/>
        <a:lstStyle/>
        <a:p>
          <a:endParaRPr lang="en-US"/>
        </a:p>
      </dgm:t>
    </dgm:pt>
    <dgm:pt modelId="{A42038DC-AFC0-8840-9A80-35729776C414}">
      <dgm:prSet/>
      <dgm:spPr/>
      <dgm:t>
        <a:bodyPr/>
        <a:lstStyle/>
        <a:p>
          <a:r>
            <a:rPr lang="en-GB" b="0" i="0" u="none" strike="noStrike" dirty="0">
              <a:solidFill>
                <a:srgbClr val="000000"/>
              </a:solidFill>
              <a:effectLst/>
              <a:latin typeface="Lato" panose="020F0502020204030203" pitchFamily="34" charset="0"/>
            </a:rPr>
            <a:t>What funds will you need to deliver your planned dissemination activity? </a:t>
          </a:r>
        </a:p>
      </dgm:t>
    </dgm:pt>
    <dgm:pt modelId="{9C36FDE0-23F1-0246-B867-6A50D5F6C32D}" type="parTrans" cxnId="{2B803DEC-D74D-A54A-A210-67B52BE16819}">
      <dgm:prSet/>
      <dgm:spPr/>
      <dgm:t>
        <a:bodyPr/>
        <a:lstStyle/>
        <a:p>
          <a:endParaRPr lang="en-GB"/>
        </a:p>
      </dgm:t>
    </dgm:pt>
    <dgm:pt modelId="{E402DC1A-BF9B-0640-B651-45AA866F00E2}" type="sibTrans" cxnId="{2B803DEC-D74D-A54A-A210-67B52BE16819}">
      <dgm:prSet/>
      <dgm:spPr/>
      <dgm:t>
        <a:bodyPr/>
        <a:lstStyle/>
        <a:p>
          <a:endParaRPr lang="en-GB"/>
        </a:p>
      </dgm:t>
    </dgm:pt>
    <dgm:pt modelId="{573898C2-023E-0741-99BB-DDCCDDBADBA2}" type="pres">
      <dgm:prSet presAssocID="{D0585697-F73E-49D7-B21E-BEA5BE608B0B}" presName="linear" presStyleCnt="0">
        <dgm:presLayoutVars>
          <dgm:dir/>
          <dgm:animLvl val="lvl"/>
          <dgm:resizeHandles val="exact"/>
        </dgm:presLayoutVars>
      </dgm:prSet>
      <dgm:spPr/>
    </dgm:pt>
    <dgm:pt modelId="{4DECEF9B-86CD-634B-959C-8E25F8406733}" type="pres">
      <dgm:prSet presAssocID="{580C4C0C-7210-40D1-9753-D438861F5EC8}" presName="parentLin" presStyleCnt="0"/>
      <dgm:spPr/>
    </dgm:pt>
    <dgm:pt modelId="{46CF36C8-6A4F-8446-9D2A-CB72C552B1FA}" type="pres">
      <dgm:prSet presAssocID="{580C4C0C-7210-40D1-9753-D438861F5EC8}" presName="parentLeftMargin" presStyleLbl="node1" presStyleIdx="0" presStyleCnt="2"/>
      <dgm:spPr/>
    </dgm:pt>
    <dgm:pt modelId="{0DB08295-774C-7341-8B1A-428754009C93}" type="pres">
      <dgm:prSet presAssocID="{580C4C0C-7210-40D1-9753-D438861F5EC8}" presName="parentText" presStyleLbl="node1" presStyleIdx="0" presStyleCnt="2">
        <dgm:presLayoutVars>
          <dgm:chMax val="0"/>
          <dgm:bulletEnabled val="1"/>
        </dgm:presLayoutVars>
      </dgm:prSet>
      <dgm:spPr/>
    </dgm:pt>
    <dgm:pt modelId="{D85634FC-B53F-9448-9161-85ACE33108C1}" type="pres">
      <dgm:prSet presAssocID="{580C4C0C-7210-40D1-9753-D438861F5EC8}" presName="negativeSpace" presStyleCnt="0"/>
      <dgm:spPr/>
    </dgm:pt>
    <dgm:pt modelId="{0E98B03A-469D-D843-9926-CBD2E9D67285}" type="pres">
      <dgm:prSet presAssocID="{580C4C0C-7210-40D1-9753-D438861F5EC8}" presName="childText" presStyleLbl="conFgAcc1" presStyleIdx="0" presStyleCnt="2">
        <dgm:presLayoutVars>
          <dgm:bulletEnabled val="1"/>
        </dgm:presLayoutVars>
      </dgm:prSet>
      <dgm:spPr/>
    </dgm:pt>
    <dgm:pt modelId="{EFD461BC-B9BE-0743-B239-F61C4AEBE2F8}" type="pres">
      <dgm:prSet presAssocID="{4B6AAEE5-6ACF-42E6-83DB-A6DD95A0BD58}" presName="spaceBetweenRectangles" presStyleCnt="0"/>
      <dgm:spPr/>
    </dgm:pt>
    <dgm:pt modelId="{7FC0F501-E75D-F64E-A2E0-A80513397A6A}" type="pres">
      <dgm:prSet presAssocID="{97BC4733-61CC-4FE2-BAE2-C4C1C45419F1}" presName="parentLin" presStyleCnt="0"/>
      <dgm:spPr/>
    </dgm:pt>
    <dgm:pt modelId="{4C65D77D-A748-AC41-8CF2-DC3B2299F8B8}" type="pres">
      <dgm:prSet presAssocID="{97BC4733-61CC-4FE2-BAE2-C4C1C45419F1}" presName="parentLeftMargin" presStyleLbl="node1" presStyleIdx="0" presStyleCnt="2"/>
      <dgm:spPr/>
    </dgm:pt>
    <dgm:pt modelId="{112BA958-98B5-0444-BAB5-A50811A27F54}" type="pres">
      <dgm:prSet presAssocID="{97BC4733-61CC-4FE2-BAE2-C4C1C45419F1}" presName="parentText" presStyleLbl="node1" presStyleIdx="1" presStyleCnt="2">
        <dgm:presLayoutVars>
          <dgm:chMax val="0"/>
          <dgm:bulletEnabled val="1"/>
        </dgm:presLayoutVars>
      </dgm:prSet>
      <dgm:spPr/>
    </dgm:pt>
    <dgm:pt modelId="{FD04A177-BF04-E340-898D-14219DD39CFA}" type="pres">
      <dgm:prSet presAssocID="{97BC4733-61CC-4FE2-BAE2-C4C1C45419F1}" presName="negativeSpace" presStyleCnt="0"/>
      <dgm:spPr/>
    </dgm:pt>
    <dgm:pt modelId="{0E5D5BF9-FE1A-D94C-9E62-59AC81A5FDC3}" type="pres">
      <dgm:prSet presAssocID="{97BC4733-61CC-4FE2-BAE2-C4C1C45419F1}" presName="childText" presStyleLbl="conFgAcc1" presStyleIdx="1" presStyleCnt="2">
        <dgm:presLayoutVars>
          <dgm:bulletEnabled val="1"/>
        </dgm:presLayoutVars>
      </dgm:prSet>
      <dgm:spPr/>
    </dgm:pt>
  </dgm:ptLst>
  <dgm:cxnLst>
    <dgm:cxn modelId="{28CD8505-9C6A-4D29-8E50-DE43E46C007E}" srcId="{D0585697-F73E-49D7-B21E-BEA5BE608B0B}" destId="{97BC4733-61CC-4FE2-BAE2-C4C1C45419F1}" srcOrd="1" destOrd="0" parTransId="{F785AB36-698D-4380-877A-F5A23020702C}" sibTransId="{3281402D-B7FB-473A-8D65-4952168A5AEC}"/>
    <dgm:cxn modelId="{FCB06208-BA9F-F347-BEE1-F7B731E06112}" type="presOf" srcId="{A42038DC-AFC0-8840-9A80-35729776C414}" destId="{0E5D5BF9-FE1A-D94C-9E62-59AC81A5FDC3}" srcOrd="0" destOrd="1" presId="urn:microsoft.com/office/officeart/2005/8/layout/list1"/>
    <dgm:cxn modelId="{99CD7447-4D3B-43F6-A892-2A4278AFCA74}" srcId="{97BC4733-61CC-4FE2-BAE2-C4C1C45419F1}" destId="{A6209D04-0E5D-41AA-9C29-8FD12F60DD1B}" srcOrd="0" destOrd="0" parTransId="{BEAA46EA-762B-4FFE-B523-9AD110B2A368}" sibTransId="{F6D16EDB-041E-4BEF-90EC-52EF74EC52BE}"/>
    <dgm:cxn modelId="{DF552466-38E4-4C80-94C6-3F4C1B0483BC}" srcId="{580C4C0C-7210-40D1-9753-D438861F5EC8}" destId="{487A1264-4C2E-4F13-BD48-F2CEB505CFF8}" srcOrd="0" destOrd="0" parTransId="{A6A4B971-E2B4-4B7F-9AB4-EEAB7339F9AA}" sibTransId="{AFA6A7EF-5911-48B3-82C0-BC744AE08FBB}"/>
    <dgm:cxn modelId="{4BF7E0A2-2CF9-FB43-BE15-3859B9D76143}" type="presOf" srcId="{D0585697-F73E-49D7-B21E-BEA5BE608B0B}" destId="{573898C2-023E-0741-99BB-DDCCDDBADBA2}" srcOrd="0" destOrd="0" presId="urn:microsoft.com/office/officeart/2005/8/layout/list1"/>
    <dgm:cxn modelId="{DB86DFA4-6F93-7C4C-B839-EA6C3CC25B91}" type="presOf" srcId="{487A1264-4C2E-4F13-BD48-F2CEB505CFF8}" destId="{0E98B03A-469D-D843-9926-CBD2E9D67285}" srcOrd="0" destOrd="0" presId="urn:microsoft.com/office/officeart/2005/8/layout/list1"/>
    <dgm:cxn modelId="{D7B7F1C1-2C0C-FE4A-8190-4E890E6E8DC0}" type="presOf" srcId="{580C4C0C-7210-40D1-9753-D438861F5EC8}" destId="{0DB08295-774C-7341-8B1A-428754009C93}" srcOrd="1" destOrd="0" presId="urn:microsoft.com/office/officeart/2005/8/layout/list1"/>
    <dgm:cxn modelId="{D8D8A0C3-E9E5-42D4-A912-DBA9A779B11C}" srcId="{D0585697-F73E-49D7-B21E-BEA5BE608B0B}" destId="{580C4C0C-7210-40D1-9753-D438861F5EC8}" srcOrd="0" destOrd="0" parTransId="{0A1DDB7B-D6DD-4C84-B022-B694CF9817BA}" sibTransId="{4B6AAEE5-6ACF-42E6-83DB-A6DD95A0BD58}"/>
    <dgm:cxn modelId="{C055E2C7-481C-1B4D-833F-AFF6F4288AF3}" type="presOf" srcId="{97BC4733-61CC-4FE2-BAE2-C4C1C45419F1}" destId="{4C65D77D-A748-AC41-8CF2-DC3B2299F8B8}" srcOrd="0" destOrd="0" presId="urn:microsoft.com/office/officeart/2005/8/layout/list1"/>
    <dgm:cxn modelId="{D7A0BED3-0D73-8348-B005-2CA2EC2B5D02}" type="presOf" srcId="{580C4C0C-7210-40D1-9753-D438861F5EC8}" destId="{46CF36C8-6A4F-8446-9D2A-CB72C552B1FA}" srcOrd="0" destOrd="0" presId="urn:microsoft.com/office/officeart/2005/8/layout/list1"/>
    <dgm:cxn modelId="{D32B27DF-4E47-444A-B7D5-4B219C018058}" type="presOf" srcId="{A6209D04-0E5D-41AA-9C29-8FD12F60DD1B}" destId="{0E5D5BF9-FE1A-D94C-9E62-59AC81A5FDC3}" srcOrd="0" destOrd="0" presId="urn:microsoft.com/office/officeart/2005/8/layout/list1"/>
    <dgm:cxn modelId="{2B803DEC-D74D-A54A-A210-67B52BE16819}" srcId="{97BC4733-61CC-4FE2-BAE2-C4C1C45419F1}" destId="{A42038DC-AFC0-8840-9A80-35729776C414}" srcOrd="1" destOrd="0" parTransId="{9C36FDE0-23F1-0246-B867-6A50D5F6C32D}" sibTransId="{E402DC1A-BF9B-0640-B651-45AA866F00E2}"/>
    <dgm:cxn modelId="{F5D957EC-323E-2449-AE57-3E6FD3D68BBD}" type="presOf" srcId="{97BC4733-61CC-4FE2-BAE2-C4C1C45419F1}" destId="{112BA958-98B5-0444-BAB5-A50811A27F54}" srcOrd="1" destOrd="0" presId="urn:microsoft.com/office/officeart/2005/8/layout/list1"/>
    <dgm:cxn modelId="{3F9C1329-D19A-3D44-86C6-3C429D41F2E3}" type="presParOf" srcId="{573898C2-023E-0741-99BB-DDCCDDBADBA2}" destId="{4DECEF9B-86CD-634B-959C-8E25F8406733}" srcOrd="0" destOrd="0" presId="urn:microsoft.com/office/officeart/2005/8/layout/list1"/>
    <dgm:cxn modelId="{C0B2B213-7024-7842-982C-84813F69F749}" type="presParOf" srcId="{4DECEF9B-86CD-634B-959C-8E25F8406733}" destId="{46CF36C8-6A4F-8446-9D2A-CB72C552B1FA}" srcOrd="0" destOrd="0" presId="urn:microsoft.com/office/officeart/2005/8/layout/list1"/>
    <dgm:cxn modelId="{35BA3FE7-B393-F148-B1A9-E0BE05494239}" type="presParOf" srcId="{4DECEF9B-86CD-634B-959C-8E25F8406733}" destId="{0DB08295-774C-7341-8B1A-428754009C93}" srcOrd="1" destOrd="0" presId="urn:microsoft.com/office/officeart/2005/8/layout/list1"/>
    <dgm:cxn modelId="{E5F41046-E3D4-614F-8FE7-894113D01CEB}" type="presParOf" srcId="{573898C2-023E-0741-99BB-DDCCDDBADBA2}" destId="{D85634FC-B53F-9448-9161-85ACE33108C1}" srcOrd="1" destOrd="0" presId="urn:microsoft.com/office/officeart/2005/8/layout/list1"/>
    <dgm:cxn modelId="{C594A6AF-3D03-D841-972A-63EF335E7181}" type="presParOf" srcId="{573898C2-023E-0741-99BB-DDCCDDBADBA2}" destId="{0E98B03A-469D-D843-9926-CBD2E9D67285}" srcOrd="2" destOrd="0" presId="urn:microsoft.com/office/officeart/2005/8/layout/list1"/>
    <dgm:cxn modelId="{A3B0E882-7843-7B47-A9D6-3982B4C01474}" type="presParOf" srcId="{573898C2-023E-0741-99BB-DDCCDDBADBA2}" destId="{EFD461BC-B9BE-0743-B239-F61C4AEBE2F8}" srcOrd="3" destOrd="0" presId="urn:microsoft.com/office/officeart/2005/8/layout/list1"/>
    <dgm:cxn modelId="{EBE65841-592C-5349-AA39-98228EF444BE}" type="presParOf" srcId="{573898C2-023E-0741-99BB-DDCCDDBADBA2}" destId="{7FC0F501-E75D-F64E-A2E0-A80513397A6A}" srcOrd="4" destOrd="0" presId="urn:microsoft.com/office/officeart/2005/8/layout/list1"/>
    <dgm:cxn modelId="{521A213A-A136-9240-91C8-F2E4992C5A5A}" type="presParOf" srcId="{7FC0F501-E75D-F64E-A2E0-A80513397A6A}" destId="{4C65D77D-A748-AC41-8CF2-DC3B2299F8B8}" srcOrd="0" destOrd="0" presId="urn:microsoft.com/office/officeart/2005/8/layout/list1"/>
    <dgm:cxn modelId="{60E7E092-7B03-9F42-A554-83072AD98AA4}" type="presParOf" srcId="{7FC0F501-E75D-F64E-A2E0-A80513397A6A}" destId="{112BA958-98B5-0444-BAB5-A50811A27F54}" srcOrd="1" destOrd="0" presId="urn:microsoft.com/office/officeart/2005/8/layout/list1"/>
    <dgm:cxn modelId="{8746C93D-F3F6-9647-B8EB-BA1450DFF63F}" type="presParOf" srcId="{573898C2-023E-0741-99BB-DDCCDDBADBA2}" destId="{FD04A177-BF04-E340-898D-14219DD39CFA}" srcOrd="5" destOrd="0" presId="urn:microsoft.com/office/officeart/2005/8/layout/list1"/>
    <dgm:cxn modelId="{84F484D3-6778-624C-8671-80B6F4005BB4}" type="presParOf" srcId="{573898C2-023E-0741-99BB-DDCCDDBADBA2}" destId="{0E5D5BF9-FE1A-D94C-9E62-59AC81A5FDC3}"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D2F46C-835B-4258-BEB7-E8FB2C07C7BF}">
      <dsp:nvSpPr>
        <dsp:cNvPr id="0" name=""/>
        <dsp:cNvSpPr/>
      </dsp:nvSpPr>
      <dsp:spPr>
        <a:xfrm>
          <a:off x="718664" y="453902"/>
          <a:ext cx="1955812" cy="1955812"/>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26DD94-03B8-4E0B-8E2D-7D91623CAA26}">
      <dsp:nvSpPr>
        <dsp:cNvPr id="0" name=""/>
        <dsp:cNvSpPr/>
      </dsp:nvSpPr>
      <dsp:spPr>
        <a:xfrm>
          <a:off x="1135476" y="870714"/>
          <a:ext cx="1122187" cy="11221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65C60DF-27DD-4A3D-88F9-FD27390BC17C}">
      <dsp:nvSpPr>
        <dsp:cNvPr id="0" name=""/>
        <dsp:cNvSpPr/>
      </dsp:nvSpPr>
      <dsp:spPr>
        <a:xfrm>
          <a:off x="93445"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100000"/>
            </a:lnSpc>
            <a:spcBef>
              <a:spcPct val="0"/>
            </a:spcBef>
            <a:spcAft>
              <a:spcPct val="35000"/>
            </a:spcAft>
            <a:buNone/>
            <a:defRPr cap="all"/>
          </a:pPr>
          <a:r>
            <a:rPr lang="en-GB" sz="2100" kern="1200" dirty="0"/>
            <a:t>What is research impact?</a:t>
          </a:r>
          <a:endParaRPr lang="en-US" sz="2100" kern="1200" dirty="0"/>
        </a:p>
      </dsp:txBody>
      <dsp:txXfrm>
        <a:off x="93445" y="3018902"/>
        <a:ext cx="3206250" cy="720000"/>
      </dsp:txXfrm>
    </dsp:sp>
    <dsp:sp modelId="{D16D1538-A165-460D-8462-B9A4546E8E58}">
      <dsp:nvSpPr>
        <dsp:cNvPr id="0" name=""/>
        <dsp:cNvSpPr/>
      </dsp:nvSpPr>
      <dsp:spPr>
        <a:xfrm>
          <a:off x="4486008" y="453902"/>
          <a:ext cx="1955812" cy="1955812"/>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018DAC-74DC-42DE-9CBD-38B7F859AC39}">
      <dsp:nvSpPr>
        <dsp:cNvPr id="0" name=""/>
        <dsp:cNvSpPr/>
      </dsp:nvSpPr>
      <dsp:spPr>
        <a:xfrm>
          <a:off x="4902820" y="870714"/>
          <a:ext cx="1122187" cy="11221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C5183E5-F5CF-4DEB-9707-5D042D21ED0B}">
      <dsp:nvSpPr>
        <dsp:cNvPr id="0" name=""/>
        <dsp:cNvSpPr/>
      </dsp:nvSpPr>
      <dsp:spPr>
        <a:xfrm>
          <a:off x="3860789"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100000"/>
            </a:lnSpc>
            <a:spcBef>
              <a:spcPct val="0"/>
            </a:spcBef>
            <a:spcAft>
              <a:spcPct val="35000"/>
            </a:spcAft>
            <a:buNone/>
            <a:defRPr cap="all"/>
          </a:pPr>
          <a:r>
            <a:rPr lang="en-GB" sz="2100" kern="1200"/>
            <a:t>Who are our target audiences?</a:t>
          </a:r>
          <a:endParaRPr lang="en-US" sz="2100" kern="1200"/>
        </a:p>
      </dsp:txBody>
      <dsp:txXfrm>
        <a:off x="3860789" y="3018902"/>
        <a:ext cx="3206250" cy="720000"/>
      </dsp:txXfrm>
    </dsp:sp>
    <dsp:sp modelId="{0EE4BF4D-DD44-44B3-A9D4-023C66CFB49D}">
      <dsp:nvSpPr>
        <dsp:cNvPr id="0" name=""/>
        <dsp:cNvSpPr/>
      </dsp:nvSpPr>
      <dsp:spPr>
        <a:xfrm>
          <a:off x="8253352" y="453902"/>
          <a:ext cx="1955812" cy="1955812"/>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B7E2D6-C127-4E0B-A49F-73EFB45A8D62}">
      <dsp:nvSpPr>
        <dsp:cNvPr id="0" name=""/>
        <dsp:cNvSpPr/>
      </dsp:nvSpPr>
      <dsp:spPr>
        <a:xfrm>
          <a:off x="8670164" y="870714"/>
          <a:ext cx="1122187" cy="11221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83D0A30-C096-4449-9D0E-D58E858E2DCB}">
      <dsp:nvSpPr>
        <dsp:cNvPr id="0" name=""/>
        <dsp:cNvSpPr/>
      </dsp:nvSpPr>
      <dsp:spPr>
        <a:xfrm>
          <a:off x="7628133"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100000"/>
            </a:lnSpc>
            <a:spcBef>
              <a:spcPct val="0"/>
            </a:spcBef>
            <a:spcAft>
              <a:spcPct val="35000"/>
            </a:spcAft>
            <a:buNone/>
            <a:defRPr cap="all"/>
          </a:pPr>
          <a:r>
            <a:rPr lang="en-GB" sz="2100" kern="1200" dirty="0"/>
            <a:t>How can we disseminate our research?</a:t>
          </a:r>
          <a:endParaRPr lang="en-US" sz="2100" kern="1200" dirty="0"/>
        </a:p>
      </dsp:txBody>
      <dsp:txXfrm>
        <a:off x="7628133" y="3018902"/>
        <a:ext cx="3206250" cy="7200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7DFF05-7CC5-C44A-BA7A-6A4BDEF532B3}">
      <dsp:nvSpPr>
        <dsp:cNvPr id="0" name=""/>
        <dsp:cNvSpPr/>
      </dsp:nvSpPr>
      <dsp:spPr>
        <a:xfrm>
          <a:off x="0" y="108098"/>
          <a:ext cx="6263640" cy="43173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i="0" kern="1200"/>
            <a:t>Partners / Influencers:</a:t>
          </a:r>
          <a:r>
            <a:rPr lang="en-GB" sz="1800" b="0" i="0" kern="1200"/>
            <a:t> </a:t>
          </a:r>
          <a:endParaRPr lang="en-US" sz="1800" kern="1200"/>
        </a:p>
      </dsp:txBody>
      <dsp:txXfrm>
        <a:off x="21075" y="129173"/>
        <a:ext cx="6221490" cy="389580"/>
      </dsp:txXfrm>
    </dsp:sp>
    <dsp:sp modelId="{33051E7A-237C-FF4D-8E43-94904070E3DC}">
      <dsp:nvSpPr>
        <dsp:cNvPr id="0" name=""/>
        <dsp:cNvSpPr/>
      </dsp:nvSpPr>
      <dsp:spPr>
        <a:xfrm>
          <a:off x="0" y="539828"/>
          <a:ext cx="6263640" cy="689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b="0" i="0" kern="1200"/>
            <a:t>think about who you will engage with to amplify your message. </a:t>
          </a:r>
          <a:endParaRPr lang="en-US" sz="1400" kern="1200"/>
        </a:p>
        <a:p>
          <a:pPr marL="114300" lvl="1" indent="-114300" algn="l" defTabSz="622300">
            <a:lnSpc>
              <a:spcPct val="90000"/>
            </a:lnSpc>
            <a:spcBef>
              <a:spcPct val="0"/>
            </a:spcBef>
            <a:spcAft>
              <a:spcPct val="20000"/>
            </a:spcAft>
            <a:buChar char="•"/>
          </a:pPr>
          <a:r>
            <a:rPr lang="en-GB" sz="1400" b="0" i="0" kern="1200"/>
            <a:t>Involve stakeholders in research planning from an early stage to ensure that the evidence produced is grounded, relevant, accessible and useful.</a:t>
          </a:r>
          <a:endParaRPr lang="en-US" sz="1400" kern="1200"/>
        </a:p>
      </dsp:txBody>
      <dsp:txXfrm>
        <a:off x="0" y="539828"/>
        <a:ext cx="6263640" cy="689310"/>
      </dsp:txXfrm>
    </dsp:sp>
    <dsp:sp modelId="{E446FDF6-1F74-EC48-812B-1B1FB91924A6}">
      <dsp:nvSpPr>
        <dsp:cNvPr id="0" name=""/>
        <dsp:cNvSpPr/>
      </dsp:nvSpPr>
      <dsp:spPr>
        <a:xfrm>
          <a:off x="0" y="1229138"/>
          <a:ext cx="6263640" cy="431730"/>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i="0" kern="1200"/>
            <a:t>Messaging:</a:t>
          </a:r>
          <a:r>
            <a:rPr lang="en-GB" sz="1800" b="0" i="0" kern="1200"/>
            <a:t> </a:t>
          </a:r>
          <a:endParaRPr lang="en-US" sz="1800" kern="1200"/>
        </a:p>
      </dsp:txBody>
      <dsp:txXfrm>
        <a:off x="21075" y="1250213"/>
        <a:ext cx="6221490" cy="389580"/>
      </dsp:txXfrm>
    </dsp:sp>
    <dsp:sp modelId="{85230C1F-AEB3-EE42-AA76-4CCCF5353C67}">
      <dsp:nvSpPr>
        <dsp:cNvPr id="0" name=""/>
        <dsp:cNvSpPr/>
      </dsp:nvSpPr>
      <dsp:spPr>
        <a:xfrm>
          <a:off x="0" y="1660868"/>
          <a:ext cx="6263640" cy="875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b="0" i="0" kern="1200"/>
            <a:t>consider the main message of your research findings. </a:t>
          </a:r>
          <a:endParaRPr lang="en-US" sz="1400" kern="1200"/>
        </a:p>
        <a:p>
          <a:pPr marL="114300" lvl="1" indent="-114300" algn="l" defTabSz="622300">
            <a:lnSpc>
              <a:spcPct val="90000"/>
            </a:lnSpc>
            <a:spcBef>
              <a:spcPct val="0"/>
            </a:spcBef>
            <a:spcAft>
              <a:spcPct val="20000"/>
            </a:spcAft>
            <a:buChar char="•"/>
          </a:pPr>
          <a:r>
            <a:rPr lang="en-GB" sz="1400" b="0" i="0" kern="1200"/>
            <a:t>How can you frame this so it will resonate with your target audience? Use the right language and focus on the possible impact of your research on their practice or daily life.</a:t>
          </a:r>
          <a:endParaRPr lang="en-US" sz="1400" kern="1200"/>
        </a:p>
      </dsp:txBody>
      <dsp:txXfrm>
        <a:off x="0" y="1660868"/>
        <a:ext cx="6263640" cy="875610"/>
      </dsp:txXfrm>
    </dsp:sp>
    <dsp:sp modelId="{21CC3E33-0149-C048-B49D-205B735B1260}">
      <dsp:nvSpPr>
        <dsp:cNvPr id="0" name=""/>
        <dsp:cNvSpPr/>
      </dsp:nvSpPr>
      <dsp:spPr>
        <a:xfrm>
          <a:off x="0" y="2536478"/>
          <a:ext cx="6263640" cy="43173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i="0" kern="1200"/>
            <a:t>Channels:</a:t>
          </a:r>
          <a:r>
            <a:rPr lang="en-GB" sz="1800" b="0" i="0" kern="1200"/>
            <a:t> </a:t>
          </a:r>
          <a:endParaRPr lang="en-US" sz="1800" kern="1200"/>
        </a:p>
      </dsp:txBody>
      <dsp:txXfrm>
        <a:off x="21075" y="2557553"/>
        <a:ext cx="6221490" cy="389580"/>
      </dsp:txXfrm>
    </dsp:sp>
    <dsp:sp modelId="{36773315-DA41-6741-AE06-BAEE891E1AA5}">
      <dsp:nvSpPr>
        <dsp:cNvPr id="0" name=""/>
        <dsp:cNvSpPr/>
      </dsp:nvSpPr>
      <dsp:spPr>
        <a:xfrm>
          <a:off x="0" y="2968209"/>
          <a:ext cx="6263640" cy="689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b="0" i="0" kern="1200"/>
            <a:t>use the most effective ways to communicate your message to your target audience(s) </a:t>
          </a:r>
          <a:endParaRPr lang="en-US" sz="1400" kern="1200"/>
        </a:p>
        <a:p>
          <a:pPr marL="114300" lvl="1" indent="-114300" algn="l" defTabSz="622300">
            <a:lnSpc>
              <a:spcPct val="90000"/>
            </a:lnSpc>
            <a:spcBef>
              <a:spcPct val="0"/>
            </a:spcBef>
            <a:spcAft>
              <a:spcPct val="20000"/>
            </a:spcAft>
            <a:buChar char="•"/>
          </a:pPr>
          <a:r>
            <a:rPr lang="en-GB" sz="1400" b="0" i="0" kern="1200"/>
            <a:t>e.g. social media, websites, conferences, traditional media, journals. </a:t>
          </a:r>
          <a:endParaRPr lang="en-US" sz="1400" kern="1200"/>
        </a:p>
      </dsp:txBody>
      <dsp:txXfrm>
        <a:off x="0" y="2968209"/>
        <a:ext cx="6263640" cy="689310"/>
      </dsp:txXfrm>
    </dsp:sp>
    <dsp:sp modelId="{7CEAC48C-7E6C-284E-9195-C457C557DC83}">
      <dsp:nvSpPr>
        <dsp:cNvPr id="0" name=""/>
        <dsp:cNvSpPr/>
      </dsp:nvSpPr>
      <dsp:spPr>
        <a:xfrm>
          <a:off x="0" y="3657519"/>
          <a:ext cx="6263640" cy="431730"/>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i="0" kern="1200"/>
            <a:t>Coverage and frequency:</a:t>
          </a:r>
          <a:r>
            <a:rPr lang="en-GB" sz="1800" b="0" i="0" kern="1200"/>
            <a:t> </a:t>
          </a:r>
          <a:endParaRPr lang="en-US" sz="1800" kern="1200"/>
        </a:p>
      </dsp:txBody>
      <dsp:txXfrm>
        <a:off x="21075" y="3678594"/>
        <a:ext cx="6221490" cy="389580"/>
      </dsp:txXfrm>
    </dsp:sp>
    <dsp:sp modelId="{0B810B5C-1B1E-3549-AFB9-6FC8A36AA430}">
      <dsp:nvSpPr>
        <dsp:cNvPr id="0" name=""/>
        <dsp:cNvSpPr/>
      </dsp:nvSpPr>
      <dsp:spPr>
        <a:xfrm>
          <a:off x="0" y="4089249"/>
          <a:ext cx="6263640" cy="4378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b="0" i="0" kern="1200"/>
            <a:t>how many people are you trying to reach? How often do you want to communicate with them to achieve the required impact?</a:t>
          </a:r>
          <a:endParaRPr lang="en-US" sz="1400" kern="1200"/>
        </a:p>
      </dsp:txBody>
      <dsp:txXfrm>
        <a:off x="0" y="4089249"/>
        <a:ext cx="6263640" cy="437805"/>
      </dsp:txXfrm>
    </dsp:sp>
    <dsp:sp modelId="{06A287BF-4102-2547-903A-480D2172FEA9}">
      <dsp:nvSpPr>
        <dsp:cNvPr id="0" name=""/>
        <dsp:cNvSpPr/>
      </dsp:nvSpPr>
      <dsp:spPr>
        <a:xfrm>
          <a:off x="0" y="4527054"/>
          <a:ext cx="6263640" cy="43173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i="0" kern="1200"/>
            <a:t>Potential risks and sensitivities:</a:t>
          </a:r>
          <a:r>
            <a:rPr lang="en-GB" sz="1800" b="0" i="0" kern="1200"/>
            <a:t> </a:t>
          </a:r>
          <a:endParaRPr lang="en-US" sz="1800" kern="1200"/>
        </a:p>
      </dsp:txBody>
      <dsp:txXfrm>
        <a:off x="21075" y="4548129"/>
        <a:ext cx="6221490" cy="389580"/>
      </dsp:txXfrm>
    </dsp:sp>
    <dsp:sp modelId="{46479409-411D-7847-BB30-36D725CA84EC}">
      <dsp:nvSpPr>
        <dsp:cNvPr id="0" name=""/>
        <dsp:cNvSpPr/>
      </dsp:nvSpPr>
      <dsp:spPr>
        <a:xfrm>
          <a:off x="0" y="4958784"/>
          <a:ext cx="6263640" cy="4378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b="0" i="0" kern="1200"/>
            <a:t>be aware of the relevant current cultural and political climate. Consider how your dissemination might be perceived by different groups.</a:t>
          </a:r>
          <a:endParaRPr lang="en-US" sz="1400" kern="1200"/>
        </a:p>
      </dsp:txBody>
      <dsp:txXfrm>
        <a:off x="0" y="4958784"/>
        <a:ext cx="6263640" cy="43780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A5F3C2-B923-DB4D-8FD0-E54C8F82816E}">
      <dsp:nvSpPr>
        <dsp:cNvPr id="0" name=""/>
        <dsp:cNvSpPr/>
      </dsp:nvSpPr>
      <dsp:spPr>
        <a:xfrm>
          <a:off x="0" y="0"/>
          <a:ext cx="626364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FD21B8-0786-7A4D-8779-770B61886AF3}">
      <dsp:nvSpPr>
        <dsp:cNvPr id="0" name=""/>
        <dsp:cNvSpPr/>
      </dsp:nvSpPr>
      <dsp:spPr>
        <a:xfrm>
          <a:off x="0" y="0"/>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0"/>
        <a:ext cx="6263640" cy="688085"/>
      </dsp:txXfrm>
    </dsp:sp>
    <dsp:sp modelId="{B2AF0B35-AD35-344C-B3C3-7A6B06361BBE}">
      <dsp:nvSpPr>
        <dsp:cNvPr id="0" name=""/>
        <dsp:cNvSpPr/>
      </dsp:nvSpPr>
      <dsp:spPr>
        <a:xfrm>
          <a:off x="0" y="688085"/>
          <a:ext cx="6263640" cy="0"/>
        </a:xfrm>
        <a:prstGeom prst="line">
          <a:avLst/>
        </a:prstGeom>
        <a:solidFill>
          <a:schemeClr val="accent2">
            <a:hueOff val="-207909"/>
            <a:satOff val="-11990"/>
            <a:lumOff val="1233"/>
            <a:alphaOff val="0"/>
          </a:schemeClr>
        </a:solidFill>
        <a:ln w="12700" cap="flat" cmpd="sng" algn="ctr">
          <a:solidFill>
            <a:schemeClr val="accent2">
              <a:hueOff val="-207909"/>
              <a:satOff val="-11990"/>
              <a:lumOff val="123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3F81ED-0E45-3146-83D2-7259F0207C08}">
      <dsp:nvSpPr>
        <dsp:cNvPr id="0" name=""/>
        <dsp:cNvSpPr/>
      </dsp:nvSpPr>
      <dsp:spPr>
        <a:xfrm>
          <a:off x="0" y="688085"/>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688085"/>
        <a:ext cx="6263640" cy="688085"/>
      </dsp:txXfrm>
    </dsp:sp>
    <dsp:sp modelId="{AFDB6E5F-2716-1B46-B82F-9C46D5264D06}">
      <dsp:nvSpPr>
        <dsp:cNvPr id="0" name=""/>
        <dsp:cNvSpPr/>
      </dsp:nvSpPr>
      <dsp:spPr>
        <a:xfrm>
          <a:off x="0" y="1376171"/>
          <a:ext cx="6263640" cy="0"/>
        </a:xfrm>
        <a:prstGeom prst="line">
          <a:avLst/>
        </a:prstGeom>
        <a:solidFill>
          <a:schemeClr val="accent2">
            <a:hueOff val="-415818"/>
            <a:satOff val="-23979"/>
            <a:lumOff val="2465"/>
            <a:alphaOff val="0"/>
          </a:schemeClr>
        </a:solidFill>
        <a:ln w="12700" cap="flat" cmpd="sng" algn="ctr">
          <a:solidFill>
            <a:schemeClr val="accent2">
              <a:hueOff val="-415818"/>
              <a:satOff val="-23979"/>
              <a:lumOff val="24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A5D60A-6A61-3F44-8AFA-46921560123D}">
      <dsp:nvSpPr>
        <dsp:cNvPr id="0" name=""/>
        <dsp:cNvSpPr/>
      </dsp:nvSpPr>
      <dsp:spPr>
        <a:xfrm>
          <a:off x="0" y="1376171"/>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1376171"/>
        <a:ext cx="6263640" cy="688085"/>
      </dsp:txXfrm>
    </dsp:sp>
    <dsp:sp modelId="{7C3F04F5-79B1-AE48-9664-ACC868D483BC}">
      <dsp:nvSpPr>
        <dsp:cNvPr id="0" name=""/>
        <dsp:cNvSpPr/>
      </dsp:nvSpPr>
      <dsp:spPr>
        <a:xfrm>
          <a:off x="0" y="2064257"/>
          <a:ext cx="6263640" cy="0"/>
        </a:xfrm>
        <a:prstGeom prst="line">
          <a:avLst/>
        </a:prstGeom>
        <a:solidFill>
          <a:schemeClr val="accent2">
            <a:hueOff val="-623727"/>
            <a:satOff val="-35969"/>
            <a:lumOff val="3698"/>
            <a:alphaOff val="0"/>
          </a:schemeClr>
        </a:solidFill>
        <a:ln w="12700" cap="flat" cmpd="sng" algn="ctr">
          <a:solidFill>
            <a:schemeClr val="accent2">
              <a:hueOff val="-623727"/>
              <a:satOff val="-35969"/>
              <a:lumOff val="369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AB2D08-BAA7-E941-9995-422B61777E59}">
      <dsp:nvSpPr>
        <dsp:cNvPr id="0" name=""/>
        <dsp:cNvSpPr/>
      </dsp:nvSpPr>
      <dsp:spPr>
        <a:xfrm>
          <a:off x="0" y="2064257"/>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2064257"/>
        <a:ext cx="6263640" cy="688085"/>
      </dsp:txXfrm>
    </dsp:sp>
    <dsp:sp modelId="{35227698-8E07-BB43-AC6F-EAFDF4C96B31}">
      <dsp:nvSpPr>
        <dsp:cNvPr id="0" name=""/>
        <dsp:cNvSpPr/>
      </dsp:nvSpPr>
      <dsp:spPr>
        <a:xfrm>
          <a:off x="0" y="2752343"/>
          <a:ext cx="6263640" cy="0"/>
        </a:xfrm>
        <a:prstGeom prst="line">
          <a:avLst/>
        </a:prstGeom>
        <a:solidFill>
          <a:schemeClr val="accent2">
            <a:hueOff val="-831636"/>
            <a:satOff val="-47959"/>
            <a:lumOff val="4930"/>
            <a:alphaOff val="0"/>
          </a:schemeClr>
        </a:solidFill>
        <a:ln w="12700" cap="flat" cmpd="sng" algn="ctr">
          <a:solidFill>
            <a:schemeClr val="accent2">
              <a:hueOff val="-831636"/>
              <a:satOff val="-47959"/>
              <a:lumOff val="493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F76B9A-0764-F143-B15F-2C7B0D8667BC}">
      <dsp:nvSpPr>
        <dsp:cNvPr id="0" name=""/>
        <dsp:cNvSpPr/>
      </dsp:nvSpPr>
      <dsp:spPr>
        <a:xfrm>
          <a:off x="0" y="2752343"/>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2752343"/>
        <a:ext cx="6263640" cy="688085"/>
      </dsp:txXfrm>
    </dsp:sp>
    <dsp:sp modelId="{7F1C378F-C8DA-BD4A-9517-EA55D820214C}">
      <dsp:nvSpPr>
        <dsp:cNvPr id="0" name=""/>
        <dsp:cNvSpPr/>
      </dsp:nvSpPr>
      <dsp:spPr>
        <a:xfrm>
          <a:off x="0" y="3440430"/>
          <a:ext cx="6263640" cy="0"/>
        </a:xfrm>
        <a:prstGeom prst="line">
          <a:avLst/>
        </a:prstGeom>
        <a:solidFill>
          <a:schemeClr val="accent2">
            <a:hueOff val="-1039545"/>
            <a:satOff val="-59949"/>
            <a:lumOff val="6163"/>
            <a:alphaOff val="0"/>
          </a:schemeClr>
        </a:solidFill>
        <a:ln w="12700" cap="flat" cmpd="sng" algn="ctr">
          <a:solidFill>
            <a:schemeClr val="accent2">
              <a:hueOff val="-1039545"/>
              <a:satOff val="-59949"/>
              <a:lumOff val="616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9E79F9-F527-264F-80A7-0FCC84BFBB82}">
      <dsp:nvSpPr>
        <dsp:cNvPr id="0" name=""/>
        <dsp:cNvSpPr/>
      </dsp:nvSpPr>
      <dsp:spPr>
        <a:xfrm>
          <a:off x="0" y="3440429"/>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3440429"/>
        <a:ext cx="6263640" cy="688085"/>
      </dsp:txXfrm>
    </dsp:sp>
    <dsp:sp modelId="{0CB8D5E4-F0EC-4E48-B3B6-F8A2708DC131}">
      <dsp:nvSpPr>
        <dsp:cNvPr id="0" name=""/>
        <dsp:cNvSpPr/>
      </dsp:nvSpPr>
      <dsp:spPr>
        <a:xfrm>
          <a:off x="0" y="4128515"/>
          <a:ext cx="6263640" cy="0"/>
        </a:xfrm>
        <a:prstGeom prst="line">
          <a:avLst/>
        </a:prstGeom>
        <a:solidFill>
          <a:schemeClr val="accent2">
            <a:hueOff val="-1247454"/>
            <a:satOff val="-71938"/>
            <a:lumOff val="7395"/>
            <a:alphaOff val="0"/>
          </a:schemeClr>
        </a:solidFill>
        <a:ln w="12700" cap="flat" cmpd="sng" algn="ctr">
          <a:solidFill>
            <a:schemeClr val="accent2">
              <a:hueOff val="-1247454"/>
              <a:satOff val="-71938"/>
              <a:lumOff val="739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0FF6C9-6714-AE45-9301-887980E89B1B}">
      <dsp:nvSpPr>
        <dsp:cNvPr id="0" name=""/>
        <dsp:cNvSpPr/>
      </dsp:nvSpPr>
      <dsp:spPr>
        <a:xfrm>
          <a:off x="0" y="4128515"/>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4128515"/>
        <a:ext cx="6263640" cy="688085"/>
      </dsp:txXfrm>
    </dsp:sp>
    <dsp:sp modelId="{4016FB56-BFB6-F34D-B50C-3965A1852F76}">
      <dsp:nvSpPr>
        <dsp:cNvPr id="0" name=""/>
        <dsp:cNvSpPr/>
      </dsp:nvSpPr>
      <dsp:spPr>
        <a:xfrm>
          <a:off x="0" y="4816601"/>
          <a:ext cx="6263640"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04F6B8B-347E-5248-A730-6DB7A7DB5D25}">
      <dsp:nvSpPr>
        <dsp:cNvPr id="0" name=""/>
        <dsp:cNvSpPr/>
      </dsp:nvSpPr>
      <dsp:spPr>
        <a:xfrm>
          <a:off x="0" y="4816601"/>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4816601"/>
        <a:ext cx="6263640" cy="68808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A5F3C2-B923-DB4D-8FD0-E54C8F82816E}">
      <dsp:nvSpPr>
        <dsp:cNvPr id="0" name=""/>
        <dsp:cNvSpPr/>
      </dsp:nvSpPr>
      <dsp:spPr>
        <a:xfrm>
          <a:off x="0" y="0"/>
          <a:ext cx="626364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FD21B8-0786-7A4D-8779-770B61886AF3}">
      <dsp:nvSpPr>
        <dsp:cNvPr id="0" name=""/>
        <dsp:cNvSpPr/>
      </dsp:nvSpPr>
      <dsp:spPr>
        <a:xfrm>
          <a:off x="0" y="0"/>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0"/>
        <a:ext cx="6263640" cy="688085"/>
      </dsp:txXfrm>
    </dsp:sp>
    <dsp:sp modelId="{B2AF0B35-AD35-344C-B3C3-7A6B06361BBE}">
      <dsp:nvSpPr>
        <dsp:cNvPr id="0" name=""/>
        <dsp:cNvSpPr/>
      </dsp:nvSpPr>
      <dsp:spPr>
        <a:xfrm>
          <a:off x="0" y="688085"/>
          <a:ext cx="6263640" cy="0"/>
        </a:xfrm>
        <a:prstGeom prst="line">
          <a:avLst/>
        </a:prstGeom>
        <a:solidFill>
          <a:schemeClr val="accent2">
            <a:hueOff val="-207909"/>
            <a:satOff val="-11990"/>
            <a:lumOff val="1233"/>
            <a:alphaOff val="0"/>
          </a:schemeClr>
        </a:solidFill>
        <a:ln w="12700" cap="flat" cmpd="sng" algn="ctr">
          <a:solidFill>
            <a:schemeClr val="accent2">
              <a:hueOff val="-207909"/>
              <a:satOff val="-11990"/>
              <a:lumOff val="123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3F81ED-0E45-3146-83D2-7259F0207C08}">
      <dsp:nvSpPr>
        <dsp:cNvPr id="0" name=""/>
        <dsp:cNvSpPr/>
      </dsp:nvSpPr>
      <dsp:spPr>
        <a:xfrm>
          <a:off x="0" y="688085"/>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688085"/>
        <a:ext cx="6263640" cy="688085"/>
      </dsp:txXfrm>
    </dsp:sp>
    <dsp:sp modelId="{AFDB6E5F-2716-1B46-B82F-9C46D5264D06}">
      <dsp:nvSpPr>
        <dsp:cNvPr id="0" name=""/>
        <dsp:cNvSpPr/>
      </dsp:nvSpPr>
      <dsp:spPr>
        <a:xfrm>
          <a:off x="0" y="1376171"/>
          <a:ext cx="6263640" cy="0"/>
        </a:xfrm>
        <a:prstGeom prst="line">
          <a:avLst/>
        </a:prstGeom>
        <a:solidFill>
          <a:schemeClr val="accent2">
            <a:hueOff val="-415818"/>
            <a:satOff val="-23979"/>
            <a:lumOff val="2465"/>
            <a:alphaOff val="0"/>
          </a:schemeClr>
        </a:solidFill>
        <a:ln w="12700" cap="flat" cmpd="sng" algn="ctr">
          <a:solidFill>
            <a:schemeClr val="accent2">
              <a:hueOff val="-415818"/>
              <a:satOff val="-23979"/>
              <a:lumOff val="24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A5D60A-6A61-3F44-8AFA-46921560123D}">
      <dsp:nvSpPr>
        <dsp:cNvPr id="0" name=""/>
        <dsp:cNvSpPr/>
      </dsp:nvSpPr>
      <dsp:spPr>
        <a:xfrm>
          <a:off x="0" y="1376171"/>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1376171"/>
        <a:ext cx="6263640" cy="688085"/>
      </dsp:txXfrm>
    </dsp:sp>
    <dsp:sp modelId="{7C3F04F5-79B1-AE48-9664-ACC868D483BC}">
      <dsp:nvSpPr>
        <dsp:cNvPr id="0" name=""/>
        <dsp:cNvSpPr/>
      </dsp:nvSpPr>
      <dsp:spPr>
        <a:xfrm>
          <a:off x="0" y="2064257"/>
          <a:ext cx="6263640" cy="0"/>
        </a:xfrm>
        <a:prstGeom prst="line">
          <a:avLst/>
        </a:prstGeom>
        <a:solidFill>
          <a:schemeClr val="accent2">
            <a:hueOff val="-623727"/>
            <a:satOff val="-35969"/>
            <a:lumOff val="3698"/>
            <a:alphaOff val="0"/>
          </a:schemeClr>
        </a:solidFill>
        <a:ln w="12700" cap="flat" cmpd="sng" algn="ctr">
          <a:solidFill>
            <a:schemeClr val="accent2">
              <a:hueOff val="-623727"/>
              <a:satOff val="-35969"/>
              <a:lumOff val="369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AB2D08-BAA7-E941-9995-422B61777E59}">
      <dsp:nvSpPr>
        <dsp:cNvPr id="0" name=""/>
        <dsp:cNvSpPr/>
      </dsp:nvSpPr>
      <dsp:spPr>
        <a:xfrm>
          <a:off x="0" y="2064257"/>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2064257"/>
        <a:ext cx="6263640" cy="688085"/>
      </dsp:txXfrm>
    </dsp:sp>
    <dsp:sp modelId="{35227698-8E07-BB43-AC6F-EAFDF4C96B31}">
      <dsp:nvSpPr>
        <dsp:cNvPr id="0" name=""/>
        <dsp:cNvSpPr/>
      </dsp:nvSpPr>
      <dsp:spPr>
        <a:xfrm>
          <a:off x="0" y="2752343"/>
          <a:ext cx="6263640" cy="0"/>
        </a:xfrm>
        <a:prstGeom prst="line">
          <a:avLst/>
        </a:prstGeom>
        <a:solidFill>
          <a:schemeClr val="accent2">
            <a:hueOff val="-831636"/>
            <a:satOff val="-47959"/>
            <a:lumOff val="4930"/>
            <a:alphaOff val="0"/>
          </a:schemeClr>
        </a:solidFill>
        <a:ln w="12700" cap="flat" cmpd="sng" algn="ctr">
          <a:solidFill>
            <a:schemeClr val="accent2">
              <a:hueOff val="-831636"/>
              <a:satOff val="-47959"/>
              <a:lumOff val="493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F76B9A-0764-F143-B15F-2C7B0D8667BC}">
      <dsp:nvSpPr>
        <dsp:cNvPr id="0" name=""/>
        <dsp:cNvSpPr/>
      </dsp:nvSpPr>
      <dsp:spPr>
        <a:xfrm>
          <a:off x="0" y="2752343"/>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2752343"/>
        <a:ext cx="6263640" cy="688085"/>
      </dsp:txXfrm>
    </dsp:sp>
    <dsp:sp modelId="{7F1C378F-C8DA-BD4A-9517-EA55D820214C}">
      <dsp:nvSpPr>
        <dsp:cNvPr id="0" name=""/>
        <dsp:cNvSpPr/>
      </dsp:nvSpPr>
      <dsp:spPr>
        <a:xfrm>
          <a:off x="0" y="3440430"/>
          <a:ext cx="6263640" cy="0"/>
        </a:xfrm>
        <a:prstGeom prst="line">
          <a:avLst/>
        </a:prstGeom>
        <a:solidFill>
          <a:schemeClr val="accent2">
            <a:hueOff val="-1039545"/>
            <a:satOff val="-59949"/>
            <a:lumOff val="6163"/>
            <a:alphaOff val="0"/>
          </a:schemeClr>
        </a:solidFill>
        <a:ln w="12700" cap="flat" cmpd="sng" algn="ctr">
          <a:solidFill>
            <a:schemeClr val="accent2">
              <a:hueOff val="-1039545"/>
              <a:satOff val="-59949"/>
              <a:lumOff val="616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9E79F9-F527-264F-80A7-0FCC84BFBB82}">
      <dsp:nvSpPr>
        <dsp:cNvPr id="0" name=""/>
        <dsp:cNvSpPr/>
      </dsp:nvSpPr>
      <dsp:spPr>
        <a:xfrm>
          <a:off x="0" y="3440429"/>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3440429"/>
        <a:ext cx="6263640" cy="688085"/>
      </dsp:txXfrm>
    </dsp:sp>
    <dsp:sp modelId="{0CB8D5E4-F0EC-4E48-B3B6-F8A2708DC131}">
      <dsp:nvSpPr>
        <dsp:cNvPr id="0" name=""/>
        <dsp:cNvSpPr/>
      </dsp:nvSpPr>
      <dsp:spPr>
        <a:xfrm>
          <a:off x="0" y="4128515"/>
          <a:ext cx="6263640" cy="0"/>
        </a:xfrm>
        <a:prstGeom prst="line">
          <a:avLst/>
        </a:prstGeom>
        <a:solidFill>
          <a:schemeClr val="accent2">
            <a:hueOff val="-1247454"/>
            <a:satOff val="-71938"/>
            <a:lumOff val="7395"/>
            <a:alphaOff val="0"/>
          </a:schemeClr>
        </a:solidFill>
        <a:ln w="12700" cap="flat" cmpd="sng" algn="ctr">
          <a:solidFill>
            <a:schemeClr val="accent2">
              <a:hueOff val="-1247454"/>
              <a:satOff val="-71938"/>
              <a:lumOff val="739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0FF6C9-6714-AE45-9301-887980E89B1B}">
      <dsp:nvSpPr>
        <dsp:cNvPr id="0" name=""/>
        <dsp:cNvSpPr/>
      </dsp:nvSpPr>
      <dsp:spPr>
        <a:xfrm>
          <a:off x="0" y="4128515"/>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4128515"/>
        <a:ext cx="6263640" cy="688085"/>
      </dsp:txXfrm>
    </dsp:sp>
    <dsp:sp modelId="{4016FB56-BFB6-F34D-B50C-3965A1852F76}">
      <dsp:nvSpPr>
        <dsp:cNvPr id="0" name=""/>
        <dsp:cNvSpPr/>
      </dsp:nvSpPr>
      <dsp:spPr>
        <a:xfrm>
          <a:off x="0" y="4816601"/>
          <a:ext cx="6263640"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04F6B8B-347E-5248-A730-6DB7A7DB5D25}">
      <dsp:nvSpPr>
        <dsp:cNvPr id="0" name=""/>
        <dsp:cNvSpPr/>
      </dsp:nvSpPr>
      <dsp:spPr>
        <a:xfrm>
          <a:off x="0" y="4816601"/>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4816601"/>
        <a:ext cx="6263640" cy="68808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A5F3C2-B923-DB4D-8FD0-E54C8F82816E}">
      <dsp:nvSpPr>
        <dsp:cNvPr id="0" name=""/>
        <dsp:cNvSpPr/>
      </dsp:nvSpPr>
      <dsp:spPr>
        <a:xfrm>
          <a:off x="0" y="0"/>
          <a:ext cx="626364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FD21B8-0786-7A4D-8779-770B61886AF3}">
      <dsp:nvSpPr>
        <dsp:cNvPr id="0" name=""/>
        <dsp:cNvSpPr/>
      </dsp:nvSpPr>
      <dsp:spPr>
        <a:xfrm>
          <a:off x="0" y="0"/>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0"/>
        <a:ext cx="6263640" cy="688085"/>
      </dsp:txXfrm>
    </dsp:sp>
    <dsp:sp modelId="{B2AF0B35-AD35-344C-B3C3-7A6B06361BBE}">
      <dsp:nvSpPr>
        <dsp:cNvPr id="0" name=""/>
        <dsp:cNvSpPr/>
      </dsp:nvSpPr>
      <dsp:spPr>
        <a:xfrm>
          <a:off x="0" y="688085"/>
          <a:ext cx="6263640" cy="0"/>
        </a:xfrm>
        <a:prstGeom prst="line">
          <a:avLst/>
        </a:prstGeom>
        <a:solidFill>
          <a:schemeClr val="accent2">
            <a:hueOff val="-207909"/>
            <a:satOff val="-11990"/>
            <a:lumOff val="1233"/>
            <a:alphaOff val="0"/>
          </a:schemeClr>
        </a:solidFill>
        <a:ln w="12700" cap="flat" cmpd="sng" algn="ctr">
          <a:solidFill>
            <a:schemeClr val="accent2">
              <a:hueOff val="-207909"/>
              <a:satOff val="-11990"/>
              <a:lumOff val="123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3F81ED-0E45-3146-83D2-7259F0207C08}">
      <dsp:nvSpPr>
        <dsp:cNvPr id="0" name=""/>
        <dsp:cNvSpPr/>
      </dsp:nvSpPr>
      <dsp:spPr>
        <a:xfrm>
          <a:off x="0" y="688085"/>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688085"/>
        <a:ext cx="6263640" cy="688085"/>
      </dsp:txXfrm>
    </dsp:sp>
    <dsp:sp modelId="{AFDB6E5F-2716-1B46-B82F-9C46D5264D06}">
      <dsp:nvSpPr>
        <dsp:cNvPr id="0" name=""/>
        <dsp:cNvSpPr/>
      </dsp:nvSpPr>
      <dsp:spPr>
        <a:xfrm>
          <a:off x="0" y="1376171"/>
          <a:ext cx="6263640" cy="0"/>
        </a:xfrm>
        <a:prstGeom prst="line">
          <a:avLst/>
        </a:prstGeom>
        <a:solidFill>
          <a:schemeClr val="accent2">
            <a:hueOff val="-415818"/>
            <a:satOff val="-23979"/>
            <a:lumOff val="2465"/>
            <a:alphaOff val="0"/>
          </a:schemeClr>
        </a:solidFill>
        <a:ln w="12700" cap="flat" cmpd="sng" algn="ctr">
          <a:solidFill>
            <a:schemeClr val="accent2">
              <a:hueOff val="-415818"/>
              <a:satOff val="-23979"/>
              <a:lumOff val="24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A5D60A-6A61-3F44-8AFA-46921560123D}">
      <dsp:nvSpPr>
        <dsp:cNvPr id="0" name=""/>
        <dsp:cNvSpPr/>
      </dsp:nvSpPr>
      <dsp:spPr>
        <a:xfrm>
          <a:off x="0" y="1376171"/>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1376171"/>
        <a:ext cx="6263640" cy="688085"/>
      </dsp:txXfrm>
    </dsp:sp>
    <dsp:sp modelId="{7C3F04F5-79B1-AE48-9664-ACC868D483BC}">
      <dsp:nvSpPr>
        <dsp:cNvPr id="0" name=""/>
        <dsp:cNvSpPr/>
      </dsp:nvSpPr>
      <dsp:spPr>
        <a:xfrm>
          <a:off x="0" y="2064257"/>
          <a:ext cx="6263640" cy="0"/>
        </a:xfrm>
        <a:prstGeom prst="line">
          <a:avLst/>
        </a:prstGeom>
        <a:solidFill>
          <a:schemeClr val="accent2">
            <a:hueOff val="-623727"/>
            <a:satOff val="-35969"/>
            <a:lumOff val="3698"/>
            <a:alphaOff val="0"/>
          </a:schemeClr>
        </a:solidFill>
        <a:ln w="12700" cap="flat" cmpd="sng" algn="ctr">
          <a:solidFill>
            <a:schemeClr val="accent2">
              <a:hueOff val="-623727"/>
              <a:satOff val="-35969"/>
              <a:lumOff val="369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AB2D08-BAA7-E941-9995-422B61777E59}">
      <dsp:nvSpPr>
        <dsp:cNvPr id="0" name=""/>
        <dsp:cNvSpPr/>
      </dsp:nvSpPr>
      <dsp:spPr>
        <a:xfrm>
          <a:off x="0" y="2064257"/>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2064257"/>
        <a:ext cx="6263640" cy="688085"/>
      </dsp:txXfrm>
    </dsp:sp>
    <dsp:sp modelId="{35227698-8E07-BB43-AC6F-EAFDF4C96B31}">
      <dsp:nvSpPr>
        <dsp:cNvPr id="0" name=""/>
        <dsp:cNvSpPr/>
      </dsp:nvSpPr>
      <dsp:spPr>
        <a:xfrm>
          <a:off x="0" y="2752343"/>
          <a:ext cx="6263640" cy="0"/>
        </a:xfrm>
        <a:prstGeom prst="line">
          <a:avLst/>
        </a:prstGeom>
        <a:solidFill>
          <a:schemeClr val="accent2">
            <a:hueOff val="-831636"/>
            <a:satOff val="-47959"/>
            <a:lumOff val="4930"/>
            <a:alphaOff val="0"/>
          </a:schemeClr>
        </a:solidFill>
        <a:ln w="12700" cap="flat" cmpd="sng" algn="ctr">
          <a:solidFill>
            <a:schemeClr val="accent2">
              <a:hueOff val="-831636"/>
              <a:satOff val="-47959"/>
              <a:lumOff val="493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F76B9A-0764-F143-B15F-2C7B0D8667BC}">
      <dsp:nvSpPr>
        <dsp:cNvPr id="0" name=""/>
        <dsp:cNvSpPr/>
      </dsp:nvSpPr>
      <dsp:spPr>
        <a:xfrm>
          <a:off x="0" y="2752343"/>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2752343"/>
        <a:ext cx="6263640" cy="688085"/>
      </dsp:txXfrm>
    </dsp:sp>
    <dsp:sp modelId="{7F1C378F-C8DA-BD4A-9517-EA55D820214C}">
      <dsp:nvSpPr>
        <dsp:cNvPr id="0" name=""/>
        <dsp:cNvSpPr/>
      </dsp:nvSpPr>
      <dsp:spPr>
        <a:xfrm>
          <a:off x="0" y="3440430"/>
          <a:ext cx="6263640" cy="0"/>
        </a:xfrm>
        <a:prstGeom prst="line">
          <a:avLst/>
        </a:prstGeom>
        <a:solidFill>
          <a:schemeClr val="accent2">
            <a:hueOff val="-1039545"/>
            <a:satOff val="-59949"/>
            <a:lumOff val="6163"/>
            <a:alphaOff val="0"/>
          </a:schemeClr>
        </a:solidFill>
        <a:ln w="12700" cap="flat" cmpd="sng" algn="ctr">
          <a:solidFill>
            <a:schemeClr val="accent2">
              <a:hueOff val="-1039545"/>
              <a:satOff val="-59949"/>
              <a:lumOff val="616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9E79F9-F527-264F-80A7-0FCC84BFBB82}">
      <dsp:nvSpPr>
        <dsp:cNvPr id="0" name=""/>
        <dsp:cNvSpPr/>
      </dsp:nvSpPr>
      <dsp:spPr>
        <a:xfrm>
          <a:off x="0" y="3440429"/>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3440429"/>
        <a:ext cx="6263640" cy="688085"/>
      </dsp:txXfrm>
    </dsp:sp>
    <dsp:sp modelId="{0CB8D5E4-F0EC-4E48-B3B6-F8A2708DC131}">
      <dsp:nvSpPr>
        <dsp:cNvPr id="0" name=""/>
        <dsp:cNvSpPr/>
      </dsp:nvSpPr>
      <dsp:spPr>
        <a:xfrm>
          <a:off x="0" y="4128515"/>
          <a:ext cx="6263640" cy="0"/>
        </a:xfrm>
        <a:prstGeom prst="line">
          <a:avLst/>
        </a:prstGeom>
        <a:solidFill>
          <a:schemeClr val="accent2">
            <a:hueOff val="-1247454"/>
            <a:satOff val="-71938"/>
            <a:lumOff val="7395"/>
            <a:alphaOff val="0"/>
          </a:schemeClr>
        </a:solidFill>
        <a:ln w="12700" cap="flat" cmpd="sng" algn="ctr">
          <a:solidFill>
            <a:schemeClr val="accent2">
              <a:hueOff val="-1247454"/>
              <a:satOff val="-71938"/>
              <a:lumOff val="739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0FF6C9-6714-AE45-9301-887980E89B1B}">
      <dsp:nvSpPr>
        <dsp:cNvPr id="0" name=""/>
        <dsp:cNvSpPr/>
      </dsp:nvSpPr>
      <dsp:spPr>
        <a:xfrm>
          <a:off x="0" y="4128515"/>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4128515"/>
        <a:ext cx="6263640" cy="688085"/>
      </dsp:txXfrm>
    </dsp:sp>
    <dsp:sp modelId="{4016FB56-BFB6-F34D-B50C-3965A1852F76}">
      <dsp:nvSpPr>
        <dsp:cNvPr id="0" name=""/>
        <dsp:cNvSpPr/>
      </dsp:nvSpPr>
      <dsp:spPr>
        <a:xfrm>
          <a:off x="0" y="4816601"/>
          <a:ext cx="6263640"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04F6B8B-347E-5248-A730-6DB7A7DB5D25}">
      <dsp:nvSpPr>
        <dsp:cNvPr id="0" name=""/>
        <dsp:cNvSpPr/>
      </dsp:nvSpPr>
      <dsp:spPr>
        <a:xfrm>
          <a:off x="0" y="4816601"/>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endParaRPr lang="en-US" sz="3100" kern="1200" dirty="0"/>
        </a:p>
      </dsp:txBody>
      <dsp:txXfrm>
        <a:off x="0" y="4816601"/>
        <a:ext cx="6263640" cy="6880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63E180-48F9-5247-9174-F147C92096C7}">
      <dsp:nvSpPr>
        <dsp:cNvPr id="0" name=""/>
        <dsp:cNvSpPr/>
      </dsp:nvSpPr>
      <dsp:spPr>
        <a:xfrm>
          <a:off x="0" y="509093"/>
          <a:ext cx="6263640" cy="26460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128" tIns="416560" rIns="486128"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An evidenced contribution that research makes to society</a:t>
          </a:r>
        </a:p>
        <a:p>
          <a:pPr marL="228600" lvl="1" indent="-228600" algn="l" defTabSz="889000">
            <a:lnSpc>
              <a:spcPct val="90000"/>
            </a:lnSpc>
            <a:spcBef>
              <a:spcPct val="0"/>
            </a:spcBef>
            <a:spcAft>
              <a:spcPct val="15000"/>
            </a:spcAft>
            <a:buChar char="•"/>
          </a:pPr>
          <a:r>
            <a:rPr lang="en-US" sz="2000" kern="1200" dirty="0"/>
            <a:t>academic impact - understanding of research methods, theory and knowledge</a:t>
          </a:r>
        </a:p>
        <a:p>
          <a:pPr marL="228600" lvl="1" indent="-228600" algn="l" defTabSz="889000">
            <a:lnSpc>
              <a:spcPct val="90000"/>
            </a:lnSpc>
            <a:spcBef>
              <a:spcPct val="0"/>
            </a:spcBef>
            <a:spcAft>
              <a:spcPct val="15000"/>
            </a:spcAft>
            <a:buChar char="•"/>
          </a:pPr>
          <a:r>
            <a:rPr lang="en-US" sz="2000" kern="1200"/>
            <a:t>economic and societal impact - contribution that research has on society and the economy, and its benefits to individuals, organisations or nations.</a:t>
          </a:r>
        </a:p>
      </dsp:txBody>
      <dsp:txXfrm>
        <a:off x="0" y="509093"/>
        <a:ext cx="6263640" cy="2646000"/>
      </dsp:txXfrm>
    </dsp:sp>
    <dsp:sp modelId="{51DC4B0F-588F-244A-B9C0-93CBB9D781A4}">
      <dsp:nvSpPr>
        <dsp:cNvPr id="0" name=""/>
        <dsp:cNvSpPr/>
      </dsp:nvSpPr>
      <dsp:spPr>
        <a:xfrm>
          <a:off x="313182" y="213893"/>
          <a:ext cx="4384548" cy="59040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725" tIns="0" rIns="165725" bIns="0" numCol="1" spcCol="1270" anchor="ctr" anchorCtr="0">
          <a:noAutofit/>
        </a:bodyPr>
        <a:lstStyle/>
        <a:p>
          <a:pPr marL="0" lvl="0" indent="0" algn="l" defTabSz="889000">
            <a:lnSpc>
              <a:spcPct val="90000"/>
            </a:lnSpc>
            <a:spcBef>
              <a:spcPct val="0"/>
            </a:spcBef>
            <a:spcAft>
              <a:spcPct val="35000"/>
            </a:spcAft>
            <a:buNone/>
          </a:pPr>
          <a:r>
            <a:rPr lang="en-US" sz="2000" kern="1200"/>
            <a:t>Research impact is:</a:t>
          </a:r>
        </a:p>
      </dsp:txBody>
      <dsp:txXfrm>
        <a:off x="342003" y="242714"/>
        <a:ext cx="4326906" cy="532758"/>
      </dsp:txXfrm>
    </dsp:sp>
    <dsp:sp modelId="{AEC9B0C6-EBDC-E34C-8CFE-0443E522F136}">
      <dsp:nvSpPr>
        <dsp:cNvPr id="0" name=""/>
        <dsp:cNvSpPr/>
      </dsp:nvSpPr>
      <dsp:spPr>
        <a:xfrm>
          <a:off x="0" y="3558294"/>
          <a:ext cx="6263640" cy="17325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128" tIns="416560" rIns="486128"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policy, practice or services, shaping legislation and changing behaviour</a:t>
          </a:r>
        </a:p>
        <a:p>
          <a:pPr marL="228600" lvl="1" indent="-228600" algn="l" defTabSz="889000">
            <a:lnSpc>
              <a:spcPct val="90000"/>
            </a:lnSpc>
            <a:spcBef>
              <a:spcPct val="0"/>
            </a:spcBef>
            <a:spcAft>
              <a:spcPct val="15000"/>
            </a:spcAft>
            <a:buChar char="•"/>
          </a:pPr>
          <a:r>
            <a:rPr lang="en-US" sz="2000" kern="1200" dirty="0"/>
            <a:t>capacity building through technical and personal skill development</a:t>
          </a:r>
        </a:p>
      </dsp:txBody>
      <dsp:txXfrm>
        <a:off x="0" y="3558294"/>
        <a:ext cx="6263640" cy="1732500"/>
      </dsp:txXfrm>
    </dsp:sp>
    <dsp:sp modelId="{93F15297-2AA0-5245-8175-D8E3E29757B0}">
      <dsp:nvSpPr>
        <dsp:cNvPr id="0" name=""/>
        <dsp:cNvSpPr/>
      </dsp:nvSpPr>
      <dsp:spPr>
        <a:xfrm>
          <a:off x="313182" y="3263093"/>
          <a:ext cx="4384548" cy="59040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725" tIns="0" rIns="165725" bIns="0" numCol="1" spcCol="1270" anchor="ctr" anchorCtr="0">
          <a:noAutofit/>
        </a:bodyPr>
        <a:lstStyle/>
        <a:p>
          <a:pPr marL="0" lvl="0" indent="0" algn="l" defTabSz="889000">
            <a:lnSpc>
              <a:spcPct val="90000"/>
            </a:lnSpc>
            <a:spcBef>
              <a:spcPct val="0"/>
            </a:spcBef>
            <a:spcAft>
              <a:spcPct val="35000"/>
            </a:spcAft>
            <a:buNone/>
          </a:pPr>
          <a:r>
            <a:rPr lang="en-US" sz="2000" kern="1200"/>
            <a:t>The impact of research can include:</a:t>
          </a:r>
        </a:p>
      </dsp:txBody>
      <dsp:txXfrm>
        <a:off x="342003" y="3291914"/>
        <a:ext cx="4326906" cy="5327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C50777-C338-4240-9263-EDB7DFF4F166}">
      <dsp:nvSpPr>
        <dsp:cNvPr id="0" name=""/>
        <dsp:cNvSpPr/>
      </dsp:nvSpPr>
      <dsp:spPr>
        <a:xfrm>
          <a:off x="379476" y="0"/>
          <a:ext cx="5504687" cy="5504687"/>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E39562-BA76-064E-9020-979FE55B612D}">
      <dsp:nvSpPr>
        <dsp:cNvPr id="0" name=""/>
        <dsp:cNvSpPr/>
      </dsp:nvSpPr>
      <dsp:spPr>
        <a:xfrm>
          <a:off x="902421" y="522945"/>
          <a:ext cx="2146828" cy="2146828"/>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b="0" i="0" kern="1200"/>
            <a:t>A focused approach</a:t>
          </a:r>
          <a:endParaRPr lang="en-US" sz="1700" kern="1200"/>
        </a:p>
      </dsp:txBody>
      <dsp:txXfrm>
        <a:off x="1007221" y="627745"/>
        <a:ext cx="1937228" cy="1937228"/>
      </dsp:txXfrm>
    </dsp:sp>
    <dsp:sp modelId="{4831B2B3-55E2-1D4D-AA48-9E300B45A1A5}">
      <dsp:nvSpPr>
        <dsp:cNvPr id="0" name=""/>
        <dsp:cNvSpPr/>
      </dsp:nvSpPr>
      <dsp:spPr>
        <a:xfrm>
          <a:off x="3214390" y="522945"/>
          <a:ext cx="2146828" cy="2146828"/>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b="0" i="0" kern="1200"/>
            <a:t>Support to innovate and grow</a:t>
          </a:r>
          <a:endParaRPr lang="en-US" sz="1700" kern="1200"/>
        </a:p>
      </dsp:txBody>
      <dsp:txXfrm>
        <a:off x="3319190" y="627745"/>
        <a:ext cx="1937228" cy="1937228"/>
      </dsp:txXfrm>
    </dsp:sp>
    <dsp:sp modelId="{A61FFC2B-6955-C246-920F-2CAC3D9FA7C3}">
      <dsp:nvSpPr>
        <dsp:cNvPr id="0" name=""/>
        <dsp:cNvSpPr/>
      </dsp:nvSpPr>
      <dsp:spPr>
        <a:xfrm>
          <a:off x="902421" y="2834914"/>
          <a:ext cx="2146828" cy="2146828"/>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b="0" i="0" kern="1200"/>
            <a:t>Working together, communicating better, looking outward</a:t>
          </a:r>
          <a:endParaRPr lang="en-US" sz="1700" kern="1200"/>
        </a:p>
      </dsp:txBody>
      <dsp:txXfrm>
        <a:off x="1007221" y="2939714"/>
        <a:ext cx="1937228" cy="1937228"/>
      </dsp:txXfrm>
    </dsp:sp>
    <dsp:sp modelId="{8141A799-27ED-1741-B689-2E07918E0CCF}">
      <dsp:nvSpPr>
        <dsp:cNvPr id="0" name=""/>
        <dsp:cNvSpPr/>
      </dsp:nvSpPr>
      <dsp:spPr>
        <a:xfrm>
          <a:off x="3214390" y="2834914"/>
          <a:ext cx="2146828" cy="2146828"/>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Citizens of Change:</a:t>
          </a:r>
        </a:p>
        <a:p>
          <a:pPr marL="114300" lvl="1" indent="-114300" algn="l" defTabSz="577850">
            <a:lnSpc>
              <a:spcPct val="90000"/>
            </a:lnSpc>
            <a:spcBef>
              <a:spcPct val="0"/>
            </a:spcBef>
            <a:spcAft>
              <a:spcPct val="15000"/>
            </a:spcAft>
            <a:buChar char="•"/>
          </a:pPr>
          <a:r>
            <a:rPr lang="en-GB" sz="1300" b="0" i="0" kern="1200"/>
            <a:t>Whilst others may take a strategy and read-it, file-it, and forgot-about-it, we’re wholly different. We are the university that turns words into action and action into change.</a:t>
          </a:r>
          <a:endParaRPr lang="en-US" sz="1300" kern="1200"/>
        </a:p>
      </dsp:txBody>
      <dsp:txXfrm>
        <a:off x="3319190" y="2939714"/>
        <a:ext cx="1937228" cy="19372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0E930D-2BCB-4441-8BAC-FC4D166FCDF0}">
      <dsp:nvSpPr>
        <dsp:cNvPr id="0" name=""/>
        <dsp:cNvSpPr/>
      </dsp:nvSpPr>
      <dsp:spPr>
        <a:xfrm>
          <a:off x="0" y="348770"/>
          <a:ext cx="6263640" cy="64759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b="1" i="0" kern="1200"/>
            <a:t>Inclusive:</a:t>
          </a:r>
          <a:r>
            <a:rPr lang="en-GB" sz="2700" b="0" i="0" kern="1200"/>
            <a:t> </a:t>
          </a:r>
          <a:endParaRPr lang="en-US" sz="2700" kern="1200"/>
        </a:p>
      </dsp:txBody>
      <dsp:txXfrm>
        <a:off x="31613" y="380383"/>
        <a:ext cx="6200414" cy="584369"/>
      </dsp:txXfrm>
    </dsp:sp>
    <dsp:sp modelId="{0FEAC05C-24C8-CB48-95E3-0F481E22BF93}">
      <dsp:nvSpPr>
        <dsp:cNvPr id="0" name=""/>
        <dsp:cNvSpPr/>
      </dsp:nvSpPr>
      <dsp:spPr>
        <a:xfrm>
          <a:off x="0" y="996365"/>
          <a:ext cx="6263640" cy="950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GB" sz="2100" b="0" i="0" kern="1200"/>
            <a:t>We are diverse in our makeup and united in ambition. Our diversity is our strength and makes our community stronger.</a:t>
          </a:r>
          <a:endParaRPr lang="en-US" sz="2100" kern="1200"/>
        </a:p>
      </dsp:txBody>
      <dsp:txXfrm>
        <a:off x="0" y="996365"/>
        <a:ext cx="6263640" cy="950130"/>
      </dsp:txXfrm>
    </dsp:sp>
    <dsp:sp modelId="{7877B8F3-AD84-3745-88F5-A1A6C41EB347}">
      <dsp:nvSpPr>
        <dsp:cNvPr id="0" name=""/>
        <dsp:cNvSpPr/>
      </dsp:nvSpPr>
      <dsp:spPr>
        <a:xfrm>
          <a:off x="0" y="1946495"/>
          <a:ext cx="6263640" cy="647595"/>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b="1" i="0" kern="1200"/>
            <a:t>Inspiring:</a:t>
          </a:r>
          <a:r>
            <a:rPr lang="en-GB" sz="2700" b="0" i="0" kern="1200"/>
            <a:t> </a:t>
          </a:r>
          <a:endParaRPr lang="en-US" sz="2700" kern="1200"/>
        </a:p>
      </dsp:txBody>
      <dsp:txXfrm>
        <a:off x="31613" y="1978108"/>
        <a:ext cx="6200414" cy="584369"/>
      </dsp:txXfrm>
    </dsp:sp>
    <dsp:sp modelId="{C5FD282C-440B-8C47-B9D3-3D5AEDDE0D55}">
      <dsp:nvSpPr>
        <dsp:cNvPr id="0" name=""/>
        <dsp:cNvSpPr/>
      </dsp:nvSpPr>
      <dsp:spPr>
        <a:xfrm>
          <a:off x="0" y="2594090"/>
          <a:ext cx="6263640" cy="12575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GB" sz="2100" b="0" i="0" kern="1200"/>
            <a:t>We are passionate about inspiring individuals to succeed and realise their ambitions. We challenge our community to think differently, to get involved, and to constantly embrace new ideas.</a:t>
          </a:r>
          <a:endParaRPr lang="en-US" sz="2100" kern="1200"/>
        </a:p>
      </dsp:txBody>
      <dsp:txXfrm>
        <a:off x="0" y="2594090"/>
        <a:ext cx="6263640" cy="1257525"/>
      </dsp:txXfrm>
    </dsp:sp>
    <dsp:sp modelId="{C38A42F8-1D3F-AB41-A551-92838488F87E}">
      <dsp:nvSpPr>
        <dsp:cNvPr id="0" name=""/>
        <dsp:cNvSpPr/>
      </dsp:nvSpPr>
      <dsp:spPr>
        <a:xfrm>
          <a:off x="0" y="3851615"/>
          <a:ext cx="6263640" cy="647595"/>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b="1" i="0" kern="1200"/>
            <a:t>Impactful:</a:t>
          </a:r>
          <a:r>
            <a:rPr lang="en-GB" sz="2700" b="0" i="0" kern="1200"/>
            <a:t> </a:t>
          </a:r>
          <a:endParaRPr lang="en-US" sz="2700" kern="1200"/>
        </a:p>
      </dsp:txBody>
      <dsp:txXfrm>
        <a:off x="31613" y="3883228"/>
        <a:ext cx="6200414" cy="584369"/>
      </dsp:txXfrm>
    </dsp:sp>
    <dsp:sp modelId="{B65DD477-453C-EE4A-A191-110D7C2007BB}">
      <dsp:nvSpPr>
        <dsp:cNvPr id="0" name=""/>
        <dsp:cNvSpPr/>
      </dsp:nvSpPr>
      <dsp:spPr>
        <a:xfrm>
          <a:off x="0" y="4499210"/>
          <a:ext cx="6263640" cy="6567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GB" sz="2100" b="0" i="0" kern="1200"/>
            <a:t>As Citizens of Change we will generate new ideas which deliver impact and empower our community.</a:t>
          </a:r>
          <a:endParaRPr lang="en-US" sz="2100" kern="1200"/>
        </a:p>
      </dsp:txBody>
      <dsp:txXfrm>
        <a:off x="0" y="4499210"/>
        <a:ext cx="6263640" cy="6567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4FFC9-C108-4115-AAC3-4FDAA9319C21}">
      <dsp:nvSpPr>
        <dsp:cNvPr id="0" name=""/>
        <dsp:cNvSpPr/>
      </dsp:nvSpPr>
      <dsp:spPr>
        <a:xfrm>
          <a:off x="1953914" y="529294"/>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843436A-62FA-43AC-B26B-BC5292AD3E87}">
      <dsp:nvSpPr>
        <dsp:cNvPr id="0" name=""/>
        <dsp:cNvSpPr/>
      </dsp:nvSpPr>
      <dsp:spPr>
        <a:xfrm>
          <a:off x="765914" y="2943510"/>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GB" sz="1700" b="0" i="0" kern="1200"/>
            <a:t>It’s research that you carry out with people – rather than on them – in a collaborative, iterative process of shared learning</a:t>
          </a:r>
          <a:endParaRPr lang="en-US" sz="1700" kern="1200"/>
        </a:p>
      </dsp:txBody>
      <dsp:txXfrm>
        <a:off x="765914" y="2943510"/>
        <a:ext cx="4320000" cy="720000"/>
      </dsp:txXfrm>
    </dsp:sp>
    <dsp:sp modelId="{203A33AB-2DB9-453F-92A4-DF535216FE47}">
      <dsp:nvSpPr>
        <dsp:cNvPr id="0" name=""/>
        <dsp:cNvSpPr/>
      </dsp:nvSpPr>
      <dsp:spPr>
        <a:xfrm>
          <a:off x="7029914" y="529294"/>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88ACB04-E6D7-4704-8EC6-EAF40164D5F1}">
      <dsp:nvSpPr>
        <dsp:cNvPr id="0" name=""/>
        <dsp:cNvSpPr/>
      </dsp:nvSpPr>
      <dsp:spPr>
        <a:xfrm>
          <a:off x="5841914" y="2943510"/>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GB" sz="1700" kern="1200"/>
            <a:t>H</a:t>
          </a:r>
          <a:r>
            <a:rPr lang="en-GB" sz="1700" b="0" i="0" kern="1200"/>
            <a:t>igh potential for impact </a:t>
          </a:r>
          <a:endParaRPr lang="en-US" sz="1700" kern="1200"/>
        </a:p>
      </dsp:txBody>
      <dsp:txXfrm>
        <a:off x="5841914" y="2943510"/>
        <a:ext cx="4320000" cy="720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98B03A-469D-D843-9926-CBD2E9D67285}">
      <dsp:nvSpPr>
        <dsp:cNvPr id="0" name=""/>
        <dsp:cNvSpPr/>
      </dsp:nvSpPr>
      <dsp:spPr>
        <a:xfrm>
          <a:off x="0" y="336968"/>
          <a:ext cx="6263640" cy="197505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128" tIns="395732" rIns="486128" bIns="135128" numCol="1" spcCol="1270" anchor="t" anchorCtr="0">
          <a:noAutofit/>
        </a:bodyPr>
        <a:lstStyle/>
        <a:p>
          <a:pPr marL="171450" lvl="1" indent="-171450" algn="l" defTabSz="844550">
            <a:lnSpc>
              <a:spcPct val="90000"/>
            </a:lnSpc>
            <a:spcBef>
              <a:spcPct val="0"/>
            </a:spcBef>
            <a:spcAft>
              <a:spcPct val="15000"/>
            </a:spcAft>
            <a:buChar char="•"/>
          </a:pPr>
          <a:r>
            <a:rPr lang="en-GB" sz="1900" b="0" i="0" kern="1200"/>
            <a:t>What do you want to achieve, for example, raise awareness and understanding, or change practice? </a:t>
          </a:r>
          <a:endParaRPr lang="en-US" sz="1900" kern="1200"/>
        </a:p>
        <a:p>
          <a:pPr marL="171450" lvl="1" indent="-171450" algn="l" defTabSz="844550">
            <a:lnSpc>
              <a:spcPct val="90000"/>
            </a:lnSpc>
            <a:spcBef>
              <a:spcPct val="0"/>
            </a:spcBef>
            <a:spcAft>
              <a:spcPct val="15000"/>
            </a:spcAft>
            <a:buChar char="•"/>
          </a:pPr>
          <a:r>
            <a:rPr lang="en-GB" sz="1900" b="0" i="0" kern="1200"/>
            <a:t>How will you know if you are successful and made an impact? </a:t>
          </a:r>
          <a:endParaRPr lang="en-US" sz="1900" kern="1200"/>
        </a:p>
        <a:p>
          <a:pPr marL="171450" lvl="1" indent="-171450" algn="l" defTabSz="844550">
            <a:lnSpc>
              <a:spcPct val="90000"/>
            </a:lnSpc>
            <a:spcBef>
              <a:spcPct val="0"/>
            </a:spcBef>
            <a:spcAft>
              <a:spcPct val="15000"/>
            </a:spcAft>
            <a:buChar char="•"/>
          </a:pPr>
          <a:r>
            <a:rPr lang="en-GB" sz="1900" b="0" i="0" kern="1200" dirty="0"/>
            <a:t>Be realistic</a:t>
          </a:r>
          <a:endParaRPr lang="en-US" sz="1900" kern="1200" dirty="0"/>
        </a:p>
      </dsp:txBody>
      <dsp:txXfrm>
        <a:off x="0" y="336968"/>
        <a:ext cx="6263640" cy="1975050"/>
      </dsp:txXfrm>
    </dsp:sp>
    <dsp:sp modelId="{0DB08295-774C-7341-8B1A-428754009C93}">
      <dsp:nvSpPr>
        <dsp:cNvPr id="0" name=""/>
        <dsp:cNvSpPr/>
      </dsp:nvSpPr>
      <dsp:spPr>
        <a:xfrm>
          <a:off x="313182" y="56528"/>
          <a:ext cx="4384548" cy="5608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725" tIns="0" rIns="165725" bIns="0" numCol="1" spcCol="1270" anchor="ctr" anchorCtr="0">
          <a:noAutofit/>
        </a:bodyPr>
        <a:lstStyle/>
        <a:p>
          <a:pPr marL="0" lvl="0" indent="0" algn="l" defTabSz="844550">
            <a:lnSpc>
              <a:spcPct val="90000"/>
            </a:lnSpc>
            <a:spcBef>
              <a:spcPct val="0"/>
            </a:spcBef>
            <a:spcAft>
              <a:spcPct val="35000"/>
            </a:spcAft>
            <a:buNone/>
          </a:pPr>
          <a:r>
            <a:rPr lang="en-GB" sz="1900" b="1" i="0" kern="1200"/>
            <a:t>Objectives:</a:t>
          </a:r>
          <a:endParaRPr lang="en-US" sz="1900" kern="1200"/>
        </a:p>
      </dsp:txBody>
      <dsp:txXfrm>
        <a:off x="340562" y="83908"/>
        <a:ext cx="4329788" cy="506120"/>
      </dsp:txXfrm>
    </dsp:sp>
    <dsp:sp modelId="{0E5D5BF9-FE1A-D94C-9E62-59AC81A5FDC3}">
      <dsp:nvSpPr>
        <dsp:cNvPr id="0" name=""/>
        <dsp:cNvSpPr/>
      </dsp:nvSpPr>
      <dsp:spPr>
        <a:xfrm>
          <a:off x="0" y="2695058"/>
          <a:ext cx="6263640" cy="2753100"/>
        </a:xfrm>
        <a:prstGeom prst="rect">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128" tIns="395732" rIns="486128" bIns="135128" numCol="1" spcCol="1270" anchor="t" anchorCtr="0">
          <a:noAutofit/>
        </a:bodyPr>
        <a:lstStyle/>
        <a:p>
          <a:pPr marL="171450" lvl="1" indent="-171450" algn="l" defTabSz="844550">
            <a:lnSpc>
              <a:spcPct val="90000"/>
            </a:lnSpc>
            <a:spcBef>
              <a:spcPct val="0"/>
            </a:spcBef>
            <a:spcAft>
              <a:spcPct val="15000"/>
            </a:spcAft>
            <a:buChar char="•"/>
          </a:pPr>
          <a:r>
            <a:rPr lang="en-GB" sz="1900" b="0" i="0" kern="1200" dirty="0"/>
            <a:t>Identify your audience(s) - think who might benefit from using your findings</a:t>
          </a:r>
          <a:endParaRPr lang="en-US" sz="1900" kern="1200" dirty="0"/>
        </a:p>
        <a:p>
          <a:pPr marL="171450" lvl="1" indent="-171450" algn="l" defTabSz="844550">
            <a:lnSpc>
              <a:spcPct val="90000"/>
            </a:lnSpc>
            <a:spcBef>
              <a:spcPct val="0"/>
            </a:spcBef>
            <a:spcAft>
              <a:spcPct val="15000"/>
            </a:spcAft>
            <a:buChar char="•"/>
          </a:pPr>
          <a:r>
            <a:rPr lang="en-GB" sz="1900" b="0" i="0" kern="1200" dirty="0"/>
            <a:t>Understand how and where your audience looks for information</a:t>
          </a:r>
          <a:endParaRPr lang="en-US" sz="1900" kern="1200" dirty="0"/>
        </a:p>
        <a:p>
          <a:pPr marL="171450" lvl="1" indent="-171450" algn="l" defTabSz="844550">
            <a:lnSpc>
              <a:spcPct val="90000"/>
            </a:lnSpc>
            <a:spcBef>
              <a:spcPct val="0"/>
            </a:spcBef>
            <a:spcAft>
              <a:spcPct val="15000"/>
            </a:spcAft>
            <a:buChar char="•"/>
          </a:pPr>
          <a:r>
            <a:rPr lang="en-GB" sz="1900" b="0" i="0" kern="1200" dirty="0"/>
            <a:t>Remember to feedback study findings to participants; they may wish to also participate in the dissemination of the research and can provide a powerful voice</a:t>
          </a:r>
          <a:endParaRPr lang="en-US" sz="1900" kern="1200" dirty="0"/>
        </a:p>
      </dsp:txBody>
      <dsp:txXfrm>
        <a:off x="0" y="2695058"/>
        <a:ext cx="6263640" cy="2753100"/>
      </dsp:txXfrm>
    </dsp:sp>
    <dsp:sp modelId="{112BA958-98B5-0444-BAB5-A50811A27F54}">
      <dsp:nvSpPr>
        <dsp:cNvPr id="0" name=""/>
        <dsp:cNvSpPr/>
      </dsp:nvSpPr>
      <dsp:spPr>
        <a:xfrm>
          <a:off x="313182" y="2414618"/>
          <a:ext cx="4384548" cy="56088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725" tIns="0" rIns="165725" bIns="0" numCol="1" spcCol="1270" anchor="ctr" anchorCtr="0">
          <a:noAutofit/>
        </a:bodyPr>
        <a:lstStyle/>
        <a:p>
          <a:pPr marL="0" lvl="0" indent="0" algn="l" defTabSz="844550">
            <a:lnSpc>
              <a:spcPct val="90000"/>
            </a:lnSpc>
            <a:spcBef>
              <a:spcPct val="0"/>
            </a:spcBef>
            <a:spcAft>
              <a:spcPct val="35000"/>
            </a:spcAft>
            <a:buNone/>
          </a:pPr>
          <a:r>
            <a:rPr lang="en-GB" sz="1900" b="1" i="0" kern="1200"/>
            <a:t>Audience:</a:t>
          </a:r>
          <a:endParaRPr lang="en-US" sz="1900" kern="1200"/>
        </a:p>
      </dsp:txBody>
      <dsp:txXfrm>
        <a:off x="340562" y="2441998"/>
        <a:ext cx="4329788" cy="5061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9C17A8-E87E-EF4D-A84F-CA36FC3AB750}">
      <dsp:nvSpPr>
        <dsp:cNvPr id="0" name=""/>
        <dsp:cNvSpPr/>
      </dsp:nvSpPr>
      <dsp:spPr>
        <a:xfrm>
          <a:off x="0" y="2687"/>
          <a:ext cx="626364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0270DB-713B-4345-89BE-852E11D0C5E3}">
      <dsp:nvSpPr>
        <dsp:cNvPr id="0" name=""/>
        <dsp:cNvSpPr/>
      </dsp:nvSpPr>
      <dsp:spPr>
        <a:xfrm>
          <a:off x="0" y="2687"/>
          <a:ext cx="6263640" cy="1833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dirty="0"/>
            <a:t>Stop modern slavery and human trafficking</a:t>
          </a:r>
        </a:p>
      </dsp:txBody>
      <dsp:txXfrm>
        <a:off x="0" y="2687"/>
        <a:ext cx="6263640" cy="1833104"/>
      </dsp:txXfrm>
    </dsp:sp>
    <dsp:sp modelId="{FB383AB0-81F6-D440-B1CE-2C0083E5F0EF}">
      <dsp:nvSpPr>
        <dsp:cNvPr id="0" name=""/>
        <dsp:cNvSpPr/>
      </dsp:nvSpPr>
      <dsp:spPr>
        <a:xfrm>
          <a:off x="0" y="1835791"/>
          <a:ext cx="6263640"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7CDB503-EBC6-2A45-A52D-62E3B1AC7365}">
      <dsp:nvSpPr>
        <dsp:cNvPr id="0" name=""/>
        <dsp:cNvSpPr/>
      </dsp:nvSpPr>
      <dsp:spPr>
        <a:xfrm>
          <a:off x="0" y="1835791"/>
          <a:ext cx="6263640" cy="1833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dirty="0"/>
            <a:t>Online Safety Bill</a:t>
          </a:r>
        </a:p>
      </dsp:txBody>
      <dsp:txXfrm>
        <a:off x="0" y="1835791"/>
        <a:ext cx="6263640" cy="1833104"/>
      </dsp:txXfrm>
    </dsp:sp>
    <dsp:sp modelId="{354E99CD-0361-7F49-8A42-37A095000737}">
      <dsp:nvSpPr>
        <dsp:cNvPr id="0" name=""/>
        <dsp:cNvSpPr/>
      </dsp:nvSpPr>
      <dsp:spPr>
        <a:xfrm>
          <a:off x="0" y="3668896"/>
          <a:ext cx="6263640"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D9FE40-1E54-9C4C-B9CE-8B932D5F614B}">
      <dsp:nvSpPr>
        <dsp:cNvPr id="0" name=""/>
        <dsp:cNvSpPr/>
      </dsp:nvSpPr>
      <dsp:spPr>
        <a:xfrm>
          <a:off x="0" y="3668896"/>
          <a:ext cx="6263640" cy="1833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dirty="0"/>
            <a:t>Raise awareness</a:t>
          </a:r>
        </a:p>
      </dsp:txBody>
      <dsp:txXfrm>
        <a:off x="0" y="3668896"/>
        <a:ext cx="6263640" cy="183310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A5F3C2-B923-DB4D-8FD0-E54C8F82816E}">
      <dsp:nvSpPr>
        <dsp:cNvPr id="0" name=""/>
        <dsp:cNvSpPr/>
      </dsp:nvSpPr>
      <dsp:spPr>
        <a:xfrm>
          <a:off x="0" y="0"/>
          <a:ext cx="626364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FD21B8-0786-7A4D-8779-770B61886AF3}">
      <dsp:nvSpPr>
        <dsp:cNvPr id="0" name=""/>
        <dsp:cNvSpPr/>
      </dsp:nvSpPr>
      <dsp:spPr>
        <a:xfrm>
          <a:off x="0" y="0"/>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University researchers</a:t>
          </a:r>
        </a:p>
      </dsp:txBody>
      <dsp:txXfrm>
        <a:off x="0" y="0"/>
        <a:ext cx="6263640" cy="688085"/>
      </dsp:txXfrm>
    </dsp:sp>
    <dsp:sp modelId="{B2AF0B35-AD35-344C-B3C3-7A6B06361BBE}">
      <dsp:nvSpPr>
        <dsp:cNvPr id="0" name=""/>
        <dsp:cNvSpPr/>
      </dsp:nvSpPr>
      <dsp:spPr>
        <a:xfrm>
          <a:off x="0" y="688085"/>
          <a:ext cx="6263640" cy="0"/>
        </a:xfrm>
        <a:prstGeom prst="line">
          <a:avLst/>
        </a:prstGeom>
        <a:solidFill>
          <a:schemeClr val="accent2">
            <a:hueOff val="-207909"/>
            <a:satOff val="-11990"/>
            <a:lumOff val="1233"/>
            <a:alphaOff val="0"/>
          </a:schemeClr>
        </a:solidFill>
        <a:ln w="12700" cap="flat" cmpd="sng" algn="ctr">
          <a:solidFill>
            <a:schemeClr val="accent2">
              <a:hueOff val="-207909"/>
              <a:satOff val="-11990"/>
              <a:lumOff val="123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3F81ED-0E45-3146-83D2-7259F0207C08}">
      <dsp:nvSpPr>
        <dsp:cNvPr id="0" name=""/>
        <dsp:cNvSpPr/>
      </dsp:nvSpPr>
      <dsp:spPr>
        <a:xfrm>
          <a:off x="0" y="688085"/>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Police</a:t>
          </a:r>
        </a:p>
      </dsp:txBody>
      <dsp:txXfrm>
        <a:off x="0" y="688085"/>
        <a:ext cx="6263640" cy="688085"/>
      </dsp:txXfrm>
    </dsp:sp>
    <dsp:sp modelId="{AFDB6E5F-2716-1B46-B82F-9C46D5264D06}">
      <dsp:nvSpPr>
        <dsp:cNvPr id="0" name=""/>
        <dsp:cNvSpPr/>
      </dsp:nvSpPr>
      <dsp:spPr>
        <a:xfrm>
          <a:off x="0" y="1376171"/>
          <a:ext cx="6263640" cy="0"/>
        </a:xfrm>
        <a:prstGeom prst="line">
          <a:avLst/>
        </a:prstGeom>
        <a:solidFill>
          <a:schemeClr val="accent2">
            <a:hueOff val="-415818"/>
            <a:satOff val="-23979"/>
            <a:lumOff val="2465"/>
            <a:alphaOff val="0"/>
          </a:schemeClr>
        </a:solidFill>
        <a:ln w="12700" cap="flat" cmpd="sng" algn="ctr">
          <a:solidFill>
            <a:schemeClr val="accent2">
              <a:hueOff val="-415818"/>
              <a:satOff val="-23979"/>
              <a:lumOff val="24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A5D60A-6A61-3F44-8AFA-46921560123D}">
      <dsp:nvSpPr>
        <dsp:cNvPr id="0" name=""/>
        <dsp:cNvSpPr/>
      </dsp:nvSpPr>
      <dsp:spPr>
        <a:xfrm>
          <a:off x="0" y="1376171"/>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Policy makers / government</a:t>
          </a:r>
        </a:p>
      </dsp:txBody>
      <dsp:txXfrm>
        <a:off x="0" y="1376171"/>
        <a:ext cx="6263640" cy="688085"/>
      </dsp:txXfrm>
    </dsp:sp>
    <dsp:sp modelId="{7C3F04F5-79B1-AE48-9664-ACC868D483BC}">
      <dsp:nvSpPr>
        <dsp:cNvPr id="0" name=""/>
        <dsp:cNvSpPr/>
      </dsp:nvSpPr>
      <dsp:spPr>
        <a:xfrm>
          <a:off x="0" y="2064257"/>
          <a:ext cx="6263640" cy="0"/>
        </a:xfrm>
        <a:prstGeom prst="line">
          <a:avLst/>
        </a:prstGeom>
        <a:solidFill>
          <a:schemeClr val="accent2">
            <a:hueOff val="-623727"/>
            <a:satOff val="-35969"/>
            <a:lumOff val="3698"/>
            <a:alphaOff val="0"/>
          </a:schemeClr>
        </a:solidFill>
        <a:ln w="12700" cap="flat" cmpd="sng" algn="ctr">
          <a:solidFill>
            <a:schemeClr val="accent2">
              <a:hueOff val="-623727"/>
              <a:satOff val="-35969"/>
              <a:lumOff val="369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AB2D08-BAA7-E941-9995-422B61777E59}">
      <dsp:nvSpPr>
        <dsp:cNvPr id="0" name=""/>
        <dsp:cNvSpPr/>
      </dsp:nvSpPr>
      <dsp:spPr>
        <a:xfrm>
          <a:off x="0" y="2064257"/>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Modern Slavery first responders</a:t>
          </a:r>
        </a:p>
      </dsp:txBody>
      <dsp:txXfrm>
        <a:off x="0" y="2064257"/>
        <a:ext cx="6263640" cy="688085"/>
      </dsp:txXfrm>
    </dsp:sp>
    <dsp:sp modelId="{35227698-8E07-BB43-AC6F-EAFDF4C96B31}">
      <dsp:nvSpPr>
        <dsp:cNvPr id="0" name=""/>
        <dsp:cNvSpPr/>
      </dsp:nvSpPr>
      <dsp:spPr>
        <a:xfrm>
          <a:off x="0" y="2752343"/>
          <a:ext cx="6263640" cy="0"/>
        </a:xfrm>
        <a:prstGeom prst="line">
          <a:avLst/>
        </a:prstGeom>
        <a:solidFill>
          <a:schemeClr val="accent2">
            <a:hueOff val="-831636"/>
            <a:satOff val="-47959"/>
            <a:lumOff val="4930"/>
            <a:alphaOff val="0"/>
          </a:schemeClr>
        </a:solidFill>
        <a:ln w="12700" cap="flat" cmpd="sng" algn="ctr">
          <a:solidFill>
            <a:schemeClr val="accent2">
              <a:hueOff val="-831636"/>
              <a:satOff val="-47959"/>
              <a:lumOff val="493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F76B9A-0764-F143-B15F-2C7B0D8667BC}">
      <dsp:nvSpPr>
        <dsp:cNvPr id="0" name=""/>
        <dsp:cNvSpPr/>
      </dsp:nvSpPr>
      <dsp:spPr>
        <a:xfrm>
          <a:off x="0" y="2752343"/>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Support services</a:t>
          </a:r>
        </a:p>
      </dsp:txBody>
      <dsp:txXfrm>
        <a:off x="0" y="2752343"/>
        <a:ext cx="6263640" cy="688085"/>
      </dsp:txXfrm>
    </dsp:sp>
    <dsp:sp modelId="{7F1C378F-C8DA-BD4A-9517-EA55D820214C}">
      <dsp:nvSpPr>
        <dsp:cNvPr id="0" name=""/>
        <dsp:cNvSpPr/>
      </dsp:nvSpPr>
      <dsp:spPr>
        <a:xfrm>
          <a:off x="0" y="3440430"/>
          <a:ext cx="6263640" cy="0"/>
        </a:xfrm>
        <a:prstGeom prst="line">
          <a:avLst/>
        </a:prstGeom>
        <a:solidFill>
          <a:schemeClr val="accent2">
            <a:hueOff val="-1039545"/>
            <a:satOff val="-59949"/>
            <a:lumOff val="6163"/>
            <a:alphaOff val="0"/>
          </a:schemeClr>
        </a:solidFill>
        <a:ln w="12700" cap="flat" cmpd="sng" algn="ctr">
          <a:solidFill>
            <a:schemeClr val="accent2">
              <a:hueOff val="-1039545"/>
              <a:satOff val="-59949"/>
              <a:lumOff val="616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9E79F9-F527-264F-80A7-0FCC84BFBB82}">
      <dsp:nvSpPr>
        <dsp:cNvPr id="0" name=""/>
        <dsp:cNvSpPr/>
      </dsp:nvSpPr>
      <dsp:spPr>
        <a:xfrm>
          <a:off x="0" y="3440429"/>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dirty="0"/>
            <a:t>General public</a:t>
          </a:r>
        </a:p>
      </dsp:txBody>
      <dsp:txXfrm>
        <a:off x="0" y="3440429"/>
        <a:ext cx="6263640" cy="688085"/>
      </dsp:txXfrm>
    </dsp:sp>
    <dsp:sp modelId="{0CB8D5E4-F0EC-4E48-B3B6-F8A2708DC131}">
      <dsp:nvSpPr>
        <dsp:cNvPr id="0" name=""/>
        <dsp:cNvSpPr/>
      </dsp:nvSpPr>
      <dsp:spPr>
        <a:xfrm>
          <a:off x="0" y="4128515"/>
          <a:ext cx="6263640" cy="0"/>
        </a:xfrm>
        <a:prstGeom prst="line">
          <a:avLst/>
        </a:prstGeom>
        <a:solidFill>
          <a:schemeClr val="accent2">
            <a:hueOff val="-1247454"/>
            <a:satOff val="-71938"/>
            <a:lumOff val="7395"/>
            <a:alphaOff val="0"/>
          </a:schemeClr>
        </a:solidFill>
        <a:ln w="12700" cap="flat" cmpd="sng" algn="ctr">
          <a:solidFill>
            <a:schemeClr val="accent2">
              <a:hueOff val="-1247454"/>
              <a:satOff val="-71938"/>
              <a:lumOff val="739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0FF6C9-6714-AE45-9301-887980E89B1B}">
      <dsp:nvSpPr>
        <dsp:cNvPr id="0" name=""/>
        <dsp:cNvSpPr/>
      </dsp:nvSpPr>
      <dsp:spPr>
        <a:xfrm>
          <a:off x="0" y="4128515"/>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Victims of modern slavery</a:t>
          </a:r>
        </a:p>
      </dsp:txBody>
      <dsp:txXfrm>
        <a:off x="0" y="4128515"/>
        <a:ext cx="6263640" cy="688085"/>
      </dsp:txXfrm>
    </dsp:sp>
    <dsp:sp modelId="{4016FB56-BFB6-F34D-B50C-3965A1852F76}">
      <dsp:nvSpPr>
        <dsp:cNvPr id="0" name=""/>
        <dsp:cNvSpPr/>
      </dsp:nvSpPr>
      <dsp:spPr>
        <a:xfrm>
          <a:off x="0" y="4816601"/>
          <a:ext cx="6263640"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04F6B8B-347E-5248-A730-6DB7A7DB5D25}">
      <dsp:nvSpPr>
        <dsp:cNvPr id="0" name=""/>
        <dsp:cNvSpPr/>
      </dsp:nvSpPr>
      <dsp:spPr>
        <a:xfrm>
          <a:off x="0" y="4816601"/>
          <a:ext cx="6263640" cy="68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Adult Service Websites</a:t>
          </a:r>
        </a:p>
      </dsp:txBody>
      <dsp:txXfrm>
        <a:off x="0" y="4816601"/>
        <a:ext cx="6263640" cy="68808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98B03A-469D-D843-9926-CBD2E9D67285}">
      <dsp:nvSpPr>
        <dsp:cNvPr id="0" name=""/>
        <dsp:cNvSpPr/>
      </dsp:nvSpPr>
      <dsp:spPr>
        <a:xfrm>
          <a:off x="0" y="646343"/>
          <a:ext cx="6263640" cy="13608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128" tIns="499872" rIns="486128" bIns="170688" numCol="1" spcCol="1270" anchor="t" anchorCtr="0">
          <a:noAutofit/>
        </a:bodyPr>
        <a:lstStyle/>
        <a:p>
          <a:pPr marL="228600" lvl="1" indent="-228600" algn="l" defTabSz="1066800">
            <a:lnSpc>
              <a:spcPct val="90000"/>
            </a:lnSpc>
            <a:spcBef>
              <a:spcPct val="0"/>
            </a:spcBef>
            <a:spcAft>
              <a:spcPct val="15000"/>
            </a:spcAft>
            <a:buChar char="•"/>
          </a:pPr>
          <a:r>
            <a:rPr lang="en-GB" sz="2400" b="0" i="0" u="none" strike="noStrike" kern="1200" dirty="0">
              <a:solidFill>
                <a:srgbClr val="000000"/>
              </a:solidFill>
              <a:effectLst/>
              <a:latin typeface="Lato" panose="020F0502020204030203" pitchFamily="34" charset="0"/>
            </a:rPr>
            <a:t>When will dissemination activity occur? </a:t>
          </a:r>
          <a:endParaRPr lang="en-US" sz="2400" kern="1200" dirty="0"/>
        </a:p>
      </dsp:txBody>
      <dsp:txXfrm>
        <a:off x="0" y="646343"/>
        <a:ext cx="6263640" cy="1360800"/>
      </dsp:txXfrm>
    </dsp:sp>
    <dsp:sp modelId="{0DB08295-774C-7341-8B1A-428754009C93}">
      <dsp:nvSpPr>
        <dsp:cNvPr id="0" name=""/>
        <dsp:cNvSpPr/>
      </dsp:nvSpPr>
      <dsp:spPr>
        <a:xfrm>
          <a:off x="313182" y="292103"/>
          <a:ext cx="4384548" cy="7084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725" tIns="0" rIns="165725" bIns="0" numCol="1" spcCol="1270" anchor="ctr" anchorCtr="0">
          <a:noAutofit/>
        </a:bodyPr>
        <a:lstStyle/>
        <a:p>
          <a:pPr marL="0" lvl="0" indent="0" algn="l" defTabSz="1066800">
            <a:lnSpc>
              <a:spcPct val="90000"/>
            </a:lnSpc>
            <a:spcBef>
              <a:spcPct val="0"/>
            </a:spcBef>
            <a:spcAft>
              <a:spcPct val="35000"/>
            </a:spcAft>
            <a:buNone/>
          </a:pPr>
          <a:r>
            <a:rPr lang="en-GB" sz="2400" b="1" i="0" kern="1200" dirty="0"/>
            <a:t>Timeline:</a:t>
          </a:r>
          <a:endParaRPr lang="en-US" sz="2400" kern="1200" dirty="0"/>
        </a:p>
      </dsp:txBody>
      <dsp:txXfrm>
        <a:off x="347767" y="326688"/>
        <a:ext cx="4315378" cy="639310"/>
      </dsp:txXfrm>
    </dsp:sp>
    <dsp:sp modelId="{0E5D5BF9-FE1A-D94C-9E62-59AC81A5FDC3}">
      <dsp:nvSpPr>
        <dsp:cNvPr id="0" name=""/>
        <dsp:cNvSpPr/>
      </dsp:nvSpPr>
      <dsp:spPr>
        <a:xfrm>
          <a:off x="0" y="2490983"/>
          <a:ext cx="6263640" cy="2721600"/>
        </a:xfrm>
        <a:prstGeom prst="rect">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128" tIns="499872" rIns="486128" bIns="170688" numCol="1" spcCol="1270" anchor="t" anchorCtr="0">
          <a:noAutofit/>
        </a:bodyPr>
        <a:lstStyle/>
        <a:p>
          <a:pPr marL="228600" lvl="1" indent="-228600" algn="l" defTabSz="1066800">
            <a:lnSpc>
              <a:spcPct val="90000"/>
            </a:lnSpc>
            <a:spcBef>
              <a:spcPct val="0"/>
            </a:spcBef>
            <a:spcAft>
              <a:spcPct val="15000"/>
            </a:spcAft>
            <a:buChar char="•"/>
          </a:pPr>
          <a:r>
            <a:rPr lang="en-GB" sz="2400" b="0" i="0" u="none" strike="noStrike" kern="1200" dirty="0">
              <a:solidFill>
                <a:srgbClr val="000000"/>
              </a:solidFill>
              <a:effectLst/>
              <a:latin typeface="Lato" panose="020F0502020204030203" pitchFamily="34" charset="0"/>
            </a:rPr>
            <a:t>Think about the expertise you have in your team and whether you need additional help with dissemination e.g. University communications team. </a:t>
          </a:r>
          <a:endParaRPr lang="en-US" sz="2400" kern="1200" dirty="0"/>
        </a:p>
        <a:p>
          <a:pPr marL="228600" lvl="1" indent="-228600" algn="l" defTabSz="1066800">
            <a:lnSpc>
              <a:spcPct val="90000"/>
            </a:lnSpc>
            <a:spcBef>
              <a:spcPct val="0"/>
            </a:spcBef>
            <a:spcAft>
              <a:spcPct val="15000"/>
            </a:spcAft>
            <a:buChar char="•"/>
          </a:pPr>
          <a:r>
            <a:rPr lang="en-GB" sz="2400" b="0" i="0" u="none" strike="noStrike" kern="1200" dirty="0">
              <a:solidFill>
                <a:srgbClr val="000000"/>
              </a:solidFill>
              <a:effectLst/>
              <a:latin typeface="Lato" panose="020F0502020204030203" pitchFamily="34" charset="0"/>
            </a:rPr>
            <a:t>What funds will you need to deliver your planned dissemination activity? </a:t>
          </a:r>
        </a:p>
      </dsp:txBody>
      <dsp:txXfrm>
        <a:off x="0" y="2490983"/>
        <a:ext cx="6263640" cy="2721600"/>
      </dsp:txXfrm>
    </dsp:sp>
    <dsp:sp modelId="{112BA958-98B5-0444-BAB5-A50811A27F54}">
      <dsp:nvSpPr>
        <dsp:cNvPr id="0" name=""/>
        <dsp:cNvSpPr/>
      </dsp:nvSpPr>
      <dsp:spPr>
        <a:xfrm>
          <a:off x="313182" y="2136743"/>
          <a:ext cx="4384548" cy="70848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725" tIns="0" rIns="165725" bIns="0" numCol="1" spcCol="1270" anchor="ctr" anchorCtr="0">
          <a:noAutofit/>
        </a:bodyPr>
        <a:lstStyle/>
        <a:p>
          <a:pPr marL="0" lvl="0" indent="0" algn="l" defTabSz="1066800">
            <a:lnSpc>
              <a:spcPct val="90000"/>
            </a:lnSpc>
            <a:spcBef>
              <a:spcPct val="0"/>
            </a:spcBef>
            <a:spcAft>
              <a:spcPct val="35000"/>
            </a:spcAft>
            <a:buNone/>
          </a:pPr>
          <a:r>
            <a:rPr lang="en-GB" sz="2400" b="1" i="0" kern="1200" dirty="0"/>
            <a:t>Resources:</a:t>
          </a:r>
          <a:endParaRPr lang="en-US" sz="2400" kern="1200" dirty="0"/>
        </a:p>
      </dsp:txBody>
      <dsp:txXfrm>
        <a:off x="347767" y="2171328"/>
        <a:ext cx="4315378" cy="639310"/>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E68EBF-CC35-4941-9A9E-CA0B21A7088F}" type="datetimeFigureOut">
              <a:rPr lang="en-US" smtClean="0"/>
              <a:t>3/1/23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20DB8F-3FE3-2041-AD35-A1C973AF0C07}" type="slidenum">
              <a:rPr lang="en-US" smtClean="0"/>
              <a:t>‹#›</a:t>
            </a:fld>
            <a:endParaRPr lang="en-US"/>
          </a:p>
        </p:txBody>
      </p:sp>
    </p:spTree>
    <p:extLst>
      <p:ext uri="{BB962C8B-B14F-4D97-AF65-F5344CB8AC3E}">
        <p14:creationId xmlns:p14="http://schemas.microsoft.com/office/powerpoint/2010/main" val="24545463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ukri.org/councils/esrc/impact-toolkit-for-economic-and-social-sciences/how-to-do-effective-knowledge-exchang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505050"/>
                </a:solidFill>
                <a:effectLst/>
                <a:latin typeface="Roboto" panose="02000000000000000000" pitchFamily="2" charset="0"/>
                <a:hlinkClick r:id="rId3"/>
              </a:rPr>
              <a:t>https://www.ukri.org/councils/esrc</a:t>
            </a:r>
            <a:r>
              <a:rPr lang="en-GB" b="0" i="0" u="none" strike="noStrike">
                <a:solidFill>
                  <a:srgbClr val="505050"/>
                </a:solidFill>
                <a:effectLst/>
                <a:latin typeface="Roboto" panose="02000000000000000000" pitchFamily="2" charset="0"/>
                <a:hlinkClick r:id="rId3"/>
              </a:rPr>
              <a:t>/impact-toolkit-for-economic-and-social-sciences/how-to-do-effective-knowledge-exchange/</a:t>
            </a:r>
            <a:endParaRPr lang="en-GB" b="0" i="0" u="none" strike="noStrike">
              <a:solidFill>
                <a:srgbClr val="505050"/>
              </a:solidFill>
              <a:effectLst/>
              <a:latin typeface="Roboto" panose="02000000000000000000" pitchFamily="2" charset="0"/>
            </a:endParaRPr>
          </a:p>
          <a:p>
            <a:endParaRPr lang="en-US"/>
          </a:p>
        </p:txBody>
      </p:sp>
      <p:sp>
        <p:nvSpPr>
          <p:cNvPr id="4" name="Slide Number Placeholder 3"/>
          <p:cNvSpPr>
            <a:spLocks noGrp="1"/>
          </p:cNvSpPr>
          <p:nvPr>
            <p:ph type="sldNum" sz="quarter" idx="5"/>
          </p:nvPr>
        </p:nvSpPr>
        <p:spPr/>
        <p:txBody>
          <a:bodyPr/>
          <a:lstStyle/>
          <a:p>
            <a:fld id="{3820DB8F-3FE3-2041-AD35-A1C973AF0C07}" type="slidenum">
              <a:rPr lang="en-US" smtClean="0"/>
              <a:t>9</a:t>
            </a:fld>
            <a:endParaRPr lang="en-US"/>
          </a:p>
        </p:txBody>
      </p:sp>
    </p:spTree>
    <p:extLst>
      <p:ext uri="{BB962C8B-B14F-4D97-AF65-F5344CB8AC3E}">
        <p14:creationId xmlns:p14="http://schemas.microsoft.com/office/powerpoint/2010/main" val="183815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do these audiences look for information?</a:t>
            </a:r>
          </a:p>
        </p:txBody>
      </p:sp>
      <p:sp>
        <p:nvSpPr>
          <p:cNvPr id="4" name="Slide Number Placeholder 3"/>
          <p:cNvSpPr>
            <a:spLocks noGrp="1"/>
          </p:cNvSpPr>
          <p:nvPr>
            <p:ph type="sldNum" sz="quarter" idx="5"/>
          </p:nvPr>
        </p:nvSpPr>
        <p:spPr/>
        <p:txBody>
          <a:bodyPr/>
          <a:lstStyle/>
          <a:p>
            <a:fld id="{3820DB8F-3FE3-2041-AD35-A1C973AF0C07}" type="slidenum">
              <a:rPr lang="en-US" smtClean="0"/>
              <a:t>13</a:t>
            </a:fld>
            <a:endParaRPr lang="en-US"/>
          </a:p>
        </p:txBody>
      </p:sp>
    </p:spTree>
    <p:extLst>
      <p:ext uri="{BB962C8B-B14F-4D97-AF65-F5344CB8AC3E}">
        <p14:creationId xmlns:p14="http://schemas.microsoft.com/office/powerpoint/2010/main" val="1468321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do these audiences look for information?</a:t>
            </a:r>
          </a:p>
        </p:txBody>
      </p:sp>
      <p:sp>
        <p:nvSpPr>
          <p:cNvPr id="4" name="Slide Number Placeholder 3"/>
          <p:cNvSpPr>
            <a:spLocks noGrp="1"/>
          </p:cNvSpPr>
          <p:nvPr>
            <p:ph type="sldNum" sz="quarter" idx="5"/>
          </p:nvPr>
        </p:nvSpPr>
        <p:spPr/>
        <p:txBody>
          <a:bodyPr/>
          <a:lstStyle/>
          <a:p>
            <a:fld id="{3820DB8F-3FE3-2041-AD35-A1C973AF0C07}" type="slidenum">
              <a:rPr lang="en-US" smtClean="0"/>
              <a:t>16</a:t>
            </a:fld>
            <a:endParaRPr lang="en-US"/>
          </a:p>
        </p:txBody>
      </p:sp>
    </p:spTree>
    <p:extLst>
      <p:ext uri="{BB962C8B-B14F-4D97-AF65-F5344CB8AC3E}">
        <p14:creationId xmlns:p14="http://schemas.microsoft.com/office/powerpoint/2010/main" val="1873005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do these audiences look for information?</a:t>
            </a:r>
          </a:p>
        </p:txBody>
      </p:sp>
      <p:sp>
        <p:nvSpPr>
          <p:cNvPr id="4" name="Slide Number Placeholder 3"/>
          <p:cNvSpPr>
            <a:spLocks noGrp="1"/>
          </p:cNvSpPr>
          <p:nvPr>
            <p:ph type="sldNum" sz="quarter" idx="5"/>
          </p:nvPr>
        </p:nvSpPr>
        <p:spPr/>
        <p:txBody>
          <a:bodyPr/>
          <a:lstStyle/>
          <a:p>
            <a:fld id="{3820DB8F-3FE3-2041-AD35-A1C973AF0C07}" type="slidenum">
              <a:rPr lang="en-US" smtClean="0"/>
              <a:t>17</a:t>
            </a:fld>
            <a:endParaRPr lang="en-US"/>
          </a:p>
        </p:txBody>
      </p:sp>
    </p:spTree>
    <p:extLst>
      <p:ext uri="{BB962C8B-B14F-4D97-AF65-F5344CB8AC3E}">
        <p14:creationId xmlns:p14="http://schemas.microsoft.com/office/powerpoint/2010/main" val="1668207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do these audiences look for information?</a:t>
            </a:r>
          </a:p>
        </p:txBody>
      </p:sp>
      <p:sp>
        <p:nvSpPr>
          <p:cNvPr id="4" name="Slide Number Placeholder 3"/>
          <p:cNvSpPr>
            <a:spLocks noGrp="1"/>
          </p:cNvSpPr>
          <p:nvPr>
            <p:ph type="sldNum" sz="quarter" idx="5"/>
          </p:nvPr>
        </p:nvSpPr>
        <p:spPr/>
        <p:txBody>
          <a:bodyPr/>
          <a:lstStyle/>
          <a:p>
            <a:fld id="{3820DB8F-3FE3-2041-AD35-A1C973AF0C07}" type="slidenum">
              <a:rPr lang="en-US" smtClean="0"/>
              <a:t>18</a:t>
            </a:fld>
            <a:endParaRPr lang="en-US"/>
          </a:p>
        </p:txBody>
      </p:sp>
    </p:spTree>
    <p:extLst>
      <p:ext uri="{BB962C8B-B14F-4D97-AF65-F5344CB8AC3E}">
        <p14:creationId xmlns:p14="http://schemas.microsoft.com/office/powerpoint/2010/main" val="3685653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52926-9C2D-33C5-020E-FE19D5E9D3C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796C5D0-D7F1-CDD8-0044-1FF14555E2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008CF0E-C183-07BB-6AC0-2285AB4938B5}"/>
              </a:ext>
            </a:extLst>
          </p:cNvPr>
          <p:cNvSpPr>
            <a:spLocks noGrp="1"/>
          </p:cNvSpPr>
          <p:nvPr>
            <p:ph type="dt" sz="half" idx="10"/>
          </p:nvPr>
        </p:nvSpPr>
        <p:spPr/>
        <p:txBody>
          <a:bodyPr/>
          <a:lstStyle/>
          <a:p>
            <a:fld id="{37AE2A00-48D9-1446-9133-5467CAE0CBD2}" type="datetimeFigureOut">
              <a:rPr lang="en-US" smtClean="0"/>
              <a:t>3/1/23</a:t>
            </a:fld>
            <a:endParaRPr lang="en-US"/>
          </a:p>
        </p:txBody>
      </p:sp>
      <p:sp>
        <p:nvSpPr>
          <p:cNvPr id="5" name="Footer Placeholder 4">
            <a:extLst>
              <a:ext uri="{FF2B5EF4-FFF2-40B4-BE49-F238E27FC236}">
                <a16:creationId xmlns:a16="http://schemas.microsoft.com/office/drawing/2014/main" id="{8AC1020C-7E19-3ADE-E124-3B96D73955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7EE065-5F44-AB1F-59A0-9ED804525E0C}"/>
              </a:ext>
            </a:extLst>
          </p:cNvPr>
          <p:cNvSpPr>
            <a:spLocks noGrp="1"/>
          </p:cNvSpPr>
          <p:nvPr>
            <p:ph type="sldNum" sz="quarter" idx="12"/>
          </p:nvPr>
        </p:nvSpPr>
        <p:spPr/>
        <p:txBody>
          <a:bodyPr/>
          <a:lstStyle/>
          <a:p>
            <a:fld id="{B75BC744-E954-6243-BBE8-62F91D352F4C}" type="slidenum">
              <a:rPr lang="en-US" smtClean="0"/>
              <a:t>‹#›</a:t>
            </a:fld>
            <a:endParaRPr lang="en-US"/>
          </a:p>
        </p:txBody>
      </p:sp>
    </p:spTree>
    <p:extLst>
      <p:ext uri="{BB962C8B-B14F-4D97-AF65-F5344CB8AC3E}">
        <p14:creationId xmlns:p14="http://schemas.microsoft.com/office/powerpoint/2010/main" val="3131270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A3A84-12CA-EDFD-0B86-DECEF222E43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EA4DA0F-46C7-4A3A-4C02-13F74E449D0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6389EB3-69FE-E637-9CB5-834D0C80430D}"/>
              </a:ext>
            </a:extLst>
          </p:cNvPr>
          <p:cNvSpPr>
            <a:spLocks noGrp="1"/>
          </p:cNvSpPr>
          <p:nvPr>
            <p:ph type="dt" sz="half" idx="10"/>
          </p:nvPr>
        </p:nvSpPr>
        <p:spPr/>
        <p:txBody>
          <a:bodyPr/>
          <a:lstStyle/>
          <a:p>
            <a:fld id="{37AE2A00-48D9-1446-9133-5467CAE0CBD2}" type="datetimeFigureOut">
              <a:rPr lang="en-US" smtClean="0"/>
              <a:t>3/1/23</a:t>
            </a:fld>
            <a:endParaRPr lang="en-US"/>
          </a:p>
        </p:txBody>
      </p:sp>
      <p:sp>
        <p:nvSpPr>
          <p:cNvPr id="5" name="Footer Placeholder 4">
            <a:extLst>
              <a:ext uri="{FF2B5EF4-FFF2-40B4-BE49-F238E27FC236}">
                <a16:creationId xmlns:a16="http://schemas.microsoft.com/office/drawing/2014/main" id="{BFA493B2-BC9A-987B-6033-08E9D0C365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27E462-E60E-4197-8151-291413DC5AD5}"/>
              </a:ext>
            </a:extLst>
          </p:cNvPr>
          <p:cNvSpPr>
            <a:spLocks noGrp="1"/>
          </p:cNvSpPr>
          <p:nvPr>
            <p:ph type="sldNum" sz="quarter" idx="12"/>
          </p:nvPr>
        </p:nvSpPr>
        <p:spPr/>
        <p:txBody>
          <a:bodyPr/>
          <a:lstStyle/>
          <a:p>
            <a:fld id="{B75BC744-E954-6243-BBE8-62F91D352F4C}" type="slidenum">
              <a:rPr lang="en-US" smtClean="0"/>
              <a:t>‹#›</a:t>
            </a:fld>
            <a:endParaRPr lang="en-US"/>
          </a:p>
        </p:txBody>
      </p:sp>
    </p:spTree>
    <p:extLst>
      <p:ext uri="{BB962C8B-B14F-4D97-AF65-F5344CB8AC3E}">
        <p14:creationId xmlns:p14="http://schemas.microsoft.com/office/powerpoint/2010/main" val="206606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66F33C-6106-6479-85FF-1119BEEE9BB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F8DD73C-3301-6DC6-698B-3A34C18F98F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C617823-4C46-C272-FE7D-28666F943541}"/>
              </a:ext>
            </a:extLst>
          </p:cNvPr>
          <p:cNvSpPr>
            <a:spLocks noGrp="1"/>
          </p:cNvSpPr>
          <p:nvPr>
            <p:ph type="dt" sz="half" idx="10"/>
          </p:nvPr>
        </p:nvSpPr>
        <p:spPr/>
        <p:txBody>
          <a:bodyPr/>
          <a:lstStyle/>
          <a:p>
            <a:fld id="{37AE2A00-48D9-1446-9133-5467CAE0CBD2}" type="datetimeFigureOut">
              <a:rPr lang="en-US" smtClean="0"/>
              <a:t>3/1/23</a:t>
            </a:fld>
            <a:endParaRPr lang="en-US"/>
          </a:p>
        </p:txBody>
      </p:sp>
      <p:sp>
        <p:nvSpPr>
          <p:cNvPr id="5" name="Footer Placeholder 4">
            <a:extLst>
              <a:ext uri="{FF2B5EF4-FFF2-40B4-BE49-F238E27FC236}">
                <a16:creationId xmlns:a16="http://schemas.microsoft.com/office/drawing/2014/main" id="{1C06733B-86EE-F70A-8C09-0AAD2D4E88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03AD91-8A12-1540-6A84-0F8D7B1E05B1}"/>
              </a:ext>
            </a:extLst>
          </p:cNvPr>
          <p:cNvSpPr>
            <a:spLocks noGrp="1"/>
          </p:cNvSpPr>
          <p:nvPr>
            <p:ph type="sldNum" sz="quarter" idx="12"/>
          </p:nvPr>
        </p:nvSpPr>
        <p:spPr/>
        <p:txBody>
          <a:bodyPr/>
          <a:lstStyle/>
          <a:p>
            <a:fld id="{B75BC744-E954-6243-BBE8-62F91D352F4C}" type="slidenum">
              <a:rPr lang="en-US" smtClean="0"/>
              <a:t>‹#›</a:t>
            </a:fld>
            <a:endParaRPr lang="en-US"/>
          </a:p>
        </p:txBody>
      </p:sp>
    </p:spTree>
    <p:extLst>
      <p:ext uri="{BB962C8B-B14F-4D97-AF65-F5344CB8AC3E}">
        <p14:creationId xmlns:p14="http://schemas.microsoft.com/office/powerpoint/2010/main" val="3911266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Red Glow">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713A9B0-C64C-DC44-9119-E740C8294049}"/>
              </a:ext>
            </a:extLst>
          </p:cNvPr>
          <p:cNvPicPr>
            <a:picLocks noChangeAspect="1"/>
          </p:cNvPicPr>
          <p:nvPr userDrawn="1"/>
        </p:nvPicPr>
        <p:blipFill>
          <a:blip r:embed="rId2"/>
          <a:stretch>
            <a:fillRect/>
          </a:stretch>
        </p:blipFill>
        <p:spPr>
          <a:xfrm>
            <a:off x="0" y="920"/>
            <a:ext cx="12192000" cy="6856163"/>
          </a:xfrm>
          <a:prstGeom prst="rect">
            <a:avLst/>
          </a:prstGeom>
        </p:spPr>
      </p:pic>
      <p:pic>
        <p:nvPicPr>
          <p:cNvPr id="7" name="Picture 6">
            <a:extLst>
              <a:ext uri="{FF2B5EF4-FFF2-40B4-BE49-F238E27FC236}">
                <a16:creationId xmlns:a16="http://schemas.microsoft.com/office/drawing/2014/main" id="{B3092E56-9409-D646-A2F0-E041C56BC928}"/>
              </a:ext>
            </a:extLst>
          </p:cNvPr>
          <p:cNvPicPr>
            <a:picLocks noChangeAspect="1"/>
          </p:cNvPicPr>
          <p:nvPr userDrawn="1"/>
        </p:nvPicPr>
        <p:blipFill>
          <a:blip r:embed="rId3"/>
          <a:stretch>
            <a:fillRect/>
          </a:stretch>
        </p:blipFill>
        <p:spPr>
          <a:xfrm>
            <a:off x="316791" y="377983"/>
            <a:ext cx="1982732" cy="529316"/>
          </a:xfrm>
          <a:prstGeom prst="rect">
            <a:avLst/>
          </a:prstGeom>
        </p:spPr>
      </p:pic>
      <p:sp>
        <p:nvSpPr>
          <p:cNvPr id="8" name="Freeform 7">
            <a:extLst>
              <a:ext uri="{FF2B5EF4-FFF2-40B4-BE49-F238E27FC236}">
                <a16:creationId xmlns:a16="http://schemas.microsoft.com/office/drawing/2014/main" id="{22C9EFCD-C67F-474D-AD1D-EC90908A642E}"/>
              </a:ext>
            </a:extLst>
          </p:cNvPr>
          <p:cNvSpPr/>
          <p:nvPr userDrawn="1"/>
        </p:nvSpPr>
        <p:spPr>
          <a:xfrm>
            <a:off x="365005" y="4228779"/>
            <a:ext cx="303144" cy="509567"/>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9" name="Straight Connector 8">
            <a:extLst>
              <a:ext uri="{FF2B5EF4-FFF2-40B4-BE49-F238E27FC236}">
                <a16:creationId xmlns:a16="http://schemas.microsoft.com/office/drawing/2014/main" id="{FD50F7F3-3ABA-DD4A-B67F-C1E9939D78D2}"/>
              </a:ext>
            </a:extLst>
          </p:cNvPr>
          <p:cNvCxnSpPr>
            <a:cxnSpLocks/>
          </p:cNvCxnSpPr>
          <p:nvPr userDrawn="1"/>
        </p:nvCxnSpPr>
        <p:spPr>
          <a:xfrm>
            <a:off x="338570" y="4853445"/>
            <a:ext cx="1146683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reeform 9">
            <a:extLst>
              <a:ext uri="{FF2B5EF4-FFF2-40B4-BE49-F238E27FC236}">
                <a16:creationId xmlns:a16="http://schemas.microsoft.com/office/drawing/2014/main" id="{B651C59A-1F9A-9543-A69F-B4ECF0345915}"/>
              </a:ext>
            </a:extLst>
          </p:cNvPr>
          <p:cNvSpPr/>
          <p:nvPr userDrawn="1"/>
        </p:nvSpPr>
        <p:spPr>
          <a:xfrm rot="10800000">
            <a:off x="11528697" y="1735626"/>
            <a:ext cx="303144" cy="509567"/>
          </a:xfrm>
          <a:custGeom>
            <a:avLst/>
            <a:gdLst>
              <a:gd name="connsiteX0" fmla="*/ 0 w 227358"/>
              <a:gd name="connsiteY0" fmla="*/ 320323 h 382293"/>
              <a:gd name="connsiteX1" fmla="*/ 227358 w 227358"/>
              <a:gd name="connsiteY1" fmla="*/ 320323 h 382293"/>
              <a:gd name="connsiteX2" fmla="*/ 227358 w 227358"/>
              <a:gd name="connsiteY2" fmla="*/ 382293 h 382293"/>
              <a:gd name="connsiteX3" fmla="*/ 0 w 227358"/>
              <a:gd name="connsiteY3" fmla="*/ 382293 h 382293"/>
              <a:gd name="connsiteX4" fmla="*/ 1 w 227358"/>
              <a:gd name="connsiteY4" fmla="*/ 0 h 382293"/>
              <a:gd name="connsiteX5" fmla="*/ 62032 w 227358"/>
              <a:gd name="connsiteY5" fmla="*/ 0 h 382293"/>
              <a:gd name="connsiteX6" fmla="*/ 62032 w 227358"/>
              <a:gd name="connsiteY6" fmla="*/ 320322 h 382293"/>
              <a:gd name="connsiteX7" fmla="*/ 1 w 227358"/>
              <a:gd name="connsiteY7" fmla="*/ 320322 h 38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358" h="382293">
                <a:moveTo>
                  <a:pt x="0" y="320323"/>
                </a:moveTo>
                <a:lnTo>
                  <a:pt x="227358" y="320323"/>
                </a:lnTo>
                <a:lnTo>
                  <a:pt x="227358" y="382293"/>
                </a:lnTo>
                <a:lnTo>
                  <a:pt x="0" y="382293"/>
                </a:lnTo>
                <a:close/>
                <a:moveTo>
                  <a:pt x="1" y="0"/>
                </a:moveTo>
                <a:lnTo>
                  <a:pt x="62032" y="0"/>
                </a:lnTo>
                <a:lnTo>
                  <a:pt x="62032" y="320322"/>
                </a:lnTo>
                <a:lnTo>
                  <a:pt x="1" y="32032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4" name="Text Placeholder 2">
            <a:extLst>
              <a:ext uri="{FF2B5EF4-FFF2-40B4-BE49-F238E27FC236}">
                <a16:creationId xmlns:a16="http://schemas.microsoft.com/office/drawing/2014/main" id="{6113DB3C-26D4-7F4E-97CF-9CDB9D58D0A5}"/>
              </a:ext>
            </a:extLst>
          </p:cNvPr>
          <p:cNvSpPr>
            <a:spLocks noGrp="1"/>
          </p:cNvSpPr>
          <p:nvPr>
            <p:ph type="body" idx="1" hasCustomPrompt="1"/>
          </p:nvPr>
        </p:nvSpPr>
        <p:spPr>
          <a:xfrm>
            <a:off x="5053735" y="4336857"/>
            <a:ext cx="6751671" cy="346623"/>
          </a:xfrm>
          <a:prstGeom prst="rect">
            <a:avLst/>
          </a:prstGeom>
        </p:spPr>
        <p:txBody>
          <a:bodyPr>
            <a:noAutofit/>
          </a:bodyPr>
          <a:lstStyle>
            <a:lvl1pPr marL="0" indent="0">
              <a:buNone/>
              <a:defRPr sz="1867" cap="all" baseline="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CLICK TO ADD AUTHOR</a:t>
            </a:r>
          </a:p>
        </p:txBody>
      </p:sp>
      <p:sp>
        <p:nvSpPr>
          <p:cNvPr id="11" name="Title Placeholder 1">
            <a:extLst>
              <a:ext uri="{FF2B5EF4-FFF2-40B4-BE49-F238E27FC236}">
                <a16:creationId xmlns:a16="http://schemas.microsoft.com/office/drawing/2014/main" id="{CD34C43D-5D07-BA47-B9A8-194CE0485909}"/>
              </a:ext>
            </a:extLst>
          </p:cNvPr>
          <p:cNvSpPr>
            <a:spLocks noGrp="1"/>
          </p:cNvSpPr>
          <p:nvPr>
            <p:ph type="title" hasCustomPrompt="1"/>
          </p:nvPr>
        </p:nvSpPr>
        <p:spPr>
          <a:xfrm>
            <a:off x="5068423" y="2245193"/>
            <a:ext cx="6748819" cy="1921696"/>
          </a:xfrm>
          <a:prstGeom prst="rect">
            <a:avLst/>
          </a:prstGeom>
        </p:spPr>
        <p:txBody>
          <a:bodyPr vert="horz" lIns="90000" tIns="45720" rIns="91440" bIns="45720" rtlCol="0" anchor="b" anchorCtr="0">
            <a:normAutofit/>
          </a:bodyPr>
          <a:lstStyle>
            <a:lvl1pPr>
              <a:defRPr cap="all" baseline="0">
                <a:solidFill>
                  <a:schemeClr val="bg1"/>
                </a:solidFill>
              </a:defRPr>
            </a:lvl1pPr>
          </a:lstStyle>
          <a:p>
            <a:r>
              <a:rPr lang="en-US" dirty="0"/>
              <a:t>CLICK TO add presentation title</a:t>
            </a:r>
          </a:p>
        </p:txBody>
      </p:sp>
    </p:spTree>
    <p:extLst>
      <p:ext uri="{BB962C8B-B14F-4D97-AF65-F5344CB8AC3E}">
        <p14:creationId xmlns:p14="http://schemas.microsoft.com/office/powerpoint/2010/main" val="1285032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3DC4E-8DD4-52D8-A7D1-E23E4C1A970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993410D-7870-CBD7-DA85-1338A6ADB91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8EEAA1B-E8C7-CDDB-7E2D-DAFD02BD118B}"/>
              </a:ext>
            </a:extLst>
          </p:cNvPr>
          <p:cNvSpPr>
            <a:spLocks noGrp="1"/>
          </p:cNvSpPr>
          <p:nvPr>
            <p:ph type="dt" sz="half" idx="10"/>
          </p:nvPr>
        </p:nvSpPr>
        <p:spPr/>
        <p:txBody>
          <a:bodyPr/>
          <a:lstStyle/>
          <a:p>
            <a:fld id="{37AE2A00-48D9-1446-9133-5467CAE0CBD2}" type="datetimeFigureOut">
              <a:rPr lang="en-US" smtClean="0"/>
              <a:t>3/1/23</a:t>
            </a:fld>
            <a:endParaRPr lang="en-US"/>
          </a:p>
        </p:txBody>
      </p:sp>
      <p:sp>
        <p:nvSpPr>
          <p:cNvPr id="5" name="Footer Placeholder 4">
            <a:extLst>
              <a:ext uri="{FF2B5EF4-FFF2-40B4-BE49-F238E27FC236}">
                <a16:creationId xmlns:a16="http://schemas.microsoft.com/office/drawing/2014/main" id="{2462FED0-3F1A-8D0C-85B3-3615569324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1ED359-7B1F-A6C8-C4ED-01860B684AAE}"/>
              </a:ext>
            </a:extLst>
          </p:cNvPr>
          <p:cNvSpPr>
            <a:spLocks noGrp="1"/>
          </p:cNvSpPr>
          <p:nvPr>
            <p:ph type="sldNum" sz="quarter" idx="12"/>
          </p:nvPr>
        </p:nvSpPr>
        <p:spPr/>
        <p:txBody>
          <a:bodyPr/>
          <a:lstStyle/>
          <a:p>
            <a:fld id="{B75BC744-E954-6243-BBE8-62F91D352F4C}" type="slidenum">
              <a:rPr lang="en-US" smtClean="0"/>
              <a:t>‹#›</a:t>
            </a:fld>
            <a:endParaRPr lang="en-US"/>
          </a:p>
        </p:txBody>
      </p:sp>
    </p:spTree>
    <p:extLst>
      <p:ext uri="{BB962C8B-B14F-4D97-AF65-F5344CB8AC3E}">
        <p14:creationId xmlns:p14="http://schemas.microsoft.com/office/powerpoint/2010/main" val="1552847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EEB4A-BD4A-3F1C-E964-FD3AA853F68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0AC9814-E632-3E50-9F85-0F9D8C0E8C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DEC2EA4-E311-2A5F-9DCE-622E164CDE6F}"/>
              </a:ext>
            </a:extLst>
          </p:cNvPr>
          <p:cNvSpPr>
            <a:spLocks noGrp="1"/>
          </p:cNvSpPr>
          <p:nvPr>
            <p:ph type="dt" sz="half" idx="10"/>
          </p:nvPr>
        </p:nvSpPr>
        <p:spPr/>
        <p:txBody>
          <a:bodyPr/>
          <a:lstStyle/>
          <a:p>
            <a:fld id="{37AE2A00-48D9-1446-9133-5467CAE0CBD2}" type="datetimeFigureOut">
              <a:rPr lang="en-US" smtClean="0"/>
              <a:t>3/1/23</a:t>
            </a:fld>
            <a:endParaRPr lang="en-US"/>
          </a:p>
        </p:txBody>
      </p:sp>
      <p:sp>
        <p:nvSpPr>
          <p:cNvPr id="5" name="Footer Placeholder 4">
            <a:extLst>
              <a:ext uri="{FF2B5EF4-FFF2-40B4-BE49-F238E27FC236}">
                <a16:creationId xmlns:a16="http://schemas.microsoft.com/office/drawing/2014/main" id="{736E32E5-0ABC-A38B-0F3F-16CFA5D8C1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0D1CA2-9464-1C20-3932-3DC4AED25089}"/>
              </a:ext>
            </a:extLst>
          </p:cNvPr>
          <p:cNvSpPr>
            <a:spLocks noGrp="1"/>
          </p:cNvSpPr>
          <p:nvPr>
            <p:ph type="sldNum" sz="quarter" idx="12"/>
          </p:nvPr>
        </p:nvSpPr>
        <p:spPr/>
        <p:txBody>
          <a:bodyPr/>
          <a:lstStyle/>
          <a:p>
            <a:fld id="{B75BC744-E954-6243-BBE8-62F91D352F4C}" type="slidenum">
              <a:rPr lang="en-US" smtClean="0"/>
              <a:t>‹#›</a:t>
            </a:fld>
            <a:endParaRPr lang="en-US"/>
          </a:p>
        </p:txBody>
      </p:sp>
    </p:spTree>
    <p:extLst>
      <p:ext uri="{BB962C8B-B14F-4D97-AF65-F5344CB8AC3E}">
        <p14:creationId xmlns:p14="http://schemas.microsoft.com/office/powerpoint/2010/main" val="4037942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FA670-6907-824C-5056-7EFD1E32702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B539FA3-EFB7-DA2E-0B74-E2A8134B767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E968987-E4B4-29D2-2C39-A28B9325960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4EAA11B-CC2B-63BC-3D01-E52685518896}"/>
              </a:ext>
            </a:extLst>
          </p:cNvPr>
          <p:cNvSpPr>
            <a:spLocks noGrp="1"/>
          </p:cNvSpPr>
          <p:nvPr>
            <p:ph type="dt" sz="half" idx="10"/>
          </p:nvPr>
        </p:nvSpPr>
        <p:spPr/>
        <p:txBody>
          <a:bodyPr/>
          <a:lstStyle/>
          <a:p>
            <a:fld id="{37AE2A00-48D9-1446-9133-5467CAE0CBD2}" type="datetimeFigureOut">
              <a:rPr lang="en-US" smtClean="0"/>
              <a:t>3/1/23</a:t>
            </a:fld>
            <a:endParaRPr lang="en-US"/>
          </a:p>
        </p:txBody>
      </p:sp>
      <p:sp>
        <p:nvSpPr>
          <p:cNvPr id="6" name="Footer Placeholder 5">
            <a:extLst>
              <a:ext uri="{FF2B5EF4-FFF2-40B4-BE49-F238E27FC236}">
                <a16:creationId xmlns:a16="http://schemas.microsoft.com/office/drawing/2014/main" id="{9C02380C-9313-F3EB-182C-FDFD58094E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444019-94EA-54A6-C461-41F8DF7FEDF0}"/>
              </a:ext>
            </a:extLst>
          </p:cNvPr>
          <p:cNvSpPr>
            <a:spLocks noGrp="1"/>
          </p:cNvSpPr>
          <p:nvPr>
            <p:ph type="sldNum" sz="quarter" idx="12"/>
          </p:nvPr>
        </p:nvSpPr>
        <p:spPr/>
        <p:txBody>
          <a:bodyPr/>
          <a:lstStyle/>
          <a:p>
            <a:fld id="{B75BC744-E954-6243-BBE8-62F91D352F4C}" type="slidenum">
              <a:rPr lang="en-US" smtClean="0"/>
              <a:t>‹#›</a:t>
            </a:fld>
            <a:endParaRPr lang="en-US"/>
          </a:p>
        </p:txBody>
      </p:sp>
    </p:spTree>
    <p:extLst>
      <p:ext uri="{BB962C8B-B14F-4D97-AF65-F5344CB8AC3E}">
        <p14:creationId xmlns:p14="http://schemas.microsoft.com/office/powerpoint/2010/main" val="637710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FC2E4-A730-99F0-90E7-A9DB8000C9E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2853A1-3163-8330-05DA-6DCCC5CF64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60A0735-F700-F46F-F748-00F8DEE0499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C5037C0-47D8-1A5D-9C66-CD7BC68BA7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C310413-7499-ED48-DAB1-07096A5A7D1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E801BD7-13BA-C4F9-E6B1-D240B735EC7D}"/>
              </a:ext>
            </a:extLst>
          </p:cNvPr>
          <p:cNvSpPr>
            <a:spLocks noGrp="1"/>
          </p:cNvSpPr>
          <p:nvPr>
            <p:ph type="dt" sz="half" idx="10"/>
          </p:nvPr>
        </p:nvSpPr>
        <p:spPr/>
        <p:txBody>
          <a:bodyPr/>
          <a:lstStyle/>
          <a:p>
            <a:fld id="{37AE2A00-48D9-1446-9133-5467CAE0CBD2}" type="datetimeFigureOut">
              <a:rPr lang="en-US" smtClean="0"/>
              <a:t>3/1/23</a:t>
            </a:fld>
            <a:endParaRPr lang="en-US"/>
          </a:p>
        </p:txBody>
      </p:sp>
      <p:sp>
        <p:nvSpPr>
          <p:cNvPr id="8" name="Footer Placeholder 7">
            <a:extLst>
              <a:ext uri="{FF2B5EF4-FFF2-40B4-BE49-F238E27FC236}">
                <a16:creationId xmlns:a16="http://schemas.microsoft.com/office/drawing/2014/main" id="{9D381E0D-6311-7A06-4B77-C259209E1C6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9481702-EFAA-FCCB-BBA5-9246296AD7E2}"/>
              </a:ext>
            </a:extLst>
          </p:cNvPr>
          <p:cNvSpPr>
            <a:spLocks noGrp="1"/>
          </p:cNvSpPr>
          <p:nvPr>
            <p:ph type="sldNum" sz="quarter" idx="12"/>
          </p:nvPr>
        </p:nvSpPr>
        <p:spPr/>
        <p:txBody>
          <a:bodyPr/>
          <a:lstStyle/>
          <a:p>
            <a:fld id="{B75BC744-E954-6243-BBE8-62F91D352F4C}" type="slidenum">
              <a:rPr lang="en-US" smtClean="0"/>
              <a:t>‹#›</a:t>
            </a:fld>
            <a:endParaRPr lang="en-US"/>
          </a:p>
        </p:txBody>
      </p:sp>
    </p:spTree>
    <p:extLst>
      <p:ext uri="{BB962C8B-B14F-4D97-AF65-F5344CB8AC3E}">
        <p14:creationId xmlns:p14="http://schemas.microsoft.com/office/powerpoint/2010/main" val="96507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71EF1-81CE-2EAB-2CC9-55F9A804236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579A6B0-69B6-86EE-D027-FAA2680B5310}"/>
              </a:ext>
            </a:extLst>
          </p:cNvPr>
          <p:cNvSpPr>
            <a:spLocks noGrp="1"/>
          </p:cNvSpPr>
          <p:nvPr>
            <p:ph type="dt" sz="half" idx="10"/>
          </p:nvPr>
        </p:nvSpPr>
        <p:spPr/>
        <p:txBody>
          <a:bodyPr/>
          <a:lstStyle/>
          <a:p>
            <a:fld id="{37AE2A00-48D9-1446-9133-5467CAE0CBD2}" type="datetimeFigureOut">
              <a:rPr lang="en-US" smtClean="0"/>
              <a:t>3/1/23</a:t>
            </a:fld>
            <a:endParaRPr lang="en-US"/>
          </a:p>
        </p:txBody>
      </p:sp>
      <p:sp>
        <p:nvSpPr>
          <p:cNvPr id="4" name="Footer Placeholder 3">
            <a:extLst>
              <a:ext uri="{FF2B5EF4-FFF2-40B4-BE49-F238E27FC236}">
                <a16:creationId xmlns:a16="http://schemas.microsoft.com/office/drawing/2014/main" id="{067629D3-7752-6D07-3409-C0F12E209C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C00B13-C06E-5332-9410-ACC8BDC490D9}"/>
              </a:ext>
            </a:extLst>
          </p:cNvPr>
          <p:cNvSpPr>
            <a:spLocks noGrp="1"/>
          </p:cNvSpPr>
          <p:nvPr>
            <p:ph type="sldNum" sz="quarter" idx="12"/>
          </p:nvPr>
        </p:nvSpPr>
        <p:spPr/>
        <p:txBody>
          <a:bodyPr/>
          <a:lstStyle/>
          <a:p>
            <a:fld id="{B75BC744-E954-6243-BBE8-62F91D352F4C}" type="slidenum">
              <a:rPr lang="en-US" smtClean="0"/>
              <a:t>‹#›</a:t>
            </a:fld>
            <a:endParaRPr lang="en-US"/>
          </a:p>
        </p:txBody>
      </p:sp>
    </p:spTree>
    <p:extLst>
      <p:ext uri="{BB962C8B-B14F-4D97-AF65-F5344CB8AC3E}">
        <p14:creationId xmlns:p14="http://schemas.microsoft.com/office/powerpoint/2010/main" val="2238411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08E5BA-81B1-B235-76AA-878977FF71A9}"/>
              </a:ext>
            </a:extLst>
          </p:cNvPr>
          <p:cNvSpPr>
            <a:spLocks noGrp="1"/>
          </p:cNvSpPr>
          <p:nvPr>
            <p:ph type="dt" sz="half" idx="10"/>
          </p:nvPr>
        </p:nvSpPr>
        <p:spPr/>
        <p:txBody>
          <a:bodyPr/>
          <a:lstStyle/>
          <a:p>
            <a:fld id="{37AE2A00-48D9-1446-9133-5467CAE0CBD2}" type="datetimeFigureOut">
              <a:rPr lang="en-US" smtClean="0"/>
              <a:t>3/1/23</a:t>
            </a:fld>
            <a:endParaRPr lang="en-US"/>
          </a:p>
        </p:txBody>
      </p:sp>
      <p:sp>
        <p:nvSpPr>
          <p:cNvPr id="3" name="Footer Placeholder 2">
            <a:extLst>
              <a:ext uri="{FF2B5EF4-FFF2-40B4-BE49-F238E27FC236}">
                <a16:creationId xmlns:a16="http://schemas.microsoft.com/office/drawing/2014/main" id="{AB8B48F0-50B1-347A-7AB7-95F49E07509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1C378D3-D9E4-602A-BAD0-E40299E15943}"/>
              </a:ext>
            </a:extLst>
          </p:cNvPr>
          <p:cNvSpPr>
            <a:spLocks noGrp="1"/>
          </p:cNvSpPr>
          <p:nvPr>
            <p:ph type="sldNum" sz="quarter" idx="12"/>
          </p:nvPr>
        </p:nvSpPr>
        <p:spPr/>
        <p:txBody>
          <a:bodyPr/>
          <a:lstStyle/>
          <a:p>
            <a:fld id="{B75BC744-E954-6243-BBE8-62F91D352F4C}" type="slidenum">
              <a:rPr lang="en-US" smtClean="0"/>
              <a:t>‹#›</a:t>
            </a:fld>
            <a:endParaRPr lang="en-US"/>
          </a:p>
        </p:txBody>
      </p:sp>
    </p:spTree>
    <p:extLst>
      <p:ext uri="{BB962C8B-B14F-4D97-AF65-F5344CB8AC3E}">
        <p14:creationId xmlns:p14="http://schemas.microsoft.com/office/powerpoint/2010/main" val="4074094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A0167-B266-431D-1583-65FA678A86B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2006C01-9B8B-3949-FD48-AF787C293A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405AEB3-4EEA-78B0-9632-5994FE257E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6BE046B-1054-984D-B86E-47E8AEF4A069}"/>
              </a:ext>
            </a:extLst>
          </p:cNvPr>
          <p:cNvSpPr>
            <a:spLocks noGrp="1"/>
          </p:cNvSpPr>
          <p:nvPr>
            <p:ph type="dt" sz="half" idx="10"/>
          </p:nvPr>
        </p:nvSpPr>
        <p:spPr/>
        <p:txBody>
          <a:bodyPr/>
          <a:lstStyle/>
          <a:p>
            <a:fld id="{37AE2A00-48D9-1446-9133-5467CAE0CBD2}" type="datetimeFigureOut">
              <a:rPr lang="en-US" smtClean="0"/>
              <a:t>3/1/23</a:t>
            </a:fld>
            <a:endParaRPr lang="en-US"/>
          </a:p>
        </p:txBody>
      </p:sp>
      <p:sp>
        <p:nvSpPr>
          <p:cNvPr id="6" name="Footer Placeholder 5">
            <a:extLst>
              <a:ext uri="{FF2B5EF4-FFF2-40B4-BE49-F238E27FC236}">
                <a16:creationId xmlns:a16="http://schemas.microsoft.com/office/drawing/2014/main" id="{95B7D7F9-B942-BE48-7160-DB2C94848B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D58DCB-333A-2BDD-7807-3DFE33390278}"/>
              </a:ext>
            </a:extLst>
          </p:cNvPr>
          <p:cNvSpPr>
            <a:spLocks noGrp="1"/>
          </p:cNvSpPr>
          <p:nvPr>
            <p:ph type="sldNum" sz="quarter" idx="12"/>
          </p:nvPr>
        </p:nvSpPr>
        <p:spPr/>
        <p:txBody>
          <a:bodyPr/>
          <a:lstStyle/>
          <a:p>
            <a:fld id="{B75BC744-E954-6243-BBE8-62F91D352F4C}" type="slidenum">
              <a:rPr lang="en-US" smtClean="0"/>
              <a:t>‹#›</a:t>
            </a:fld>
            <a:endParaRPr lang="en-US"/>
          </a:p>
        </p:txBody>
      </p:sp>
    </p:spTree>
    <p:extLst>
      <p:ext uri="{BB962C8B-B14F-4D97-AF65-F5344CB8AC3E}">
        <p14:creationId xmlns:p14="http://schemas.microsoft.com/office/powerpoint/2010/main" val="3620513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C0F87-BB0A-6B3B-C411-D8B5CFA83D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E21D0EB-F2D2-9E33-F8FA-442C3A5192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6CD46CA-6E09-A76A-C256-1AD9E74BA2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797917-45EE-F1A9-7D49-C064D831D257}"/>
              </a:ext>
            </a:extLst>
          </p:cNvPr>
          <p:cNvSpPr>
            <a:spLocks noGrp="1"/>
          </p:cNvSpPr>
          <p:nvPr>
            <p:ph type="dt" sz="half" idx="10"/>
          </p:nvPr>
        </p:nvSpPr>
        <p:spPr/>
        <p:txBody>
          <a:bodyPr/>
          <a:lstStyle/>
          <a:p>
            <a:fld id="{37AE2A00-48D9-1446-9133-5467CAE0CBD2}" type="datetimeFigureOut">
              <a:rPr lang="en-US" smtClean="0"/>
              <a:t>3/1/23</a:t>
            </a:fld>
            <a:endParaRPr lang="en-US"/>
          </a:p>
        </p:txBody>
      </p:sp>
      <p:sp>
        <p:nvSpPr>
          <p:cNvPr id="6" name="Footer Placeholder 5">
            <a:extLst>
              <a:ext uri="{FF2B5EF4-FFF2-40B4-BE49-F238E27FC236}">
                <a16:creationId xmlns:a16="http://schemas.microsoft.com/office/drawing/2014/main" id="{69F86953-6984-9151-539D-D5DA3A2CE9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67A187-2EAD-F88A-26A3-C41ABD7C6F20}"/>
              </a:ext>
            </a:extLst>
          </p:cNvPr>
          <p:cNvSpPr>
            <a:spLocks noGrp="1"/>
          </p:cNvSpPr>
          <p:nvPr>
            <p:ph type="sldNum" sz="quarter" idx="12"/>
          </p:nvPr>
        </p:nvSpPr>
        <p:spPr/>
        <p:txBody>
          <a:bodyPr/>
          <a:lstStyle/>
          <a:p>
            <a:fld id="{B75BC744-E954-6243-BBE8-62F91D352F4C}" type="slidenum">
              <a:rPr lang="en-US" smtClean="0"/>
              <a:t>‹#›</a:t>
            </a:fld>
            <a:endParaRPr lang="en-US"/>
          </a:p>
        </p:txBody>
      </p:sp>
    </p:spTree>
    <p:extLst>
      <p:ext uri="{BB962C8B-B14F-4D97-AF65-F5344CB8AC3E}">
        <p14:creationId xmlns:p14="http://schemas.microsoft.com/office/powerpoint/2010/main" val="1755599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1752A7-69BE-EACF-5E0A-21CF57C976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1A3FE50-4C3F-46B3-020F-8618A60C61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AB664D0-799A-5D02-34FA-831543C05C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AE2A00-48D9-1446-9133-5467CAE0CBD2}" type="datetimeFigureOut">
              <a:rPr lang="en-US" smtClean="0"/>
              <a:t>3/1/23</a:t>
            </a:fld>
            <a:endParaRPr lang="en-US"/>
          </a:p>
        </p:txBody>
      </p:sp>
      <p:sp>
        <p:nvSpPr>
          <p:cNvPr id="5" name="Footer Placeholder 4">
            <a:extLst>
              <a:ext uri="{FF2B5EF4-FFF2-40B4-BE49-F238E27FC236}">
                <a16:creationId xmlns:a16="http://schemas.microsoft.com/office/drawing/2014/main" id="{0B3C7651-6E82-A270-6032-F262838D14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39B2AF2-A0B3-9EA1-A1B7-1F2804BCBC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5BC744-E954-6243-BBE8-62F91D352F4C}" type="slidenum">
              <a:rPr lang="en-US" smtClean="0"/>
              <a:t>‹#›</a:t>
            </a:fld>
            <a:endParaRPr lang="en-US"/>
          </a:p>
        </p:txBody>
      </p:sp>
    </p:spTree>
    <p:extLst>
      <p:ext uri="{BB962C8B-B14F-4D97-AF65-F5344CB8AC3E}">
        <p14:creationId xmlns:p14="http://schemas.microsoft.com/office/powerpoint/2010/main" val="2949905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hyperlink" Target="https://pixabay.com/en/kermit-cup-drink-coffee-break-1899259/" TargetMode="External"/><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432F80-B94A-1996-4CE7-7BEDBD323F17}"/>
              </a:ext>
            </a:extLst>
          </p:cNvPr>
          <p:cNvSpPr>
            <a:spLocks noGrp="1"/>
          </p:cNvSpPr>
          <p:nvPr>
            <p:ph type="body" idx="1"/>
          </p:nvPr>
        </p:nvSpPr>
        <p:spPr/>
        <p:txBody>
          <a:bodyPr/>
          <a:lstStyle/>
          <a:p>
            <a:r>
              <a:rPr lang="en-US" dirty="0"/>
              <a:t>Dr Rachel Keighley</a:t>
            </a:r>
          </a:p>
        </p:txBody>
      </p:sp>
      <p:sp>
        <p:nvSpPr>
          <p:cNvPr id="3" name="Title 2">
            <a:extLst>
              <a:ext uri="{FF2B5EF4-FFF2-40B4-BE49-F238E27FC236}">
                <a16:creationId xmlns:a16="http://schemas.microsoft.com/office/drawing/2014/main" id="{3F715174-99B6-275C-53E7-5B9DB30A6140}"/>
              </a:ext>
            </a:extLst>
          </p:cNvPr>
          <p:cNvSpPr>
            <a:spLocks noGrp="1"/>
          </p:cNvSpPr>
          <p:nvPr>
            <p:ph type="title"/>
          </p:nvPr>
        </p:nvSpPr>
        <p:spPr/>
        <p:txBody>
          <a:bodyPr/>
          <a:lstStyle/>
          <a:p>
            <a:r>
              <a:rPr lang="en-US" dirty="0"/>
              <a:t>Research impact</a:t>
            </a:r>
          </a:p>
        </p:txBody>
      </p:sp>
    </p:spTree>
    <p:extLst>
      <p:ext uri="{BB962C8B-B14F-4D97-AF65-F5344CB8AC3E}">
        <p14:creationId xmlns:p14="http://schemas.microsoft.com/office/powerpoint/2010/main" val="47879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60152-0B2D-81A6-0286-54D2B243FE06}"/>
              </a:ext>
            </a:extLst>
          </p:cNvPr>
          <p:cNvSpPr>
            <a:spLocks noGrp="1"/>
          </p:cNvSpPr>
          <p:nvPr>
            <p:ph type="title"/>
          </p:nvPr>
        </p:nvSpPr>
        <p:spPr>
          <a:xfrm>
            <a:off x="524741" y="620392"/>
            <a:ext cx="3808268" cy="5504688"/>
          </a:xfrm>
        </p:spPr>
        <p:txBody>
          <a:bodyPr>
            <a:normAutofit/>
          </a:bodyPr>
          <a:lstStyle/>
          <a:p>
            <a:r>
              <a:rPr lang="en-US" sz="4700">
                <a:solidFill>
                  <a:schemeClr val="accent5"/>
                </a:solidFill>
              </a:rPr>
              <a:t>Dissemination plan</a:t>
            </a:r>
          </a:p>
        </p:txBody>
      </p:sp>
      <p:graphicFrame>
        <p:nvGraphicFramePr>
          <p:cNvPr id="6" name="Content Placeholder 2">
            <a:extLst>
              <a:ext uri="{FF2B5EF4-FFF2-40B4-BE49-F238E27FC236}">
                <a16:creationId xmlns:a16="http://schemas.microsoft.com/office/drawing/2014/main" id="{E1DD5D01-C77A-C3D9-9AB2-7D74379907F5}"/>
              </a:ext>
            </a:extLst>
          </p:cNvPr>
          <p:cNvGraphicFramePr>
            <a:graphicFrameLocks noGrp="1"/>
          </p:cNvGraphicFramePr>
          <p:nvPr>
            <p:ph idx="1"/>
            <p:extLst>
              <p:ext uri="{D42A27DB-BD31-4B8C-83A1-F6EECF244321}">
                <p14:modId xmlns:p14="http://schemas.microsoft.com/office/powerpoint/2010/main" val="1251220194"/>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9599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D422F-D1F8-6005-BA74-7C8023571281}"/>
              </a:ext>
            </a:extLst>
          </p:cNvPr>
          <p:cNvSpPr>
            <a:spLocks noGrp="1"/>
          </p:cNvSpPr>
          <p:nvPr>
            <p:ph type="title"/>
          </p:nvPr>
        </p:nvSpPr>
        <p:spPr/>
        <p:txBody>
          <a:bodyPr/>
          <a:lstStyle/>
          <a:p>
            <a:endParaRPr lang="en-US"/>
          </a:p>
        </p:txBody>
      </p:sp>
      <p:pic>
        <p:nvPicPr>
          <p:cNvPr id="5" name="Content Placeholder 4" descr="A green puppet holding a sign&#10;&#10;Description automatically generated with low confidence">
            <a:extLst>
              <a:ext uri="{FF2B5EF4-FFF2-40B4-BE49-F238E27FC236}">
                <a16:creationId xmlns:a16="http://schemas.microsoft.com/office/drawing/2014/main" id="{2ABD4CBD-5940-1F28-78D3-3B87882BB4F5}"/>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883009" y="371062"/>
            <a:ext cx="9108712" cy="5958617"/>
          </a:xfrm>
        </p:spPr>
      </p:pic>
    </p:spTree>
    <p:extLst>
      <p:ext uri="{BB962C8B-B14F-4D97-AF65-F5344CB8AC3E}">
        <p14:creationId xmlns:p14="http://schemas.microsoft.com/office/powerpoint/2010/main" val="4191533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16E889B-2986-98A5-C9E2-0F1D2C8122EF}"/>
              </a:ext>
            </a:extLst>
          </p:cNvPr>
          <p:cNvSpPr>
            <a:spLocks noGrp="1"/>
          </p:cNvSpPr>
          <p:nvPr>
            <p:ph type="title"/>
          </p:nvPr>
        </p:nvSpPr>
        <p:spPr>
          <a:xfrm>
            <a:off x="524741" y="620392"/>
            <a:ext cx="3808268" cy="5504688"/>
          </a:xfrm>
        </p:spPr>
        <p:txBody>
          <a:bodyPr>
            <a:normAutofit/>
          </a:bodyPr>
          <a:lstStyle/>
          <a:p>
            <a:r>
              <a:rPr lang="en-US" sz="6000" dirty="0">
                <a:solidFill>
                  <a:schemeClr val="bg1"/>
                </a:solidFill>
              </a:rPr>
              <a:t>What are our objectives?</a:t>
            </a:r>
          </a:p>
        </p:txBody>
      </p:sp>
      <p:graphicFrame>
        <p:nvGraphicFramePr>
          <p:cNvPr id="5" name="Content Placeholder 2">
            <a:extLst>
              <a:ext uri="{FF2B5EF4-FFF2-40B4-BE49-F238E27FC236}">
                <a16:creationId xmlns:a16="http://schemas.microsoft.com/office/drawing/2014/main" id="{A8864F4A-6569-E3CE-CC77-CEEA570EDFFD}"/>
              </a:ext>
            </a:extLst>
          </p:cNvPr>
          <p:cNvGraphicFramePr>
            <a:graphicFrameLocks noGrp="1"/>
          </p:cNvGraphicFramePr>
          <p:nvPr>
            <p:ph idx="1"/>
            <p:extLst>
              <p:ext uri="{D42A27DB-BD31-4B8C-83A1-F6EECF244321}">
                <p14:modId xmlns:p14="http://schemas.microsoft.com/office/powerpoint/2010/main" val="865202833"/>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68489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16E889B-2986-98A5-C9E2-0F1D2C8122EF}"/>
              </a:ext>
            </a:extLst>
          </p:cNvPr>
          <p:cNvSpPr>
            <a:spLocks noGrp="1"/>
          </p:cNvSpPr>
          <p:nvPr>
            <p:ph type="title"/>
          </p:nvPr>
        </p:nvSpPr>
        <p:spPr>
          <a:xfrm>
            <a:off x="524741" y="620392"/>
            <a:ext cx="3808268" cy="5504688"/>
          </a:xfrm>
        </p:spPr>
        <p:txBody>
          <a:bodyPr>
            <a:normAutofit/>
          </a:bodyPr>
          <a:lstStyle/>
          <a:p>
            <a:r>
              <a:rPr lang="en-US" sz="6000">
                <a:solidFill>
                  <a:schemeClr val="bg1"/>
                </a:solidFill>
              </a:rPr>
              <a:t>Who is our audience?</a:t>
            </a:r>
          </a:p>
        </p:txBody>
      </p:sp>
      <p:graphicFrame>
        <p:nvGraphicFramePr>
          <p:cNvPr id="5" name="Content Placeholder 2">
            <a:extLst>
              <a:ext uri="{FF2B5EF4-FFF2-40B4-BE49-F238E27FC236}">
                <a16:creationId xmlns:a16="http://schemas.microsoft.com/office/drawing/2014/main" id="{A8864F4A-6569-E3CE-CC77-CEEA570EDFFD}"/>
              </a:ext>
            </a:extLst>
          </p:cNvPr>
          <p:cNvGraphicFramePr>
            <a:graphicFrameLocks noGrp="1"/>
          </p:cNvGraphicFramePr>
          <p:nvPr>
            <p:ph idx="1"/>
            <p:extLst>
              <p:ext uri="{D42A27DB-BD31-4B8C-83A1-F6EECF244321}">
                <p14:modId xmlns:p14="http://schemas.microsoft.com/office/powerpoint/2010/main" val="1999514791"/>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64979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60152-0B2D-81A6-0286-54D2B243FE06}"/>
              </a:ext>
            </a:extLst>
          </p:cNvPr>
          <p:cNvSpPr>
            <a:spLocks noGrp="1"/>
          </p:cNvSpPr>
          <p:nvPr>
            <p:ph type="title"/>
          </p:nvPr>
        </p:nvSpPr>
        <p:spPr>
          <a:xfrm>
            <a:off x="524741" y="620392"/>
            <a:ext cx="3808268" cy="5504688"/>
          </a:xfrm>
        </p:spPr>
        <p:txBody>
          <a:bodyPr>
            <a:normAutofit/>
          </a:bodyPr>
          <a:lstStyle/>
          <a:p>
            <a:r>
              <a:rPr lang="en-US" sz="4700">
                <a:solidFill>
                  <a:schemeClr val="accent5"/>
                </a:solidFill>
              </a:rPr>
              <a:t>Dissemination plan</a:t>
            </a:r>
          </a:p>
        </p:txBody>
      </p:sp>
      <p:graphicFrame>
        <p:nvGraphicFramePr>
          <p:cNvPr id="6" name="Content Placeholder 2">
            <a:extLst>
              <a:ext uri="{FF2B5EF4-FFF2-40B4-BE49-F238E27FC236}">
                <a16:creationId xmlns:a16="http://schemas.microsoft.com/office/drawing/2014/main" id="{E1DD5D01-C77A-C3D9-9AB2-7D74379907F5}"/>
              </a:ext>
            </a:extLst>
          </p:cNvPr>
          <p:cNvGraphicFramePr>
            <a:graphicFrameLocks noGrp="1"/>
          </p:cNvGraphicFramePr>
          <p:nvPr>
            <p:ph idx="1"/>
            <p:extLst>
              <p:ext uri="{D42A27DB-BD31-4B8C-83A1-F6EECF244321}">
                <p14:modId xmlns:p14="http://schemas.microsoft.com/office/powerpoint/2010/main" val="2499430020"/>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0667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60152-0B2D-81A6-0286-54D2B243FE06}"/>
              </a:ext>
            </a:extLst>
          </p:cNvPr>
          <p:cNvSpPr>
            <a:spLocks noGrp="1"/>
          </p:cNvSpPr>
          <p:nvPr>
            <p:ph type="title"/>
          </p:nvPr>
        </p:nvSpPr>
        <p:spPr>
          <a:xfrm>
            <a:off x="524741" y="620392"/>
            <a:ext cx="3808268" cy="5504688"/>
          </a:xfrm>
        </p:spPr>
        <p:txBody>
          <a:bodyPr>
            <a:normAutofit/>
          </a:bodyPr>
          <a:lstStyle/>
          <a:p>
            <a:r>
              <a:rPr lang="en-US" sz="4700">
                <a:solidFill>
                  <a:schemeClr val="accent5"/>
                </a:solidFill>
              </a:rPr>
              <a:t>Dissemination plan - strategy</a:t>
            </a:r>
          </a:p>
        </p:txBody>
      </p:sp>
      <p:graphicFrame>
        <p:nvGraphicFramePr>
          <p:cNvPr id="5" name="Content Placeholder 2">
            <a:extLst>
              <a:ext uri="{FF2B5EF4-FFF2-40B4-BE49-F238E27FC236}">
                <a16:creationId xmlns:a16="http://schemas.microsoft.com/office/drawing/2014/main" id="{96DE450C-AC28-2D63-ED30-D9C66C8634E8}"/>
              </a:ext>
            </a:extLst>
          </p:cNvPr>
          <p:cNvGraphicFramePr>
            <a:graphicFrameLocks noGrp="1"/>
          </p:cNvGraphicFramePr>
          <p:nvPr>
            <p:ph idx="1"/>
            <p:extLst>
              <p:ext uri="{D42A27DB-BD31-4B8C-83A1-F6EECF244321}">
                <p14:modId xmlns:p14="http://schemas.microsoft.com/office/powerpoint/2010/main" val="2461695958"/>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2265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E889B-2986-98A5-C9E2-0F1D2C8122EF}"/>
              </a:ext>
            </a:extLst>
          </p:cNvPr>
          <p:cNvSpPr>
            <a:spLocks noGrp="1"/>
          </p:cNvSpPr>
          <p:nvPr>
            <p:ph type="title"/>
          </p:nvPr>
        </p:nvSpPr>
        <p:spPr>
          <a:xfrm>
            <a:off x="524741" y="620392"/>
            <a:ext cx="3808268" cy="5504688"/>
          </a:xfrm>
        </p:spPr>
        <p:txBody>
          <a:bodyPr>
            <a:normAutofit/>
          </a:bodyPr>
          <a:lstStyle/>
          <a:p>
            <a:r>
              <a:rPr lang="en-US" sz="6000" dirty="0">
                <a:solidFill>
                  <a:schemeClr val="accent1"/>
                </a:solidFill>
              </a:rPr>
              <a:t>What are our main messages?</a:t>
            </a:r>
          </a:p>
        </p:txBody>
      </p:sp>
      <p:graphicFrame>
        <p:nvGraphicFramePr>
          <p:cNvPr id="5" name="Content Placeholder 2">
            <a:extLst>
              <a:ext uri="{FF2B5EF4-FFF2-40B4-BE49-F238E27FC236}">
                <a16:creationId xmlns:a16="http://schemas.microsoft.com/office/drawing/2014/main" id="{A8864F4A-6569-E3CE-CC77-CEEA570EDFFD}"/>
              </a:ext>
            </a:extLst>
          </p:cNvPr>
          <p:cNvGraphicFramePr>
            <a:graphicFrameLocks noGrp="1"/>
          </p:cNvGraphicFramePr>
          <p:nvPr>
            <p:ph idx="1"/>
            <p:extLst>
              <p:ext uri="{D42A27DB-BD31-4B8C-83A1-F6EECF244321}">
                <p14:modId xmlns:p14="http://schemas.microsoft.com/office/powerpoint/2010/main" val="768324752"/>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770289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E889B-2986-98A5-C9E2-0F1D2C8122EF}"/>
              </a:ext>
            </a:extLst>
          </p:cNvPr>
          <p:cNvSpPr>
            <a:spLocks noGrp="1"/>
          </p:cNvSpPr>
          <p:nvPr>
            <p:ph type="title"/>
          </p:nvPr>
        </p:nvSpPr>
        <p:spPr>
          <a:xfrm>
            <a:off x="524741" y="620392"/>
            <a:ext cx="3808268" cy="5504688"/>
          </a:xfrm>
        </p:spPr>
        <p:txBody>
          <a:bodyPr>
            <a:normAutofit/>
          </a:bodyPr>
          <a:lstStyle/>
          <a:p>
            <a:r>
              <a:rPr lang="en-US" sz="4800" dirty="0">
                <a:solidFill>
                  <a:schemeClr val="accent1"/>
                </a:solidFill>
              </a:rPr>
              <a:t>Where can we communicate our findings?</a:t>
            </a:r>
          </a:p>
        </p:txBody>
      </p:sp>
      <p:graphicFrame>
        <p:nvGraphicFramePr>
          <p:cNvPr id="5" name="Content Placeholder 2">
            <a:extLst>
              <a:ext uri="{FF2B5EF4-FFF2-40B4-BE49-F238E27FC236}">
                <a16:creationId xmlns:a16="http://schemas.microsoft.com/office/drawing/2014/main" id="{A8864F4A-6569-E3CE-CC77-CEEA570EDFFD}"/>
              </a:ext>
            </a:extLst>
          </p:cNvPr>
          <p:cNvGraphicFramePr>
            <a:graphicFrameLocks noGrp="1"/>
          </p:cNvGraphicFramePr>
          <p:nvPr>
            <p:ph idx="1"/>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47520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E889B-2986-98A5-C9E2-0F1D2C8122EF}"/>
              </a:ext>
            </a:extLst>
          </p:cNvPr>
          <p:cNvSpPr>
            <a:spLocks noGrp="1"/>
          </p:cNvSpPr>
          <p:nvPr>
            <p:ph type="title"/>
          </p:nvPr>
        </p:nvSpPr>
        <p:spPr>
          <a:xfrm>
            <a:off x="524741" y="620392"/>
            <a:ext cx="3808268" cy="5504688"/>
          </a:xfrm>
        </p:spPr>
        <p:txBody>
          <a:bodyPr>
            <a:normAutofit/>
          </a:bodyPr>
          <a:lstStyle/>
          <a:p>
            <a:r>
              <a:rPr lang="en-US" sz="4800" dirty="0">
                <a:solidFill>
                  <a:schemeClr val="accent1"/>
                </a:solidFill>
              </a:rPr>
              <a:t>What are the potential risks and sensitivities we need to consider?</a:t>
            </a:r>
          </a:p>
        </p:txBody>
      </p:sp>
      <p:graphicFrame>
        <p:nvGraphicFramePr>
          <p:cNvPr id="5" name="Content Placeholder 2">
            <a:extLst>
              <a:ext uri="{FF2B5EF4-FFF2-40B4-BE49-F238E27FC236}">
                <a16:creationId xmlns:a16="http://schemas.microsoft.com/office/drawing/2014/main" id="{A8864F4A-6569-E3CE-CC77-CEEA570EDFFD}"/>
              </a:ext>
            </a:extLst>
          </p:cNvPr>
          <p:cNvGraphicFramePr>
            <a:graphicFrameLocks noGrp="1"/>
          </p:cNvGraphicFramePr>
          <p:nvPr>
            <p:ph idx="1"/>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25199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6391BA0-2E43-4AE1-7E8E-9CBFD255D249}"/>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rPr>
              <a:t>Learning objectives</a:t>
            </a:r>
          </a:p>
        </p:txBody>
      </p:sp>
      <p:graphicFrame>
        <p:nvGraphicFramePr>
          <p:cNvPr id="5" name="Content Placeholder 2">
            <a:extLst>
              <a:ext uri="{FF2B5EF4-FFF2-40B4-BE49-F238E27FC236}">
                <a16:creationId xmlns:a16="http://schemas.microsoft.com/office/drawing/2014/main" id="{6572A6B3-A53C-7131-AB1A-97287B3B60B8}"/>
              </a:ext>
            </a:extLst>
          </p:cNvPr>
          <p:cNvGraphicFramePr>
            <a:graphicFrameLocks noGrp="1"/>
          </p:cNvGraphicFramePr>
          <p:nvPr>
            <p:ph idx="1"/>
            <p:extLst>
              <p:ext uri="{D42A27DB-BD31-4B8C-83A1-F6EECF244321}">
                <p14:modId xmlns:p14="http://schemas.microsoft.com/office/powerpoint/2010/main" val="4118263544"/>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1374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49AC75-FB13-C041-5394-7FD3DC96651D}"/>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Why do research?</a:t>
            </a:r>
          </a:p>
        </p:txBody>
      </p:sp>
      <p:sp>
        <p:nvSpPr>
          <p:cNvPr id="3" name="Content Placeholder 2">
            <a:extLst>
              <a:ext uri="{FF2B5EF4-FFF2-40B4-BE49-F238E27FC236}">
                <a16:creationId xmlns:a16="http://schemas.microsoft.com/office/drawing/2014/main" id="{4DA418AF-F7D2-547E-F887-CBE0C66AA49D}"/>
              </a:ext>
            </a:extLst>
          </p:cNvPr>
          <p:cNvSpPr>
            <a:spLocks noGrp="1"/>
          </p:cNvSpPr>
          <p:nvPr>
            <p:ph idx="1"/>
          </p:nvPr>
        </p:nvSpPr>
        <p:spPr>
          <a:xfrm>
            <a:off x="4810259" y="649480"/>
            <a:ext cx="6555347" cy="5546047"/>
          </a:xfrm>
        </p:spPr>
        <p:txBody>
          <a:bodyPr anchor="ctr">
            <a:normAutofit/>
          </a:bodyPr>
          <a:lstStyle/>
          <a:p>
            <a:pPr algn="just"/>
            <a:r>
              <a:rPr lang="en-US" sz="2000" dirty="0"/>
              <a:t>The purpose of academic research is to: </a:t>
            </a:r>
          </a:p>
          <a:p>
            <a:pPr lvl="1" algn="just"/>
            <a:r>
              <a:rPr lang="en-US" sz="2000" dirty="0"/>
              <a:t>serve society, </a:t>
            </a:r>
          </a:p>
          <a:p>
            <a:pPr lvl="1" algn="just"/>
            <a:r>
              <a:rPr lang="en-US" sz="2000" dirty="0"/>
              <a:t>play a role in addressing societal issues, </a:t>
            </a:r>
          </a:p>
          <a:p>
            <a:pPr lvl="1" algn="just"/>
            <a:r>
              <a:rPr lang="en-US" sz="2000" dirty="0"/>
              <a:t>inform policy, </a:t>
            </a:r>
          </a:p>
          <a:p>
            <a:pPr lvl="1" algn="just"/>
            <a:r>
              <a:rPr lang="en-US" sz="2000" dirty="0"/>
              <a:t>and support the needs of people</a:t>
            </a:r>
          </a:p>
          <a:p>
            <a:pPr algn="just"/>
            <a:r>
              <a:rPr lang="en-US" sz="2000" dirty="0"/>
              <a:t>Research dissemination is important to inform people of your findings and conclusions, and to build the global knowledge base.</a:t>
            </a:r>
          </a:p>
          <a:p>
            <a:endParaRPr lang="en-US" sz="2400" dirty="0"/>
          </a:p>
          <a:p>
            <a:pPr lvl="1"/>
            <a:endParaRPr lang="en-US" sz="2000" dirty="0"/>
          </a:p>
        </p:txBody>
      </p:sp>
      <p:pic>
        <p:nvPicPr>
          <p:cNvPr id="6" name="Picture 5" descr="Graphical user interface, text, application&#10;&#10;Description automatically generated">
            <a:extLst>
              <a:ext uri="{FF2B5EF4-FFF2-40B4-BE49-F238E27FC236}">
                <a16:creationId xmlns:a16="http://schemas.microsoft.com/office/drawing/2014/main" id="{836A6288-428D-AD0F-5D2C-3C8C8E0841B0}"/>
              </a:ext>
            </a:extLst>
          </p:cNvPr>
          <p:cNvPicPr>
            <a:picLocks noChangeAspect="1"/>
          </p:cNvPicPr>
          <p:nvPr/>
        </p:nvPicPr>
        <p:blipFill rotWithShape="1">
          <a:blip r:embed="rId2"/>
          <a:srcRect l="38451" t="20235" r="20325" b="70073"/>
          <a:stretch/>
        </p:blipFill>
        <p:spPr>
          <a:xfrm>
            <a:off x="4037826" y="4634356"/>
            <a:ext cx="7869753" cy="1040781"/>
          </a:xfrm>
          <a:prstGeom prst="rect">
            <a:avLst/>
          </a:prstGeom>
        </p:spPr>
      </p:pic>
    </p:spTree>
    <p:extLst>
      <p:ext uri="{BB962C8B-B14F-4D97-AF65-F5344CB8AC3E}">
        <p14:creationId xmlns:p14="http://schemas.microsoft.com/office/powerpoint/2010/main" val="2471056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19CE477-1777-BAAA-FE58-EE9F20E4AE89}"/>
              </a:ext>
            </a:extLst>
          </p:cNvPr>
          <p:cNvSpPr>
            <a:spLocks noGrp="1"/>
          </p:cNvSpPr>
          <p:nvPr>
            <p:ph type="title"/>
          </p:nvPr>
        </p:nvSpPr>
        <p:spPr>
          <a:xfrm>
            <a:off x="524741" y="620392"/>
            <a:ext cx="3808268" cy="5504688"/>
          </a:xfrm>
        </p:spPr>
        <p:txBody>
          <a:bodyPr>
            <a:normAutofit/>
          </a:bodyPr>
          <a:lstStyle/>
          <a:p>
            <a:r>
              <a:rPr lang="en-US" sz="6000">
                <a:solidFill>
                  <a:schemeClr val="bg1"/>
                </a:solidFill>
              </a:rPr>
              <a:t>What is research impact?</a:t>
            </a:r>
          </a:p>
        </p:txBody>
      </p:sp>
      <p:graphicFrame>
        <p:nvGraphicFramePr>
          <p:cNvPr id="5" name="Content Placeholder 2">
            <a:extLst>
              <a:ext uri="{FF2B5EF4-FFF2-40B4-BE49-F238E27FC236}">
                <a16:creationId xmlns:a16="http://schemas.microsoft.com/office/drawing/2014/main" id="{8201BCAA-4DBC-4D31-0567-CBA5CD3BF92D}"/>
              </a:ext>
            </a:extLst>
          </p:cNvPr>
          <p:cNvGraphicFramePr>
            <a:graphicFrameLocks noGrp="1"/>
          </p:cNvGraphicFramePr>
          <p:nvPr>
            <p:ph idx="1"/>
            <p:extLst>
              <p:ext uri="{D42A27DB-BD31-4B8C-83A1-F6EECF244321}">
                <p14:modId xmlns:p14="http://schemas.microsoft.com/office/powerpoint/2010/main" val="735019182"/>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503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7C44C-59EB-BA3F-8B12-E87CA08C7186}"/>
              </a:ext>
            </a:extLst>
          </p:cNvPr>
          <p:cNvSpPr>
            <a:spLocks noGrp="1"/>
          </p:cNvSpPr>
          <p:nvPr>
            <p:ph type="title"/>
          </p:nvPr>
        </p:nvSpPr>
        <p:spPr>
          <a:xfrm>
            <a:off x="4965430" y="629268"/>
            <a:ext cx="6586491" cy="1286160"/>
          </a:xfrm>
        </p:spPr>
        <p:txBody>
          <a:bodyPr anchor="b">
            <a:normAutofit/>
          </a:bodyPr>
          <a:lstStyle/>
          <a:p>
            <a:r>
              <a:rPr lang="en-US" dirty="0"/>
              <a:t>Knowledge exchange</a:t>
            </a:r>
          </a:p>
        </p:txBody>
      </p:sp>
      <p:sp>
        <p:nvSpPr>
          <p:cNvPr id="3" name="Content Placeholder 2">
            <a:extLst>
              <a:ext uri="{FF2B5EF4-FFF2-40B4-BE49-F238E27FC236}">
                <a16:creationId xmlns:a16="http://schemas.microsoft.com/office/drawing/2014/main" id="{E0F47D0D-E70D-F8A6-BA3D-B81064B71CB4}"/>
              </a:ext>
            </a:extLst>
          </p:cNvPr>
          <p:cNvSpPr>
            <a:spLocks noGrp="1"/>
          </p:cNvSpPr>
          <p:nvPr>
            <p:ph idx="1"/>
          </p:nvPr>
        </p:nvSpPr>
        <p:spPr>
          <a:xfrm>
            <a:off x="4965431" y="2438400"/>
            <a:ext cx="6586489" cy="3785419"/>
          </a:xfrm>
        </p:spPr>
        <p:txBody>
          <a:bodyPr>
            <a:normAutofit/>
          </a:bodyPr>
          <a:lstStyle/>
          <a:p>
            <a:r>
              <a:rPr lang="en-GB" sz="1700" b="0" i="0" u="none" strike="noStrike" dirty="0">
                <a:effectLst/>
                <a:latin typeface="Roboto" panose="02000000000000000000" pitchFamily="2" charset="0"/>
              </a:rPr>
              <a:t>Knowledge exchange is the two-way exchange between researchers and research users to share:</a:t>
            </a:r>
          </a:p>
          <a:p>
            <a:pPr lvl="1"/>
            <a:r>
              <a:rPr lang="en-GB" sz="1700" b="0" i="0" u="none" strike="noStrike" dirty="0">
                <a:effectLst/>
                <a:latin typeface="Roboto" panose="02000000000000000000" pitchFamily="2" charset="0"/>
              </a:rPr>
              <a:t>ideas</a:t>
            </a:r>
          </a:p>
          <a:p>
            <a:pPr lvl="1"/>
            <a:r>
              <a:rPr lang="en-GB" sz="1700" b="0" i="0" u="none" strike="noStrike" dirty="0">
                <a:effectLst/>
                <a:latin typeface="Roboto" panose="02000000000000000000" pitchFamily="2" charset="0"/>
              </a:rPr>
              <a:t>research evidence</a:t>
            </a:r>
          </a:p>
          <a:p>
            <a:pPr lvl="1"/>
            <a:r>
              <a:rPr lang="en-GB" sz="1700" b="0" i="0" u="none" strike="noStrike" dirty="0">
                <a:effectLst/>
                <a:latin typeface="Roboto" panose="02000000000000000000" pitchFamily="2" charset="0"/>
              </a:rPr>
              <a:t>experiences</a:t>
            </a:r>
          </a:p>
          <a:p>
            <a:pPr lvl="1"/>
            <a:r>
              <a:rPr lang="en-GB" sz="1700" b="0" i="0" u="none" strike="noStrike" dirty="0">
                <a:effectLst/>
                <a:latin typeface="Roboto" panose="02000000000000000000" pitchFamily="2" charset="0"/>
              </a:rPr>
              <a:t>skills</a:t>
            </a:r>
          </a:p>
          <a:p>
            <a:r>
              <a:rPr lang="en-GB" sz="1700" b="0" i="0" u="none" strike="noStrike" dirty="0">
                <a:effectLst/>
                <a:latin typeface="Roboto" panose="02000000000000000000" pitchFamily="2" charset="0"/>
              </a:rPr>
              <a:t>Knowledge exchange is often associated with activities, including:</a:t>
            </a:r>
          </a:p>
          <a:p>
            <a:pPr lvl="1"/>
            <a:r>
              <a:rPr lang="en-GB" sz="1700" b="0" i="0" u="none" strike="noStrike" dirty="0">
                <a:effectLst/>
                <a:latin typeface="Roboto" panose="02000000000000000000" pitchFamily="2" charset="0"/>
              </a:rPr>
              <a:t>seminars</a:t>
            </a:r>
          </a:p>
          <a:p>
            <a:pPr lvl="1"/>
            <a:r>
              <a:rPr lang="en-GB" sz="1700" b="0" i="0" u="none" strike="noStrike" dirty="0">
                <a:effectLst/>
                <a:latin typeface="Roboto" panose="02000000000000000000" pitchFamily="2" charset="0"/>
              </a:rPr>
              <a:t>workshops</a:t>
            </a:r>
          </a:p>
          <a:p>
            <a:pPr lvl="1"/>
            <a:r>
              <a:rPr lang="en-GB" sz="1700" b="0" i="0" u="none" strike="noStrike" dirty="0">
                <a:effectLst/>
                <a:latin typeface="Roboto" panose="02000000000000000000" pitchFamily="2" charset="0"/>
              </a:rPr>
              <a:t>collaborative research</a:t>
            </a:r>
          </a:p>
          <a:p>
            <a:endParaRPr lang="en-US" sz="1700" dirty="0"/>
          </a:p>
        </p:txBody>
      </p:sp>
      <p:pic>
        <p:nvPicPr>
          <p:cNvPr id="5" name="Picture 4" descr="White bulbs with a yellow one standing out">
            <a:extLst>
              <a:ext uri="{FF2B5EF4-FFF2-40B4-BE49-F238E27FC236}">
                <a16:creationId xmlns:a16="http://schemas.microsoft.com/office/drawing/2014/main" id="{939FCE14-5CC0-DE32-B676-00BB0B97AB69}"/>
              </a:ext>
            </a:extLst>
          </p:cNvPr>
          <p:cNvPicPr>
            <a:picLocks noChangeAspect="1"/>
          </p:cNvPicPr>
          <p:nvPr/>
        </p:nvPicPr>
        <p:blipFill rotWithShape="1">
          <a:blip r:embed="rId2"/>
          <a:srcRect l="19505" r="35375" b="-1"/>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BAB92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345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nspirational Motivational Quote. Knowing Is Not Enough; We Must Apply.  Willing Is Not Enough; We Must Do. Simple Trendy Design. Royalty Free SVG,  Cliparts, Vectors, And Stock Illustration. Image 45525115.">
            <a:extLst>
              <a:ext uri="{FF2B5EF4-FFF2-40B4-BE49-F238E27FC236}">
                <a16:creationId xmlns:a16="http://schemas.microsoft.com/office/drawing/2014/main" id="{E267A5A7-044B-8348-C946-FFEF7AE5319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310466" y="643466"/>
            <a:ext cx="5571067"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3909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397D13-F479-8C24-730B-1C4D5BC6DC0A}"/>
              </a:ext>
            </a:extLst>
          </p:cNvPr>
          <p:cNvSpPr>
            <a:spLocks noGrp="1"/>
          </p:cNvSpPr>
          <p:nvPr>
            <p:ph type="title"/>
          </p:nvPr>
        </p:nvSpPr>
        <p:spPr>
          <a:xfrm>
            <a:off x="524741" y="620392"/>
            <a:ext cx="3808268" cy="5504688"/>
          </a:xfrm>
        </p:spPr>
        <p:txBody>
          <a:bodyPr>
            <a:normAutofit/>
          </a:bodyPr>
          <a:lstStyle/>
          <a:p>
            <a:r>
              <a:rPr lang="en-US" sz="6000">
                <a:solidFill>
                  <a:schemeClr val="bg1"/>
                </a:solidFill>
              </a:rPr>
              <a:t>Impact Agenda</a:t>
            </a:r>
          </a:p>
        </p:txBody>
      </p:sp>
      <p:graphicFrame>
        <p:nvGraphicFramePr>
          <p:cNvPr id="5" name="Content Placeholder 2">
            <a:extLst>
              <a:ext uri="{FF2B5EF4-FFF2-40B4-BE49-F238E27FC236}">
                <a16:creationId xmlns:a16="http://schemas.microsoft.com/office/drawing/2014/main" id="{41C1A9CA-8060-A58F-185D-A6450AB69E5D}"/>
              </a:ext>
            </a:extLst>
          </p:cNvPr>
          <p:cNvGraphicFramePr>
            <a:graphicFrameLocks noGrp="1"/>
          </p:cNvGraphicFramePr>
          <p:nvPr>
            <p:ph idx="1"/>
            <p:extLst>
              <p:ext uri="{D42A27DB-BD31-4B8C-83A1-F6EECF244321}">
                <p14:modId xmlns:p14="http://schemas.microsoft.com/office/powerpoint/2010/main" val="735913640"/>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2615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68E9CF8-F109-09CE-1F69-5A6AFE2A0DEC}"/>
              </a:ext>
            </a:extLst>
          </p:cNvPr>
          <p:cNvSpPr>
            <a:spLocks noGrp="1"/>
          </p:cNvSpPr>
          <p:nvPr>
            <p:ph type="title"/>
          </p:nvPr>
        </p:nvSpPr>
        <p:spPr>
          <a:xfrm>
            <a:off x="524741" y="620392"/>
            <a:ext cx="3808268" cy="5504688"/>
          </a:xfrm>
        </p:spPr>
        <p:txBody>
          <a:bodyPr>
            <a:normAutofit/>
          </a:bodyPr>
          <a:lstStyle/>
          <a:p>
            <a:r>
              <a:rPr lang="en-US" sz="6000">
                <a:solidFill>
                  <a:schemeClr val="bg1"/>
                </a:solidFill>
              </a:rPr>
              <a:t>Research values</a:t>
            </a:r>
          </a:p>
        </p:txBody>
      </p:sp>
      <p:graphicFrame>
        <p:nvGraphicFramePr>
          <p:cNvPr id="5" name="Content Placeholder 2">
            <a:extLst>
              <a:ext uri="{FF2B5EF4-FFF2-40B4-BE49-F238E27FC236}">
                <a16:creationId xmlns:a16="http://schemas.microsoft.com/office/drawing/2014/main" id="{B2B758F3-775A-76B4-132D-40AD5C26A834}"/>
              </a:ext>
            </a:extLst>
          </p:cNvPr>
          <p:cNvGraphicFramePr>
            <a:graphicFrameLocks noGrp="1"/>
          </p:cNvGraphicFramePr>
          <p:nvPr>
            <p:ph idx="1"/>
            <p:extLst>
              <p:ext uri="{D42A27DB-BD31-4B8C-83A1-F6EECF244321}">
                <p14:modId xmlns:p14="http://schemas.microsoft.com/office/powerpoint/2010/main" val="2563379921"/>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5732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D73C233-5CFA-8630-9150-D3845A3970EB}"/>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rPr>
              <a:t>Impacts of collaborative research</a:t>
            </a:r>
          </a:p>
        </p:txBody>
      </p:sp>
      <p:graphicFrame>
        <p:nvGraphicFramePr>
          <p:cNvPr id="5" name="Content Placeholder 2">
            <a:extLst>
              <a:ext uri="{FF2B5EF4-FFF2-40B4-BE49-F238E27FC236}">
                <a16:creationId xmlns:a16="http://schemas.microsoft.com/office/drawing/2014/main" id="{BF2AD52D-6997-0B13-0363-9D01C7A5956D}"/>
              </a:ext>
            </a:extLst>
          </p:cNvPr>
          <p:cNvGraphicFramePr>
            <a:graphicFrameLocks noGrp="1"/>
          </p:cNvGraphicFramePr>
          <p:nvPr>
            <p:ph idx="1"/>
            <p:extLst>
              <p:ext uri="{D42A27DB-BD31-4B8C-83A1-F6EECF244321}">
                <p14:modId xmlns:p14="http://schemas.microsoft.com/office/powerpoint/2010/main" val="640823241"/>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70288496"/>
      </p:ext>
    </p:extLst>
  </p:cSld>
  <p:clrMapOvr>
    <a:masterClrMapping/>
  </p:clrMapOvr>
</p:sld>
</file>

<file path=ppt/theme/theme1.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93633F488E104DAA9B5333D7D711F7" ma:contentTypeVersion="11" ma:contentTypeDescription="Create a new document." ma:contentTypeScope="" ma:versionID="85750e421e3bed87d46deb341dc9db7c">
  <xsd:schema xmlns:xsd="http://www.w3.org/2001/XMLSchema" xmlns:xs="http://www.w3.org/2001/XMLSchema" xmlns:p="http://schemas.microsoft.com/office/2006/metadata/properties" xmlns:ns2="8b83b413-e8c8-4843-9222-f805754fffbc" xmlns:ns3="0a23952a-edbe-4212-aded-a2ba58dd3508" targetNamespace="http://schemas.microsoft.com/office/2006/metadata/properties" ma:root="true" ma:fieldsID="0bb82db43b02cd3709f9a1f2c0ea172c" ns2:_="" ns3:_="">
    <xsd:import namespace="8b83b413-e8c8-4843-9222-f805754fffbc"/>
    <xsd:import namespace="0a23952a-edbe-4212-aded-a2ba58dd350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lcf76f155ced4ddcb4097134ff3c332f"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83b413-e8c8-4843-9222-f805754fff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5d023d89-6bf8-49d2-a6ae-99c0c7930fbe"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a23952a-edbe-4212-aded-a2ba58dd350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b83b413-e8c8-4843-9222-f805754fffbc">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1B8CEA-C31D-4BED-96A9-C164C98C4E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83b413-e8c8-4843-9222-f805754fffbc"/>
    <ds:schemaRef ds:uri="0a23952a-edbe-4212-aded-a2ba58dd35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43F1FB5-3533-4A98-A948-F421AF929457}">
  <ds:schemaRefs>
    <ds:schemaRef ds:uri="http://purl.org/dc/dcmitype/"/>
    <ds:schemaRef ds:uri="http://schemas.microsoft.com/office/2006/documentManagement/types"/>
    <ds:schemaRef ds:uri="0a23952a-edbe-4212-aded-a2ba58dd3508"/>
    <ds:schemaRef ds:uri="http://purl.org/dc/terms/"/>
    <ds:schemaRef ds:uri="http://www.w3.org/XML/1998/namespac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8b83b413-e8c8-4843-9222-f805754fffbc"/>
  </ds:schemaRefs>
</ds:datastoreItem>
</file>

<file path=customXml/itemProps3.xml><?xml version="1.0" encoding="utf-8"?>
<ds:datastoreItem xmlns:ds="http://schemas.openxmlformats.org/officeDocument/2006/customXml" ds:itemID="{1C4934E9-A9A4-4C1D-A2D4-57A6FEAE997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94</TotalTime>
  <Words>794</Words>
  <Application>Microsoft Macintosh PowerPoint</Application>
  <PresentationFormat>Widescreen</PresentationFormat>
  <Paragraphs>102</Paragraphs>
  <Slides>18</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Lato</vt:lpstr>
      <vt:lpstr>Roboto</vt:lpstr>
      <vt:lpstr>Office Theme 2013 - 2022</vt:lpstr>
      <vt:lpstr>Research impact</vt:lpstr>
      <vt:lpstr>Learning objectives</vt:lpstr>
      <vt:lpstr>Why do research?</vt:lpstr>
      <vt:lpstr>What is research impact?</vt:lpstr>
      <vt:lpstr>Knowledge exchange</vt:lpstr>
      <vt:lpstr>PowerPoint Presentation</vt:lpstr>
      <vt:lpstr>Impact Agenda</vt:lpstr>
      <vt:lpstr>Research values</vt:lpstr>
      <vt:lpstr>Impacts of collaborative research</vt:lpstr>
      <vt:lpstr>Dissemination plan</vt:lpstr>
      <vt:lpstr>PowerPoint Presentation</vt:lpstr>
      <vt:lpstr>What are our objectives?</vt:lpstr>
      <vt:lpstr>Who is our audience?</vt:lpstr>
      <vt:lpstr>Dissemination plan</vt:lpstr>
      <vt:lpstr>Dissemination plan - strategy</vt:lpstr>
      <vt:lpstr>What are our main messages?</vt:lpstr>
      <vt:lpstr>Where can we communicate our findings?</vt:lpstr>
      <vt:lpstr>What are the potential risks and sensitivities we need to consider?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dissemination</dc:title>
  <dc:creator>Keighley, Rachel E.</dc:creator>
  <cp:lastModifiedBy>Keighley, Rachel E.</cp:lastModifiedBy>
  <cp:revision>3</cp:revision>
  <dcterms:created xsi:type="dcterms:W3CDTF">2023-01-06T15:22:07Z</dcterms:created>
  <dcterms:modified xsi:type="dcterms:W3CDTF">2023-03-01T14:48:59Z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0x010100A793633F488E104DAA9B5333D7D711F7</vt:lpwstr>
  </property>
  <property fmtid="{D5CDD505-2E9C-101B-9397-08002B2CF9AE}" pid="3" name="MediaServiceImageTags">
    <vt:lpwstr/>
  </property>
</Properties>
</file>