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58" r:id="rId5"/>
    <p:sldId id="259" r:id="rId6"/>
    <p:sldId id="263" r:id="rId7"/>
    <p:sldId id="260" r:id="rId8"/>
    <p:sldId id="271" r:id="rId9"/>
    <p:sldId id="262" r:id="rId10"/>
    <p:sldId id="283" r:id="rId11"/>
    <p:sldId id="267" r:id="rId12"/>
    <p:sldId id="270" r:id="rId13"/>
    <p:sldId id="272" r:id="rId14"/>
    <p:sldId id="265" r:id="rId15"/>
    <p:sldId id="284" r:id="rId16"/>
    <p:sldId id="273" r:id="rId17"/>
    <p:sldId id="282" r:id="rId18"/>
    <p:sldId id="274" r:id="rId19"/>
    <p:sldId id="280" r:id="rId20"/>
    <p:sldId id="275" r:id="rId21"/>
    <p:sldId id="278" r:id="rId22"/>
    <p:sldId id="279" r:id="rId23"/>
    <p:sldId id="281" r:id="rId24"/>
    <p:sldId id="276" r:id="rId25"/>
    <p:sldId id="2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26ADB6-6CC8-3042-9D23-9268B6EA78FF}" v="106" dt="2023-03-10T14:36:38.5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60"/>
    <p:restoredTop sz="94674"/>
  </p:normalViewPr>
  <p:slideViewPr>
    <p:cSldViewPr snapToGrid="0">
      <p:cViewPr varScale="1">
        <p:scale>
          <a:sx n="183" d="100"/>
          <a:sy n="183" d="100"/>
        </p:scale>
        <p:origin x="161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ighley, Rachel E." userId="5ad85ff4-cca7-4b6a-a76d-3250c9dac7a7" providerId="ADAL" clId="{FB26ADB6-6CC8-3042-9D23-9268B6EA78FF}"/>
    <pc:docChg chg="undo redo custSel addSld delSld modSld sldOrd">
      <pc:chgData name="Keighley, Rachel E." userId="5ad85ff4-cca7-4b6a-a76d-3250c9dac7a7" providerId="ADAL" clId="{FB26ADB6-6CC8-3042-9D23-9268B6EA78FF}" dt="2023-03-10T14:36:38.573" v="1291" actId="20577"/>
      <pc:docMkLst>
        <pc:docMk/>
      </pc:docMkLst>
      <pc:sldChg chg="modSp add mod">
        <pc:chgData name="Keighley, Rachel E." userId="5ad85ff4-cca7-4b6a-a76d-3250c9dac7a7" providerId="ADAL" clId="{FB26ADB6-6CC8-3042-9D23-9268B6EA78FF}" dt="2023-03-10T14:29:29.525" v="1174" actId="20577"/>
        <pc:sldMkLst>
          <pc:docMk/>
          <pc:sldMk cId="47879219" sldId="258"/>
        </pc:sldMkLst>
        <pc:spChg chg="mod">
          <ac:chgData name="Keighley, Rachel E." userId="5ad85ff4-cca7-4b6a-a76d-3250c9dac7a7" providerId="ADAL" clId="{FB26ADB6-6CC8-3042-9D23-9268B6EA78FF}" dt="2023-03-10T14:29:29.525" v="1174" actId="20577"/>
          <ac:spMkLst>
            <pc:docMk/>
            <pc:sldMk cId="47879219" sldId="258"/>
            <ac:spMk id="2" creationId="{02432F80-B94A-1996-4CE7-7BEDBD323F17}"/>
          </ac:spMkLst>
        </pc:spChg>
        <pc:spChg chg="mod">
          <ac:chgData name="Keighley, Rachel E." userId="5ad85ff4-cca7-4b6a-a76d-3250c9dac7a7" providerId="ADAL" clId="{FB26ADB6-6CC8-3042-9D23-9268B6EA78FF}" dt="2023-01-06T15:23:39.752" v="31" actId="20577"/>
          <ac:spMkLst>
            <pc:docMk/>
            <pc:sldMk cId="47879219" sldId="258"/>
            <ac:spMk id="3" creationId="{3F715174-99B6-275C-53E7-5B9DB30A6140}"/>
          </ac:spMkLst>
        </pc:spChg>
      </pc:sldChg>
      <pc:sldChg chg="addSp delSp modSp add mod setBg delDesignElem">
        <pc:chgData name="Keighley, Rachel E." userId="5ad85ff4-cca7-4b6a-a76d-3250c9dac7a7" providerId="ADAL" clId="{FB26ADB6-6CC8-3042-9D23-9268B6EA78FF}" dt="2023-01-06T15:26:23.369" v="250" actId="20577"/>
        <pc:sldMkLst>
          <pc:docMk/>
          <pc:sldMk cId="4081374709" sldId="259"/>
        </pc:sldMkLst>
        <pc:spChg chg="mod">
          <ac:chgData name="Keighley, Rachel E." userId="5ad85ff4-cca7-4b6a-a76d-3250c9dac7a7" providerId="ADAL" clId="{FB26ADB6-6CC8-3042-9D23-9268B6EA78FF}" dt="2023-01-06T15:24:31.910" v="160" actId="26606"/>
          <ac:spMkLst>
            <pc:docMk/>
            <pc:sldMk cId="4081374709" sldId="259"/>
            <ac:spMk id="2" creationId="{46391BA0-2E43-4AE1-7E8E-9CBFD255D249}"/>
          </ac:spMkLst>
        </pc:spChg>
        <pc:spChg chg="del">
          <ac:chgData name="Keighley, Rachel E." userId="5ad85ff4-cca7-4b6a-a76d-3250c9dac7a7" providerId="ADAL" clId="{FB26ADB6-6CC8-3042-9D23-9268B6EA78FF}" dt="2023-01-06T15:22:14.825" v="1"/>
          <ac:spMkLst>
            <pc:docMk/>
            <pc:sldMk cId="4081374709" sldId="259"/>
            <ac:spMk id="9" creationId="{AE2B703B-46F9-481A-A605-82E2A828C4FA}"/>
          </ac:spMkLst>
        </pc:spChg>
        <pc:spChg chg="add">
          <ac:chgData name="Keighley, Rachel E." userId="5ad85ff4-cca7-4b6a-a76d-3250c9dac7a7" providerId="ADAL" clId="{FB26ADB6-6CC8-3042-9D23-9268B6EA78FF}" dt="2023-01-06T15:24:31.910" v="160" actId="26606"/>
          <ac:spMkLst>
            <pc:docMk/>
            <pc:sldMk cId="4081374709" sldId="259"/>
            <ac:spMk id="10" creationId="{BACC6370-2D7E-4714-9D71-7542949D7D5D}"/>
          </ac:spMkLst>
        </pc:spChg>
        <pc:spChg chg="del">
          <ac:chgData name="Keighley, Rachel E." userId="5ad85ff4-cca7-4b6a-a76d-3250c9dac7a7" providerId="ADAL" clId="{FB26ADB6-6CC8-3042-9D23-9268B6EA78FF}" dt="2023-01-06T15:22:14.825" v="1"/>
          <ac:spMkLst>
            <pc:docMk/>
            <pc:sldMk cId="4081374709" sldId="259"/>
            <ac:spMk id="11" creationId="{F13BE4D7-0C3D-4906-B230-A1C5B4665CCF}"/>
          </ac:spMkLst>
        </pc:spChg>
        <pc:spChg chg="add">
          <ac:chgData name="Keighley, Rachel E." userId="5ad85ff4-cca7-4b6a-a76d-3250c9dac7a7" providerId="ADAL" clId="{FB26ADB6-6CC8-3042-9D23-9268B6EA78FF}" dt="2023-01-06T15:24:31.910" v="160" actId="26606"/>
          <ac:spMkLst>
            <pc:docMk/>
            <pc:sldMk cId="4081374709" sldId="259"/>
            <ac:spMk id="12" creationId="{F68B3F68-107C-434F-AA38-110D5EA91B85}"/>
          </ac:spMkLst>
        </pc:spChg>
        <pc:spChg chg="add">
          <ac:chgData name="Keighley, Rachel E." userId="5ad85ff4-cca7-4b6a-a76d-3250c9dac7a7" providerId="ADAL" clId="{FB26ADB6-6CC8-3042-9D23-9268B6EA78FF}" dt="2023-01-06T15:24:31.910" v="160" actId="26606"/>
          <ac:spMkLst>
            <pc:docMk/>
            <pc:sldMk cId="4081374709" sldId="259"/>
            <ac:spMk id="14" creationId="{AAD0DBB9-1A4B-4391-81D4-CB19F9AB918A}"/>
          </ac:spMkLst>
        </pc:spChg>
        <pc:spChg chg="add">
          <ac:chgData name="Keighley, Rachel E." userId="5ad85ff4-cca7-4b6a-a76d-3250c9dac7a7" providerId="ADAL" clId="{FB26ADB6-6CC8-3042-9D23-9268B6EA78FF}" dt="2023-01-06T15:24:31.910" v="160" actId="26606"/>
          <ac:spMkLst>
            <pc:docMk/>
            <pc:sldMk cId="4081374709" sldId="259"/>
            <ac:spMk id="16" creationId="{063BBA22-50EA-4C4D-BE05-F1CE4E63AA56}"/>
          </ac:spMkLst>
        </pc:spChg>
        <pc:graphicFrameChg chg="mod modGraphic">
          <ac:chgData name="Keighley, Rachel E." userId="5ad85ff4-cca7-4b6a-a76d-3250c9dac7a7" providerId="ADAL" clId="{FB26ADB6-6CC8-3042-9D23-9268B6EA78FF}" dt="2023-01-06T15:26:23.369" v="250" actId="20577"/>
          <ac:graphicFrameMkLst>
            <pc:docMk/>
            <pc:sldMk cId="4081374709" sldId="259"/>
            <ac:graphicFrameMk id="5" creationId="{6572A6B3-A53C-7131-AB1A-97287B3B60B8}"/>
          </ac:graphicFrameMkLst>
        </pc:graphicFrameChg>
      </pc:sldChg>
      <pc:sldChg chg="addSp delSp modSp new mod setBg modNotesTx">
        <pc:chgData name="Keighley, Rachel E." userId="5ad85ff4-cca7-4b6a-a76d-3250c9dac7a7" providerId="ADAL" clId="{FB26ADB6-6CC8-3042-9D23-9268B6EA78FF}" dt="2023-03-10T14:32:14.833" v="1214" actId="20577"/>
        <pc:sldMkLst>
          <pc:docMk/>
          <pc:sldMk cId="2471056933" sldId="260"/>
        </pc:sldMkLst>
        <pc:spChg chg="mod">
          <ac:chgData name="Keighley, Rachel E." userId="5ad85ff4-cca7-4b6a-a76d-3250c9dac7a7" providerId="ADAL" clId="{FB26ADB6-6CC8-3042-9D23-9268B6EA78FF}" dt="2023-01-06T15:38:57.106" v="618" actId="26606"/>
          <ac:spMkLst>
            <pc:docMk/>
            <pc:sldMk cId="2471056933" sldId="260"/>
            <ac:spMk id="2" creationId="{EB49AC75-FB13-C041-5394-7FD3DC96651D}"/>
          </ac:spMkLst>
        </pc:spChg>
        <pc:spChg chg="del mod">
          <ac:chgData name="Keighley, Rachel E." userId="5ad85ff4-cca7-4b6a-a76d-3250c9dac7a7" providerId="ADAL" clId="{FB26ADB6-6CC8-3042-9D23-9268B6EA78FF}" dt="2023-01-06T15:38:57.106" v="618" actId="26606"/>
          <ac:spMkLst>
            <pc:docMk/>
            <pc:sldMk cId="2471056933" sldId="260"/>
            <ac:spMk id="3" creationId="{4DA418AF-F7D2-547E-F887-CBE0C66AA49D}"/>
          </ac:spMkLst>
        </pc:spChg>
        <pc:spChg chg="add">
          <ac:chgData name="Keighley, Rachel E." userId="5ad85ff4-cca7-4b6a-a76d-3250c9dac7a7" providerId="ADAL" clId="{FB26ADB6-6CC8-3042-9D23-9268B6EA78FF}" dt="2023-01-06T15:38:57.106" v="618" actId="26606"/>
          <ac:spMkLst>
            <pc:docMk/>
            <pc:sldMk cId="2471056933" sldId="260"/>
            <ac:spMk id="9" creationId="{08E89D5E-1885-4160-AC77-CC471DD1D0DB}"/>
          </ac:spMkLst>
        </pc:spChg>
        <pc:graphicFrameChg chg="add mod">
          <ac:chgData name="Keighley, Rachel E." userId="5ad85ff4-cca7-4b6a-a76d-3250c9dac7a7" providerId="ADAL" clId="{FB26ADB6-6CC8-3042-9D23-9268B6EA78FF}" dt="2023-03-10T14:32:14.833" v="1214" actId="20577"/>
          <ac:graphicFrameMkLst>
            <pc:docMk/>
            <pc:sldMk cId="2471056933" sldId="260"/>
            <ac:graphicFrameMk id="5" creationId="{985478F4-2E71-4858-0348-2125BF21FB09}"/>
          </ac:graphicFrameMkLst>
        </pc:graphicFrameChg>
        <pc:cxnChg chg="add">
          <ac:chgData name="Keighley, Rachel E." userId="5ad85ff4-cca7-4b6a-a76d-3250c9dac7a7" providerId="ADAL" clId="{FB26ADB6-6CC8-3042-9D23-9268B6EA78FF}" dt="2023-01-06T15:38:57.106" v="618" actId="26606"/>
          <ac:cxnSpMkLst>
            <pc:docMk/>
            <pc:sldMk cId="2471056933" sldId="260"/>
            <ac:cxnSpMk id="11" creationId="{550D2BD1-98F9-412D-905B-3A843EF4078B}"/>
          </ac:cxnSpMkLst>
        </pc:cxnChg>
      </pc:sldChg>
      <pc:sldChg chg="modSp new del mod ord">
        <pc:chgData name="Keighley, Rachel E." userId="5ad85ff4-cca7-4b6a-a76d-3250c9dac7a7" providerId="ADAL" clId="{FB26ADB6-6CC8-3042-9D23-9268B6EA78FF}" dt="2023-01-06T15:41:46.650" v="856" actId="2696"/>
        <pc:sldMkLst>
          <pc:docMk/>
          <pc:sldMk cId="2587884308" sldId="261"/>
        </pc:sldMkLst>
        <pc:spChg chg="mod">
          <ac:chgData name="Keighley, Rachel E." userId="5ad85ff4-cca7-4b6a-a76d-3250c9dac7a7" providerId="ADAL" clId="{FB26ADB6-6CC8-3042-9D23-9268B6EA78FF}" dt="2023-01-06T15:28:23.440" v="294" actId="20577"/>
          <ac:spMkLst>
            <pc:docMk/>
            <pc:sldMk cId="2587884308" sldId="261"/>
            <ac:spMk id="2" creationId="{B50373D8-FAEB-D595-5343-2DE7A307B166}"/>
          </ac:spMkLst>
        </pc:spChg>
        <pc:spChg chg="mod">
          <ac:chgData name="Keighley, Rachel E." userId="5ad85ff4-cca7-4b6a-a76d-3250c9dac7a7" providerId="ADAL" clId="{FB26ADB6-6CC8-3042-9D23-9268B6EA78FF}" dt="2023-01-06T15:40:46.992" v="734" actId="21"/>
          <ac:spMkLst>
            <pc:docMk/>
            <pc:sldMk cId="2587884308" sldId="261"/>
            <ac:spMk id="3" creationId="{1F86EA50-2D42-069B-2C0E-B757D7C817C4}"/>
          </ac:spMkLst>
        </pc:spChg>
      </pc:sldChg>
      <pc:sldChg chg="addSp modSp new mod setBg">
        <pc:chgData name="Keighley, Rachel E." userId="5ad85ff4-cca7-4b6a-a76d-3250c9dac7a7" providerId="ADAL" clId="{FB26ADB6-6CC8-3042-9D23-9268B6EA78FF}" dt="2023-03-10T14:32:32.594" v="1215" actId="123"/>
        <pc:sldMkLst>
          <pc:docMk/>
          <pc:sldMk cId="1948365426" sldId="262"/>
        </pc:sldMkLst>
        <pc:spChg chg="mod">
          <ac:chgData name="Keighley, Rachel E." userId="5ad85ff4-cca7-4b6a-a76d-3250c9dac7a7" providerId="ADAL" clId="{FB26ADB6-6CC8-3042-9D23-9268B6EA78FF}" dt="2023-01-06T15:42:38.257" v="866" actId="26606"/>
          <ac:spMkLst>
            <pc:docMk/>
            <pc:sldMk cId="1948365426" sldId="262"/>
            <ac:spMk id="2" creationId="{8AA0B613-251B-6D6A-42CD-5C995A15463A}"/>
          </ac:spMkLst>
        </pc:spChg>
        <pc:spChg chg="mod">
          <ac:chgData name="Keighley, Rachel E." userId="5ad85ff4-cca7-4b6a-a76d-3250c9dac7a7" providerId="ADAL" clId="{FB26ADB6-6CC8-3042-9D23-9268B6EA78FF}" dt="2023-03-10T14:32:32.594" v="1215" actId="123"/>
          <ac:spMkLst>
            <pc:docMk/>
            <pc:sldMk cId="1948365426" sldId="262"/>
            <ac:spMk id="3" creationId="{872442B8-3FE1-B93C-9372-44FD8FA5230F}"/>
          </ac:spMkLst>
        </pc:spChg>
        <pc:spChg chg="add">
          <ac:chgData name="Keighley, Rachel E." userId="5ad85ff4-cca7-4b6a-a76d-3250c9dac7a7" providerId="ADAL" clId="{FB26ADB6-6CC8-3042-9D23-9268B6EA78FF}" dt="2023-01-06T15:42:38.257" v="866" actId="26606"/>
          <ac:spMkLst>
            <pc:docMk/>
            <pc:sldMk cId="1948365426" sldId="262"/>
            <ac:spMk id="9" creationId="{2C61293E-6EBE-43EF-A52C-9BEBFD7679D4}"/>
          </ac:spMkLst>
        </pc:spChg>
        <pc:spChg chg="add">
          <ac:chgData name="Keighley, Rachel E." userId="5ad85ff4-cca7-4b6a-a76d-3250c9dac7a7" providerId="ADAL" clId="{FB26ADB6-6CC8-3042-9D23-9268B6EA78FF}" dt="2023-01-06T15:42:38.257" v="866" actId="26606"/>
          <ac:spMkLst>
            <pc:docMk/>
            <pc:sldMk cId="1948365426" sldId="262"/>
            <ac:spMk id="11" creationId="{21540236-BFD5-4A9D-8840-4703E7F76825}"/>
          </ac:spMkLst>
        </pc:spChg>
        <pc:picChg chg="add">
          <ac:chgData name="Keighley, Rachel E." userId="5ad85ff4-cca7-4b6a-a76d-3250c9dac7a7" providerId="ADAL" clId="{FB26ADB6-6CC8-3042-9D23-9268B6EA78FF}" dt="2023-01-06T15:42:38.257" v="866" actId="26606"/>
          <ac:picMkLst>
            <pc:docMk/>
            <pc:sldMk cId="1948365426" sldId="262"/>
            <ac:picMk id="5" creationId="{714321F7-FB11-F353-A09B-672125C9BA33}"/>
          </ac:picMkLst>
        </pc:picChg>
      </pc:sldChg>
      <pc:sldChg chg="addSp delSp modSp new mod setBg">
        <pc:chgData name="Keighley, Rachel E." userId="5ad85ff4-cca7-4b6a-a76d-3250c9dac7a7" providerId="ADAL" clId="{FB26ADB6-6CC8-3042-9D23-9268B6EA78FF}" dt="2023-01-06T15:32:19.138" v="363" actId="26606"/>
        <pc:sldMkLst>
          <pc:docMk/>
          <pc:sldMk cId="2456776475" sldId="263"/>
        </pc:sldMkLst>
        <pc:spChg chg="add mod">
          <ac:chgData name="Keighley, Rachel E." userId="5ad85ff4-cca7-4b6a-a76d-3250c9dac7a7" providerId="ADAL" clId="{FB26ADB6-6CC8-3042-9D23-9268B6EA78FF}" dt="2023-01-06T15:32:19.138" v="363" actId="26606"/>
          <ac:spMkLst>
            <pc:docMk/>
            <pc:sldMk cId="2456776475" sldId="263"/>
            <ac:spMk id="2" creationId="{B5C13066-E456-CD7E-5E22-A3872C61F9D3}"/>
          </ac:spMkLst>
        </pc:spChg>
        <pc:spChg chg="add del">
          <ac:chgData name="Keighley, Rachel E." userId="5ad85ff4-cca7-4b6a-a76d-3250c9dac7a7" providerId="ADAL" clId="{FB26ADB6-6CC8-3042-9D23-9268B6EA78FF}" dt="2023-01-06T15:30:54.673" v="344" actId="478"/>
          <ac:spMkLst>
            <pc:docMk/>
            <pc:sldMk cId="2456776475" sldId="263"/>
            <ac:spMk id="3" creationId="{64B3EA78-7712-F1F9-D637-75AB13951E96}"/>
          </ac:spMkLst>
        </pc:spChg>
        <pc:spChg chg="add">
          <ac:chgData name="Keighley, Rachel E." userId="5ad85ff4-cca7-4b6a-a76d-3250c9dac7a7" providerId="ADAL" clId="{FB26ADB6-6CC8-3042-9D23-9268B6EA78FF}" dt="2023-01-06T15:32:19.138" v="363" actId="26606"/>
          <ac:spMkLst>
            <pc:docMk/>
            <pc:sldMk cId="2456776475" sldId="263"/>
            <ac:spMk id="1031" creationId="{D12DDE76-C203-4047-9998-63900085B5E8}"/>
          </ac:spMkLst>
        </pc:spChg>
        <pc:picChg chg="add mod">
          <ac:chgData name="Keighley, Rachel E." userId="5ad85ff4-cca7-4b6a-a76d-3250c9dac7a7" providerId="ADAL" clId="{FB26ADB6-6CC8-3042-9D23-9268B6EA78FF}" dt="2023-01-06T15:32:19.138" v="363" actId="26606"/>
          <ac:picMkLst>
            <pc:docMk/>
            <pc:sldMk cId="2456776475" sldId="263"/>
            <ac:picMk id="1026" creationId="{2AC1E92C-9A79-25B2-7033-82B13B8B25BF}"/>
          </ac:picMkLst>
        </pc:picChg>
      </pc:sldChg>
      <pc:sldChg chg="addSp delSp modSp new del mod setBg">
        <pc:chgData name="Keighley, Rachel E." userId="5ad85ff4-cca7-4b6a-a76d-3250c9dac7a7" providerId="ADAL" clId="{FB26ADB6-6CC8-3042-9D23-9268B6EA78FF}" dt="2023-03-10T14:33:07.261" v="1218" actId="2696"/>
        <pc:sldMkLst>
          <pc:docMk/>
          <pc:sldMk cId="3305816615" sldId="264"/>
        </pc:sldMkLst>
        <pc:spChg chg="mod">
          <ac:chgData name="Keighley, Rachel E." userId="5ad85ff4-cca7-4b6a-a76d-3250c9dac7a7" providerId="ADAL" clId="{FB26ADB6-6CC8-3042-9D23-9268B6EA78FF}" dt="2023-01-06T15:42:51.485" v="887" actId="20577"/>
          <ac:spMkLst>
            <pc:docMk/>
            <pc:sldMk cId="3305816615" sldId="264"/>
            <ac:spMk id="2" creationId="{6F2E3441-C961-4B67-3BD7-8E4ACE191E9F}"/>
          </ac:spMkLst>
        </pc:spChg>
        <pc:spChg chg="del mod">
          <ac:chgData name="Keighley, Rachel E." userId="5ad85ff4-cca7-4b6a-a76d-3250c9dac7a7" providerId="ADAL" clId="{FB26ADB6-6CC8-3042-9D23-9268B6EA78FF}" dt="2023-01-06T15:42:45.713" v="867" actId="26606"/>
          <ac:spMkLst>
            <pc:docMk/>
            <pc:sldMk cId="3305816615" sldId="264"/>
            <ac:spMk id="3" creationId="{89797586-8D02-F3D1-6D51-D5C3AE847B98}"/>
          </ac:spMkLst>
        </pc:spChg>
        <pc:spChg chg="add">
          <ac:chgData name="Keighley, Rachel E." userId="5ad85ff4-cca7-4b6a-a76d-3250c9dac7a7" providerId="ADAL" clId="{FB26ADB6-6CC8-3042-9D23-9268B6EA78FF}" dt="2023-01-06T15:42:45.713" v="867" actId="26606"/>
          <ac:spMkLst>
            <pc:docMk/>
            <pc:sldMk cId="3305816615" sldId="264"/>
            <ac:spMk id="9" creationId="{08E89D5E-1885-4160-AC77-CC471DD1D0DB}"/>
          </ac:spMkLst>
        </pc:spChg>
        <pc:graphicFrameChg chg="add">
          <ac:chgData name="Keighley, Rachel E." userId="5ad85ff4-cca7-4b6a-a76d-3250c9dac7a7" providerId="ADAL" clId="{FB26ADB6-6CC8-3042-9D23-9268B6EA78FF}" dt="2023-01-06T15:42:45.713" v="867" actId="26606"/>
          <ac:graphicFrameMkLst>
            <pc:docMk/>
            <pc:sldMk cId="3305816615" sldId="264"/>
            <ac:graphicFrameMk id="5" creationId="{91814B7F-630A-27FF-1EDC-0CA3919AEF6F}"/>
          </ac:graphicFrameMkLst>
        </pc:graphicFrameChg>
        <pc:cxnChg chg="add">
          <ac:chgData name="Keighley, Rachel E." userId="5ad85ff4-cca7-4b6a-a76d-3250c9dac7a7" providerId="ADAL" clId="{FB26ADB6-6CC8-3042-9D23-9268B6EA78FF}" dt="2023-01-06T15:42:45.713" v="867" actId="26606"/>
          <ac:cxnSpMkLst>
            <pc:docMk/>
            <pc:sldMk cId="3305816615" sldId="264"/>
            <ac:cxnSpMk id="11" creationId="{550D2BD1-98F9-412D-905B-3A843EF4078B}"/>
          </ac:cxnSpMkLst>
        </pc:cxnChg>
      </pc:sldChg>
      <pc:sldChg chg="addSp delSp modSp new mod setBg modNotesTx">
        <pc:chgData name="Keighley, Rachel E." userId="5ad85ff4-cca7-4b6a-a76d-3250c9dac7a7" providerId="ADAL" clId="{FB26ADB6-6CC8-3042-9D23-9268B6EA78FF}" dt="2023-03-10T14:35:20.770" v="1267" actId="12100"/>
        <pc:sldMkLst>
          <pc:docMk/>
          <pc:sldMk cId="2856733951" sldId="265"/>
        </pc:sldMkLst>
        <pc:spChg chg="mod">
          <ac:chgData name="Keighley, Rachel E." userId="5ad85ff4-cca7-4b6a-a76d-3250c9dac7a7" providerId="ADAL" clId="{FB26ADB6-6CC8-3042-9D23-9268B6EA78FF}" dt="2023-01-06T15:41:38.583" v="855" actId="26606"/>
          <ac:spMkLst>
            <pc:docMk/>
            <pc:sldMk cId="2856733951" sldId="265"/>
            <ac:spMk id="2" creationId="{D0FA9CC0-1ABB-A661-CF01-C47A67CC708D}"/>
          </ac:spMkLst>
        </pc:spChg>
        <pc:spChg chg="del mod">
          <ac:chgData name="Keighley, Rachel E." userId="5ad85ff4-cca7-4b6a-a76d-3250c9dac7a7" providerId="ADAL" clId="{FB26ADB6-6CC8-3042-9D23-9268B6EA78FF}" dt="2023-01-06T15:41:38.583" v="855" actId="26606"/>
          <ac:spMkLst>
            <pc:docMk/>
            <pc:sldMk cId="2856733951" sldId="265"/>
            <ac:spMk id="3" creationId="{1A276AE7-0D49-FD39-DE94-51F64F7CB6EF}"/>
          </ac:spMkLst>
        </pc:spChg>
        <pc:spChg chg="add">
          <ac:chgData name="Keighley, Rachel E." userId="5ad85ff4-cca7-4b6a-a76d-3250c9dac7a7" providerId="ADAL" clId="{FB26ADB6-6CC8-3042-9D23-9268B6EA78FF}" dt="2023-01-06T15:41:38.583" v="855" actId="26606"/>
          <ac:spMkLst>
            <pc:docMk/>
            <pc:sldMk cId="2856733951" sldId="265"/>
            <ac:spMk id="9" creationId="{1D63C574-BFD2-41A1-A567-B0C3CC7FDD4F}"/>
          </ac:spMkLst>
        </pc:spChg>
        <pc:spChg chg="add">
          <ac:chgData name="Keighley, Rachel E." userId="5ad85ff4-cca7-4b6a-a76d-3250c9dac7a7" providerId="ADAL" clId="{FB26ADB6-6CC8-3042-9D23-9268B6EA78FF}" dt="2023-01-06T15:41:38.583" v="855" actId="26606"/>
          <ac:spMkLst>
            <pc:docMk/>
            <pc:sldMk cId="2856733951" sldId="265"/>
            <ac:spMk id="11" creationId="{E2A46BAB-8C31-42B2-90E8-B26DD3E81D37}"/>
          </ac:spMkLst>
        </pc:spChg>
        <pc:grpChg chg="add">
          <ac:chgData name="Keighley, Rachel E." userId="5ad85ff4-cca7-4b6a-a76d-3250c9dac7a7" providerId="ADAL" clId="{FB26ADB6-6CC8-3042-9D23-9268B6EA78FF}" dt="2023-01-06T15:41:38.583" v="855" actId="26606"/>
          <ac:grpSpMkLst>
            <pc:docMk/>
            <pc:sldMk cId="2856733951" sldId="265"/>
            <ac:grpSpMk id="13" creationId="{B3F7A3C7-0737-4E57-B30E-8EEFE638B401}"/>
          </ac:grpSpMkLst>
        </pc:grpChg>
        <pc:grpChg chg="add">
          <ac:chgData name="Keighley, Rachel E." userId="5ad85ff4-cca7-4b6a-a76d-3250c9dac7a7" providerId="ADAL" clId="{FB26ADB6-6CC8-3042-9D23-9268B6EA78FF}" dt="2023-01-06T15:41:38.583" v="855" actId="26606"/>
          <ac:grpSpMkLst>
            <pc:docMk/>
            <pc:sldMk cId="2856733951" sldId="265"/>
            <ac:grpSpMk id="17" creationId="{43F5E015-E085-4624-B431-B42414448684}"/>
          </ac:grpSpMkLst>
        </pc:grpChg>
        <pc:graphicFrameChg chg="add mod">
          <ac:chgData name="Keighley, Rachel E." userId="5ad85ff4-cca7-4b6a-a76d-3250c9dac7a7" providerId="ADAL" clId="{FB26ADB6-6CC8-3042-9D23-9268B6EA78FF}" dt="2023-03-10T14:35:20.770" v="1267" actId="12100"/>
          <ac:graphicFrameMkLst>
            <pc:docMk/>
            <pc:sldMk cId="2856733951" sldId="265"/>
            <ac:graphicFrameMk id="5" creationId="{8B28BA38-918D-AC61-A418-54DEC28E859B}"/>
          </ac:graphicFrameMkLst>
        </pc:graphicFrameChg>
      </pc:sldChg>
      <pc:sldChg chg="addSp modSp new mod setBg modAnim">
        <pc:chgData name="Keighley, Rachel E." userId="5ad85ff4-cca7-4b6a-a76d-3250c9dac7a7" providerId="ADAL" clId="{FB26ADB6-6CC8-3042-9D23-9268B6EA78FF}" dt="2023-01-06T15:37:26.754" v="557" actId="26606"/>
        <pc:sldMkLst>
          <pc:docMk/>
          <pc:sldMk cId="3124641938" sldId="266"/>
        </pc:sldMkLst>
        <pc:picChg chg="add mod">
          <ac:chgData name="Keighley, Rachel E." userId="5ad85ff4-cca7-4b6a-a76d-3250c9dac7a7" providerId="ADAL" clId="{FB26ADB6-6CC8-3042-9D23-9268B6EA78FF}" dt="2023-01-06T15:37:26.754" v="557" actId="26606"/>
          <ac:picMkLst>
            <pc:docMk/>
            <pc:sldMk cId="3124641938" sldId="266"/>
            <ac:picMk id="2" creationId="{879F06D5-8304-1F46-FFD4-F3DEF06654D1}"/>
          </ac:picMkLst>
        </pc:picChg>
      </pc:sldChg>
      <pc:sldChg chg="addSp delSp modSp new mod ord setBg">
        <pc:chgData name="Keighley, Rachel E." userId="5ad85ff4-cca7-4b6a-a76d-3250c9dac7a7" providerId="ADAL" clId="{FB26ADB6-6CC8-3042-9D23-9268B6EA78FF}" dt="2023-01-10T14:51:24.408" v="1043" actId="26606"/>
        <pc:sldMkLst>
          <pc:docMk/>
          <pc:sldMk cId="2760236525" sldId="267"/>
        </pc:sldMkLst>
        <pc:spChg chg="mod ord">
          <ac:chgData name="Keighley, Rachel E." userId="5ad85ff4-cca7-4b6a-a76d-3250c9dac7a7" providerId="ADAL" clId="{FB26ADB6-6CC8-3042-9D23-9268B6EA78FF}" dt="2023-01-10T14:51:24.408" v="1043" actId="26606"/>
          <ac:spMkLst>
            <pc:docMk/>
            <pc:sldMk cId="2760236525" sldId="267"/>
            <ac:spMk id="2" creationId="{47E42CED-E278-46DB-32CD-347C53E8320A}"/>
          </ac:spMkLst>
        </pc:spChg>
        <pc:spChg chg="del">
          <ac:chgData name="Keighley, Rachel E." userId="5ad85ff4-cca7-4b6a-a76d-3250c9dac7a7" providerId="ADAL" clId="{FB26ADB6-6CC8-3042-9D23-9268B6EA78FF}" dt="2023-01-10T14:50:50.665" v="946" actId="26606"/>
          <ac:spMkLst>
            <pc:docMk/>
            <pc:sldMk cId="2760236525" sldId="267"/>
            <ac:spMk id="3" creationId="{5C4905F1-E292-EAB1-BA7B-735048765113}"/>
          </ac:spMkLst>
        </pc:spChg>
        <pc:spChg chg="add del">
          <ac:chgData name="Keighley, Rachel E." userId="5ad85ff4-cca7-4b6a-a76d-3250c9dac7a7" providerId="ADAL" clId="{FB26ADB6-6CC8-3042-9D23-9268B6EA78FF}" dt="2023-01-10T14:51:24.408" v="1043" actId="26606"/>
          <ac:spMkLst>
            <pc:docMk/>
            <pc:sldMk cId="2760236525" sldId="267"/>
            <ac:spMk id="10" creationId="{A3363022-C969-41E9-8EB2-E4C94908C1FA}"/>
          </ac:spMkLst>
        </pc:spChg>
        <pc:spChg chg="add del">
          <ac:chgData name="Keighley, Rachel E." userId="5ad85ff4-cca7-4b6a-a76d-3250c9dac7a7" providerId="ADAL" clId="{FB26ADB6-6CC8-3042-9D23-9268B6EA78FF}" dt="2023-01-10T14:51:24.408" v="1043" actId="26606"/>
          <ac:spMkLst>
            <pc:docMk/>
            <pc:sldMk cId="2760236525" sldId="267"/>
            <ac:spMk id="12" creationId="{8D1AD6B3-BE88-4CEB-BA17-790657CC4729}"/>
          </ac:spMkLst>
        </pc:spChg>
        <pc:spChg chg="add">
          <ac:chgData name="Keighley, Rachel E." userId="5ad85ff4-cca7-4b6a-a76d-3250c9dac7a7" providerId="ADAL" clId="{FB26ADB6-6CC8-3042-9D23-9268B6EA78FF}" dt="2023-01-10T14:51:24.408" v="1043" actId="26606"/>
          <ac:spMkLst>
            <pc:docMk/>
            <pc:sldMk cId="2760236525" sldId="267"/>
            <ac:spMk id="22" creationId="{19D32F93-50AC-4C46-A5DB-291C60DDB7BD}"/>
          </ac:spMkLst>
        </pc:spChg>
        <pc:spChg chg="add">
          <ac:chgData name="Keighley, Rachel E." userId="5ad85ff4-cca7-4b6a-a76d-3250c9dac7a7" providerId="ADAL" clId="{FB26ADB6-6CC8-3042-9D23-9268B6EA78FF}" dt="2023-01-10T14:51:24.408" v="1043" actId="26606"/>
          <ac:spMkLst>
            <pc:docMk/>
            <pc:sldMk cId="2760236525" sldId="267"/>
            <ac:spMk id="24" creationId="{B9A1D9BC-1455-4308-9ABD-A3F8EDB67AAF}"/>
          </ac:spMkLst>
        </pc:spChg>
        <pc:spChg chg="add">
          <ac:chgData name="Keighley, Rachel E." userId="5ad85ff4-cca7-4b6a-a76d-3250c9dac7a7" providerId="ADAL" clId="{FB26ADB6-6CC8-3042-9D23-9268B6EA78FF}" dt="2023-01-10T14:51:24.408" v="1043" actId="26606"/>
          <ac:spMkLst>
            <pc:docMk/>
            <pc:sldMk cId="2760236525" sldId="267"/>
            <ac:spMk id="26" creationId="{827DC2C4-B485-428A-BF4A-472D2967F47F}"/>
          </ac:spMkLst>
        </pc:spChg>
        <pc:spChg chg="add">
          <ac:chgData name="Keighley, Rachel E." userId="5ad85ff4-cca7-4b6a-a76d-3250c9dac7a7" providerId="ADAL" clId="{FB26ADB6-6CC8-3042-9D23-9268B6EA78FF}" dt="2023-01-10T14:51:24.408" v="1043" actId="26606"/>
          <ac:spMkLst>
            <pc:docMk/>
            <pc:sldMk cId="2760236525" sldId="267"/>
            <ac:spMk id="28" creationId="{4A62647B-1222-407C-8740-5A497612B1F5}"/>
          </ac:spMkLst>
        </pc:spChg>
        <pc:grpChg chg="add del">
          <ac:chgData name="Keighley, Rachel E." userId="5ad85ff4-cca7-4b6a-a76d-3250c9dac7a7" providerId="ADAL" clId="{FB26ADB6-6CC8-3042-9D23-9268B6EA78FF}" dt="2023-01-10T14:51:24.408" v="1043" actId="26606"/>
          <ac:grpSpMkLst>
            <pc:docMk/>
            <pc:sldMk cId="2760236525" sldId="267"/>
            <ac:grpSpMk id="14" creationId="{89D1390B-7E13-4B4F-9CB2-391063412E54}"/>
          </ac:grpSpMkLst>
        </pc:grpChg>
        <pc:picChg chg="add mod">
          <ac:chgData name="Keighley, Rachel E." userId="5ad85ff4-cca7-4b6a-a76d-3250c9dac7a7" providerId="ADAL" clId="{FB26ADB6-6CC8-3042-9D23-9268B6EA78FF}" dt="2023-01-10T14:51:24.408" v="1043" actId="26606"/>
          <ac:picMkLst>
            <pc:docMk/>
            <pc:sldMk cId="2760236525" sldId="267"/>
            <ac:picMk id="7" creationId="{A6D69F6D-2F37-46A2-CCB9-DA6DCE982BB1}"/>
          </ac:picMkLst>
        </pc:picChg>
      </pc:sldChg>
      <pc:sldChg chg="new del ord">
        <pc:chgData name="Keighley, Rachel E." userId="5ad85ff4-cca7-4b6a-a76d-3250c9dac7a7" providerId="ADAL" clId="{FB26ADB6-6CC8-3042-9D23-9268B6EA78FF}" dt="2023-01-10T14:50:54.017" v="947" actId="2696"/>
        <pc:sldMkLst>
          <pc:docMk/>
          <pc:sldMk cId="3980483888" sldId="268"/>
        </pc:sldMkLst>
      </pc:sldChg>
      <pc:sldChg chg="new del">
        <pc:chgData name="Keighley, Rachel E." userId="5ad85ff4-cca7-4b6a-a76d-3250c9dac7a7" providerId="ADAL" clId="{FB26ADB6-6CC8-3042-9D23-9268B6EA78FF}" dt="2023-01-06T15:47:49.093" v="917" actId="2696"/>
        <pc:sldMkLst>
          <pc:docMk/>
          <pc:sldMk cId="74404294" sldId="269"/>
        </pc:sldMkLst>
      </pc:sldChg>
      <pc:sldChg chg="modSp new mod">
        <pc:chgData name="Keighley, Rachel E." userId="5ad85ff4-cca7-4b6a-a76d-3250c9dac7a7" providerId="ADAL" clId="{FB26ADB6-6CC8-3042-9D23-9268B6EA78FF}" dt="2023-01-10T14:53:38.469" v="1044" actId="20577"/>
        <pc:sldMkLst>
          <pc:docMk/>
          <pc:sldMk cId="1044853171" sldId="269"/>
        </pc:sldMkLst>
        <pc:spChg chg="mod">
          <ac:chgData name="Keighley, Rachel E." userId="5ad85ff4-cca7-4b6a-a76d-3250c9dac7a7" providerId="ADAL" clId="{FB26ADB6-6CC8-3042-9D23-9268B6EA78FF}" dt="2023-01-06T15:47:54.226" v="943" actId="20577"/>
          <ac:spMkLst>
            <pc:docMk/>
            <pc:sldMk cId="1044853171" sldId="269"/>
            <ac:spMk id="2" creationId="{763E6AF7-A094-9008-895C-5B48C3742BAC}"/>
          </ac:spMkLst>
        </pc:spChg>
        <pc:spChg chg="mod">
          <ac:chgData name="Keighley, Rachel E." userId="5ad85ff4-cca7-4b6a-a76d-3250c9dac7a7" providerId="ADAL" clId="{FB26ADB6-6CC8-3042-9D23-9268B6EA78FF}" dt="2023-01-10T14:53:38.469" v="1044" actId="20577"/>
          <ac:spMkLst>
            <pc:docMk/>
            <pc:sldMk cId="1044853171" sldId="269"/>
            <ac:spMk id="3" creationId="{F7C0E005-D2F7-2412-41E8-E24155737B9C}"/>
          </ac:spMkLst>
        </pc:spChg>
      </pc:sldChg>
      <pc:sldChg chg="new del">
        <pc:chgData name="Keighley, Rachel E." userId="5ad85ff4-cca7-4b6a-a76d-3250c9dac7a7" providerId="ADAL" clId="{FB26ADB6-6CC8-3042-9D23-9268B6EA78FF}" dt="2023-01-06T15:47:48.781" v="916" actId="2696"/>
        <pc:sldMkLst>
          <pc:docMk/>
          <pc:sldMk cId="2955033365" sldId="270"/>
        </pc:sldMkLst>
      </pc:sldChg>
      <pc:sldChg chg="addSp delSp modSp add mod setBg delDesignElem">
        <pc:chgData name="Keighley, Rachel E." userId="5ad85ff4-cca7-4b6a-a76d-3250c9dac7a7" providerId="ADAL" clId="{FB26ADB6-6CC8-3042-9D23-9268B6EA78FF}" dt="2023-01-10T14:51:19.708" v="1042" actId="26606"/>
        <pc:sldMkLst>
          <pc:docMk/>
          <pc:sldMk cId="3826617935" sldId="270"/>
        </pc:sldMkLst>
        <pc:spChg chg="mod ord">
          <ac:chgData name="Keighley, Rachel E." userId="5ad85ff4-cca7-4b6a-a76d-3250c9dac7a7" providerId="ADAL" clId="{FB26ADB6-6CC8-3042-9D23-9268B6EA78FF}" dt="2023-01-10T14:51:19.708" v="1042" actId="26606"/>
          <ac:spMkLst>
            <pc:docMk/>
            <pc:sldMk cId="3826617935" sldId="270"/>
            <ac:spMk id="2" creationId="{47E42CED-E278-46DB-32CD-347C53E8320A}"/>
          </ac:spMkLst>
        </pc:spChg>
        <pc:spChg chg="add">
          <ac:chgData name="Keighley, Rachel E." userId="5ad85ff4-cca7-4b6a-a76d-3250c9dac7a7" providerId="ADAL" clId="{FB26ADB6-6CC8-3042-9D23-9268B6EA78FF}" dt="2023-01-10T14:51:19.708" v="1042" actId="26606"/>
          <ac:spMkLst>
            <pc:docMk/>
            <pc:sldMk cId="3826617935" sldId="270"/>
            <ac:spMk id="9" creationId="{19D32F93-50AC-4C46-A5DB-291C60DDB7BD}"/>
          </ac:spMkLst>
        </pc:spChg>
        <pc:spChg chg="del">
          <ac:chgData name="Keighley, Rachel E." userId="5ad85ff4-cca7-4b6a-a76d-3250c9dac7a7" providerId="ADAL" clId="{FB26ADB6-6CC8-3042-9D23-9268B6EA78FF}" dt="2023-01-10T14:50:58.942" v="949"/>
          <ac:spMkLst>
            <pc:docMk/>
            <pc:sldMk cId="3826617935" sldId="270"/>
            <ac:spMk id="10" creationId="{A3363022-C969-41E9-8EB2-E4C94908C1FA}"/>
          </ac:spMkLst>
        </pc:spChg>
        <pc:spChg chg="add">
          <ac:chgData name="Keighley, Rachel E." userId="5ad85ff4-cca7-4b6a-a76d-3250c9dac7a7" providerId="ADAL" clId="{FB26ADB6-6CC8-3042-9D23-9268B6EA78FF}" dt="2023-01-10T14:51:19.708" v="1042" actId="26606"/>
          <ac:spMkLst>
            <pc:docMk/>
            <pc:sldMk cId="3826617935" sldId="270"/>
            <ac:spMk id="11" creationId="{B9A1D9BC-1455-4308-9ABD-A3F8EDB67AAF}"/>
          </ac:spMkLst>
        </pc:spChg>
        <pc:spChg chg="del">
          <ac:chgData name="Keighley, Rachel E." userId="5ad85ff4-cca7-4b6a-a76d-3250c9dac7a7" providerId="ADAL" clId="{FB26ADB6-6CC8-3042-9D23-9268B6EA78FF}" dt="2023-01-10T14:50:58.942" v="949"/>
          <ac:spMkLst>
            <pc:docMk/>
            <pc:sldMk cId="3826617935" sldId="270"/>
            <ac:spMk id="12" creationId="{8D1AD6B3-BE88-4CEB-BA17-790657CC4729}"/>
          </ac:spMkLst>
        </pc:spChg>
        <pc:spChg chg="add">
          <ac:chgData name="Keighley, Rachel E." userId="5ad85ff4-cca7-4b6a-a76d-3250c9dac7a7" providerId="ADAL" clId="{FB26ADB6-6CC8-3042-9D23-9268B6EA78FF}" dt="2023-01-10T14:51:19.708" v="1042" actId="26606"/>
          <ac:spMkLst>
            <pc:docMk/>
            <pc:sldMk cId="3826617935" sldId="270"/>
            <ac:spMk id="16" creationId="{827DC2C4-B485-428A-BF4A-472D2967F47F}"/>
          </ac:spMkLst>
        </pc:spChg>
        <pc:spChg chg="add">
          <ac:chgData name="Keighley, Rachel E." userId="5ad85ff4-cca7-4b6a-a76d-3250c9dac7a7" providerId="ADAL" clId="{FB26ADB6-6CC8-3042-9D23-9268B6EA78FF}" dt="2023-01-10T14:51:19.708" v="1042" actId="26606"/>
          <ac:spMkLst>
            <pc:docMk/>
            <pc:sldMk cId="3826617935" sldId="270"/>
            <ac:spMk id="18" creationId="{4A62647B-1222-407C-8740-5A497612B1F5}"/>
          </ac:spMkLst>
        </pc:spChg>
        <pc:grpChg chg="del">
          <ac:chgData name="Keighley, Rachel E." userId="5ad85ff4-cca7-4b6a-a76d-3250c9dac7a7" providerId="ADAL" clId="{FB26ADB6-6CC8-3042-9D23-9268B6EA78FF}" dt="2023-01-10T14:50:58.942" v="949"/>
          <ac:grpSpMkLst>
            <pc:docMk/>
            <pc:sldMk cId="3826617935" sldId="270"/>
            <ac:grpSpMk id="14" creationId="{89D1390B-7E13-4B4F-9CB2-391063412E54}"/>
          </ac:grpSpMkLst>
        </pc:grpChg>
        <pc:picChg chg="mod">
          <ac:chgData name="Keighley, Rachel E." userId="5ad85ff4-cca7-4b6a-a76d-3250c9dac7a7" providerId="ADAL" clId="{FB26ADB6-6CC8-3042-9D23-9268B6EA78FF}" dt="2023-01-10T14:51:19.708" v="1042" actId="26606"/>
          <ac:picMkLst>
            <pc:docMk/>
            <pc:sldMk cId="3826617935" sldId="270"/>
            <ac:picMk id="7" creationId="{A6D69F6D-2F37-46A2-CCB9-DA6DCE982BB1}"/>
          </ac:picMkLst>
        </pc:picChg>
      </pc:sldChg>
      <pc:sldChg chg="addSp delSp modSp mod delAnim modAnim modNotesTx">
        <pc:chgData name="Keighley, Rachel E." userId="5ad85ff4-cca7-4b6a-a76d-3250c9dac7a7" providerId="ADAL" clId="{FB26ADB6-6CC8-3042-9D23-9268B6EA78FF}" dt="2023-02-24T10:57:29.322" v="1146" actId="26606"/>
        <pc:sldMkLst>
          <pc:docMk/>
          <pc:sldMk cId="2500438129" sldId="271"/>
        </pc:sldMkLst>
        <pc:spChg chg="add del mod">
          <ac:chgData name="Keighley, Rachel E." userId="5ad85ff4-cca7-4b6a-a76d-3250c9dac7a7" providerId="ADAL" clId="{FB26ADB6-6CC8-3042-9D23-9268B6EA78FF}" dt="2023-02-24T10:57:16.962" v="1145"/>
          <ac:spMkLst>
            <pc:docMk/>
            <pc:sldMk cId="2500438129" sldId="271"/>
            <ac:spMk id="3" creationId="{329BE946-E506-DE2E-2047-2809812728BD}"/>
          </ac:spMkLst>
        </pc:spChg>
        <pc:spChg chg="del">
          <ac:chgData name="Keighley, Rachel E." userId="5ad85ff4-cca7-4b6a-a76d-3250c9dac7a7" providerId="ADAL" clId="{FB26ADB6-6CC8-3042-9D23-9268B6EA78FF}" dt="2023-02-24T10:57:29.322" v="1146" actId="26606"/>
          <ac:spMkLst>
            <pc:docMk/>
            <pc:sldMk cId="2500438129" sldId="271"/>
            <ac:spMk id="20" creationId="{AB8C311F-7253-4AED-9701-7FC0708C41C7}"/>
          </ac:spMkLst>
        </pc:spChg>
        <pc:spChg chg="del">
          <ac:chgData name="Keighley, Rachel E." userId="5ad85ff4-cca7-4b6a-a76d-3250c9dac7a7" providerId="ADAL" clId="{FB26ADB6-6CC8-3042-9D23-9268B6EA78FF}" dt="2023-02-24T10:57:29.322" v="1146" actId="26606"/>
          <ac:spMkLst>
            <pc:docMk/>
            <pc:sldMk cId="2500438129" sldId="271"/>
            <ac:spMk id="21" creationId="{E2384209-CB15-4CDF-9D31-C44FD9A3F20D}"/>
          </ac:spMkLst>
        </pc:spChg>
        <pc:spChg chg="del">
          <ac:chgData name="Keighley, Rachel E." userId="5ad85ff4-cca7-4b6a-a76d-3250c9dac7a7" providerId="ADAL" clId="{FB26ADB6-6CC8-3042-9D23-9268B6EA78FF}" dt="2023-02-24T10:57:29.322" v="1146" actId="26606"/>
          <ac:spMkLst>
            <pc:docMk/>
            <pc:sldMk cId="2500438129" sldId="271"/>
            <ac:spMk id="22" creationId="{2633B3B5-CC90-43F0-8714-D31D1F3F0209}"/>
          </ac:spMkLst>
        </pc:spChg>
        <pc:spChg chg="del">
          <ac:chgData name="Keighley, Rachel E." userId="5ad85ff4-cca7-4b6a-a76d-3250c9dac7a7" providerId="ADAL" clId="{FB26ADB6-6CC8-3042-9D23-9268B6EA78FF}" dt="2023-02-24T10:57:29.322" v="1146" actId="26606"/>
          <ac:spMkLst>
            <pc:docMk/>
            <pc:sldMk cId="2500438129" sldId="271"/>
            <ac:spMk id="23" creationId="{A8D57A06-A426-446D-B02C-A2DC6B62E45E}"/>
          </ac:spMkLst>
        </pc:spChg>
        <pc:spChg chg="add">
          <ac:chgData name="Keighley, Rachel E." userId="5ad85ff4-cca7-4b6a-a76d-3250c9dac7a7" providerId="ADAL" clId="{FB26ADB6-6CC8-3042-9D23-9268B6EA78FF}" dt="2023-02-24T10:57:29.322" v="1146" actId="26606"/>
          <ac:spMkLst>
            <pc:docMk/>
            <pc:sldMk cId="2500438129" sldId="271"/>
            <ac:spMk id="28" creationId="{32BC26D8-82FB-445E-AA49-62A77D7C1EE0}"/>
          </ac:spMkLst>
        </pc:spChg>
        <pc:spChg chg="add">
          <ac:chgData name="Keighley, Rachel E." userId="5ad85ff4-cca7-4b6a-a76d-3250c9dac7a7" providerId="ADAL" clId="{FB26ADB6-6CC8-3042-9D23-9268B6EA78FF}" dt="2023-02-24T10:57:29.322" v="1146" actId="26606"/>
          <ac:spMkLst>
            <pc:docMk/>
            <pc:sldMk cId="2500438129" sldId="271"/>
            <ac:spMk id="30" creationId="{CB44330D-EA18-4254-AA95-EB49948539B8}"/>
          </ac:spMkLst>
        </pc:spChg>
        <pc:picChg chg="del">
          <ac:chgData name="Keighley, Rachel E." userId="5ad85ff4-cca7-4b6a-a76d-3250c9dac7a7" providerId="ADAL" clId="{FB26ADB6-6CC8-3042-9D23-9268B6EA78FF}" dt="2023-02-24T10:50:46.545" v="1142" actId="478"/>
          <ac:picMkLst>
            <pc:docMk/>
            <pc:sldMk cId="2500438129" sldId="271"/>
            <ac:picMk id="4" creationId="{63678FDF-CBEC-14AF-5C6D-77A1989D25C3}"/>
          </ac:picMkLst>
        </pc:picChg>
        <pc:picChg chg="add mod">
          <ac:chgData name="Keighley, Rachel E." userId="5ad85ff4-cca7-4b6a-a76d-3250c9dac7a7" providerId="ADAL" clId="{FB26ADB6-6CC8-3042-9D23-9268B6EA78FF}" dt="2023-02-24T10:57:29.322" v="1146" actId="26606"/>
          <ac:picMkLst>
            <pc:docMk/>
            <pc:sldMk cId="2500438129" sldId="271"/>
            <ac:picMk id="5" creationId="{3334F02C-2017-2041-3A2F-CAA2C0DB3ECB}"/>
          </ac:picMkLst>
        </pc:picChg>
      </pc:sldChg>
      <pc:sldChg chg="modSp">
        <pc:chgData name="Keighley, Rachel E." userId="5ad85ff4-cca7-4b6a-a76d-3250c9dac7a7" providerId="ADAL" clId="{FB26ADB6-6CC8-3042-9D23-9268B6EA78FF}" dt="2023-03-10T14:36:38.573" v="1291" actId="20577"/>
        <pc:sldMkLst>
          <pc:docMk/>
          <pc:sldMk cId="3975714858" sldId="280"/>
        </pc:sldMkLst>
        <pc:graphicFrameChg chg="mod">
          <ac:chgData name="Keighley, Rachel E." userId="5ad85ff4-cca7-4b6a-a76d-3250c9dac7a7" providerId="ADAL" clId="{FB26ADB6-6CC8-3042-9D23-9268B6EA78FF}" dt="2023-03-10T14:36:38.573" v="1291" actId="20577"/>
          <ac:graphicFrameMkLst>
            <pc:docMk/>
            <pc:sldMk cId="3975714858" sldId="280"/>
            <ac:graphicFrameMk id="5" creationId="{4F7049BF-CD6A-3CE0-5BCF-CCE6021B9CA5}"/>
          </ac:graphicFrameMkLst>
        </pc:graphicFrameChg>
      </pc:sldChg>
      <pc:sldChg chg="addSp delSp modSp new mod setBg">
        <pc:chgData name="Keighley, Rachel E." userId="5ad85ff4-cca7-4b6a-a76d-3250c9dac7a7" providerId="ADAL" clId="{FB26ADB6-6CC8-3042-9D23-9268B6EA78FF}" dt="2023-02-24T10:49:20.662" v="1141" actId="1076"/>
        <pc:sldMkLst>
          <pc:docMk/>
          <pc:sldMk cId="1885191516" sldId="281"/>
        </pc:sldMkLst>
        <pc:spChg chg="mod">
          <ac:chgData name="Keighley, Rachel E." userId="5ad85ff4-cca7-4b6a-a76d-3250c9dac7a7" providerId="ADAL" clId="{FB26ADB6-6CC8-3042-9D23-9268B6EA78FF}" dt="2023-02-24T10:48:52.469" v="1132" actId="20577"/>
          <ac:spMkLst>
            <pc:docMk/>
            <pc:sldMk cId="1885191516" sldId="281"/>
            <ac:spMk id="2" creationId="{28902056-89F6-C9DB-EBE0-CB99B3B2FACB}"/>
          </ac:spMkLst>
        </pc:spChg>
        <pc:spChg chg="del">
          <ac:chgData name="Keighley, Rachel E." userId="5ad85ff4-cca7-4b6a-a76d-3250c9dac7a7" providerId="ADAL" clId="{FB26ADB6-6CC8-3042-9D23-9268B6EA78FF}" dt="2023-02-24T10:47:34.689" v="1092"/>
          <ac:spMkLst>
            <pc:docMk/>
            <pc:sldMk cId="1885191516" sldId="281"/>
            <ac:spMk id="3" creationId="{4C5392D5-5702-47DB-19C3-48A91267E863}"/>
          </ac:spMkLst>
        </pc:spChg>
        <pc:spChg chg="add del">
          <ac:chgData name="Keighley, Rachel E." userId="5ad85ff4-cca7-4b6a-a76d-3250c9dac7a7" providerId="ADAL" clId="{FB26ADB6-6CC8-3042-9D23-9268B6EA78FF}" dt="2023-02-24T10:47:50.881" v="1098" actId="26606"/>
          <ac:spMkLst>
            <pc:docMk/>
            <pc:sldMk cId="1885191516" sldId="281"/>
            <ac:spMk id="9" creationId="{963038BC-9FCB-466B-8EE5-7B0DC8F25C95}"/>
          </ac:spMkLst>
        </pc:spChg>
        <pc:spChg chg="add del">
          <ac:chgData name="Keighley, Rachel E." userId="5ad85ff4-cca7-4b6a-a76d-3250c9dac7a7" providerId="ADAL" clId="{FB26ADB6-6CC8-3042-9D23-9268B6EA78FF}" dt="2023-02-24T10:47:50.881" v="1098" actId="26606"/>
          <ac:spMkLst>
            <pc:docMk/>
            <pc:sldMk cId="1885191516" sldId="281"/>
            <ac:spMk id="11" creationId="{058F4797-C77D-4821-B8FF-057D7524C62D}"/>
          </ac:spMkLst>
        </pc:spChg>
        <pc:spChg chg="add del">
          <ac:chgData name="Keighley, Rachel E." userId="5ad85ff4-cca7-4b6a-a76d-3250c9dac7a7" providerId="ADAL" clId="{FB26ADB6-6CC8-3042-9D23-9268B6EA78FF}" dt="2023-02-24T10:47:50.881" v="1098" actId="26606"/>
          <ac:spMkLst>
            <pc:docMk/>
            <pc:sldMk cId="1885191516" sldId="281"/>
            <ac:spMk id="13" creationId="{290CB3DB-B42E-47BF-A595-527CB329A21A}"/>
          </ac:spMkLst>
        </pc:spChg>
        <pc:graphicFrameChg chg="add mod modGraphic">
          <ac:chgData name="Keighley, Rachel E." userId="5ad85ff4-cca7-4b6a-a76d-3250c9dac7a7" providerId="ADAL" clId="{FB26ADB6-6CC8-3042-9D23-9268B6EA78FF}" dt="2023-02-24T10:49:20.662" v="1141" actId="1076"/>
          <ac:graphicFrameMkLst>
            <pc:docMk/>
            <pc:sldMk cId="1885191516" sldId="281"/>
            <ac:graphicFrameMk id="4" creationId="{D46B9CBE-4A15-C0F9-D093-F1CB6F7DBD85}"/>
          </ac:graphicFrameMkLst>
        </pc:graphicFrameChg>
        <pc:graphicFrameChg chg="add mod">
          <ac:chgData name="Keighley, Rachel E." userId="5ad85ff4-cca7-4b6a-a76d-3250c9dac7a7" providerId="ADAL" clId="{FB26ADB6-6CC8-3042-9D23-9268B6EA78FF}" dt="2023-02-24T10:49:13.098" v="1139" actId="1076"/>
          <ac:graphicFrameMkLst>
            <pc:docMk/>
            <pc:sldMk cId="1885191516" sldId="281"/>
            <ac:graphicFrameMk id="5" creationId="{C400C17C-D6A9-0EF8-4CCF-B13FABE9630A}"/>
          </ac:graphicFrameMkLst>
        </pc:graphicFrameChg>
        <pc:graphicFrameChg chg="add mod">
          <ac:chgData name="Keighley, Rachel E." userId="5ad85ff4-cca7-4b6a-a76d-3250c9dac7a7" providerId="ADAL" clId="{FB26ADB6-6CC8-3042-9D23-9268B6EA78FF}" dt="2023-02-24T10:49:17.779" v="1140" actId="1076"/>
          <ac:graphicFrameMkLst>
            <pc:docMk/>
            <pc:sldMk cId="1885191516" sldId="281"/>
            <ac:graphicFrameMk id="6" creationId="{D27F57BC-6E61-575A-74DD-6CEF350D0497}"/>
          </ac:graphicFrameMkLst>
        </pc:graphicFrameChg>
      </pc:sldChg>
      <pc:sldChg chg="addSp delSp modSp new mod">
        <pc:chgData name="Keighley, Rachel E." userId="5ad85ff4-cca7-4b6a-a76d-3250c9dac7a7" providerId="ADAL" clId="{FB26ADB6-6CC8-3042-9D23-9268B6EA78FF}" dt="2023-02-24T10:46:33.925" v="1091" actId="1076"/>
        <pc:sldMkLst>
          <pc:docMk/>
          <pc:sldMk cId="69933318" sldId="282"/>
        </pc:sldMkLst>
        <pc:spChg chg="del">
          <ac:chgData name="Keighley, Rachel E." userId="5ad85ff4-cca7-4b6a-a76d-3250c9dac7a7" providerId="ADAL" clId="{FB26ADB6-6CC8-3042-9D23-9268B6EA78FF}" dt="2023-02-24T10:45:40.550" v="1073" actId="931"/>
          <ac:spMkLst>
            <pc:docMk/>
            <pc:sldMk cId="69933318" sldId="282"/>
            <ac:spMk id="3" creationId="{95757C01-BCEC-F8E7-E09B-81FA82561248}"/>
          </ac:spMkLst>
        </pc:spChg>
        <pc:picChg chg="add mod modCrop">
          <ac:chgData name="Keighley, Rachel E." userId="5ad85ff4-cca7-4b6a-a76d-3250c9dac7a7" providerId="ADAL" clId="{FB26ADB6-6CC8-3042-9D23-9268B6EA78FF}" dt="2023-02-24T10:46:29.208" v="1089" actId="1076"/>
          <ac:picMkLst>
            <pc:docMk/>
            <pc:sldMk cId="69933318" sldId="282"/>
            <ac:picMk id="5" creationId="{E5456A6D-4A57-9092-FA69-7A0E55AAB54A}"/>
          </ac:picMkLst>
        </pc:picChg>
        <pc:picChg chg="add mod modCrop">
          <ac:chgData name="Keighley, Rachel E." userId="5ad85ff4-cca7-4b6a-a76d-3250c9dac7a7" providerId="ADAL" clId="{FB26ADB6-6CC8-3042-9D23-9268B6EA78FF}" dt="2023-02-24T10:46:33.925" v="1091" actId="1076"/>
          <ac:picMkLst>
            <pc:docMk/>
            <pc:sldMk cId="69933318" sldId="282"/>
            <ac:picMk id="6" creationId="{9ABC2DA1-D6F9-B5F0-FCD1-68502888CBE4}"/>
          </ac:picMkLst>
        </pc:picChg>
      </pc:sldChg>
      <pc:sldChg chg="modSp add mod">
        <pc:chgData name="Keighley, Rachel E." userId="5ad85ff4-cca7-4b6a-a76d-3250c9dac7a7" providerId="ADAL" clId="{FB26ADB6-6CC8-3042-9D23-9268B6EA78FF}" dt="2023-03-10T14:33:09.533" v="1220" actId="20577"/>
        <pc:sldMkLst>
          <pc:docMk/>
          <pc:sldMk cId="2319050504" sldId="283"/>
        </pc:sldMkLst>
        <pc:spChg chg="mod">
          <ac:chgData name="Keighley, Rachel E." userId="5ad85ff4-cca7-4b6a-a76d-3250c9dac7a7" providerId="ADAL" clId="{FB26ADB6-6CC8-3042-9D23-9268B6EA78FF}" dt="2023-03-10T14:33:09.533" v="1220" actId="20577"/>
          <ac:spMkLst>
            <pc:docMk/>
            <pc:sldMk cId="2319050504" sldId="283"/>
            <ac:spMk id="2" creationId="{6F2E3441-C961-4B67-3BD7-8E4ACE191E9F}"/>
          </ac:spMkLst>
        </pc:spChg>
      </pc:sldChg>
      <pc:sldChg chg="modSp add mod">
        <pc:chgData name="Keighley, Rachel E." userId="5ad85ff4-cca7-4b6a-a76d-3250c9dac7a7" providerId="ADAL" clId="{FB26ADB6-6CC8-3042-9D23-9268B6EA78FF}" dt="2023-03-10T14:36:09.749" v="1286" actId="5793"/>
        <pc:sldMkLst>
          <pc:docMk/>
          <pc:sldMk cId="405792787" sldId="284"/>
        </pc:sldMkLst>
        <pc:spChg chg="mod">
          <ac:chgData name="Keighley, Rachel E." userId="5ad85ff4-cca7-4b6a-a76d-3250c9dac7a7" providerId="ADAL" clId="{FB26ADB6-6CC8-3042-9D23-9268B6EA78FF}" dt="2023-03-10T14:36:09.749" v="1286" actId="5793"/>
          <ac:spMkLst>
            <pc:docMk/>
            <pc:sldMk cId="405792787" sldId="284"/>
            <ac:spMk id="2" creationId="{0EC55772-64E0-ED96-144A-C4CE819537B8}"/>
          </ac:spMkLst>
        </pc:spChg>
      </pc:sldChg>
      <pc:sldChg chg="add del">
        <pc:chgData name="Keighley, Rachel E." userId="5ad85ff4-cca7-4b6a-a76d-3250c9dac7a7" providerId="ADAL" clId="{FB26ADB6-6CC8-3042-9D23-9268B6EA78FF}" dt="2023-03-10T14:36:00.389" v="1268" actId="2696"/>
        <pc:sldMkLst>
          <pc:docMk/>
          <pc:sldMk cId="2139741192" sldId="284"/>
        </pc:sldMkLst>
      </pc:sldChg>
    </pc:docChg>
  </pc:docChgLst>
  <pc:docChgLst>
    <pc:chgData name="Keighley, Rachel E." userId="5ad85ff4-cca7-4b6a-a76d-3250c9dac7a7" providerId="ADAL" clId="{0D957F7D-FBA2-3841-A27F-A077B1B2F1CF}"/>
    <pc:docChg chg="custSel addSld delSld modSld sldOrd">
      <pc:chgData name="Keighley, Rachel E." userId="5ad85ff4-cca7-4b6a-a76d-3250c9dac7a7" providerId="ADAL" clId="{0D957F7D-FBA2-3841-A27F-A077B1B2F1CF}" dt="2023-02-17T09:34:38.681" v="925" actId="20577"/>
      <pc:docMkLst>
        <pc:docMk/>
      </pc:docMkLst>
      <pc:sldChg chg="modSp">
        <pc:chgData name="Keighley, Rachel E." userId="5ad85ff4-cca7-4b6a-a76d-3250c9dac7a7" providerId="ADAL" clId="{0D957F7D-FBA2-3841-A27F-A077B1B2F1CF}" dt="2023-02-09T11:43:59.510" v="19" actId="20577"/>
        <pc:sldMkLst>
          <pc:docMk/>
          <pc:sldMk cId="2471056933" sldId="260"/>
        </pc:sldMkLst>
        <pc:graphicFrameChg chg="mod">
          <ac:chgData name="Keighley, Rachel E." userId="5ad85ff4-cca7-4b6a-a76d-3250c9dac7a7" providerId="ADAL" clId="{0D957F7D-FBA2-3841-A27F-A077B1B2F1CF}" dt="2023-02-09T11:43:59.510" v="19" actId="20577"/>
          <ac:graphicFrameMkLst>
            <pc:docMk/>
            <pc:sldMk cId="2471056933" sldId="260"/>
            <ac:graphicFrameMk id="5" creationId="{985478F4-2E71-4858-0348-2125BF21FB09}"/>
          </ac:graphicFrameMkLst>
        </pc:graphicFrameChg>
      </pc:sldChg>
      <pc:sldChg chg="modSp mod">
        <pc:chgData name="Keighley, Rachel E." userId="5ad85ff4-cca7-4b6a-a76d-3250c9dac7a7" providerId="ADAL" clId="{0D957F7D-FBA2-3841-A27F-A077B1B2F1CF}" dt="2023-02-09T11:44:36.868" v="31" actId="20577"/>
        <pc:sldMkLst>
          <pc:docMk/>
          <pc:sldMk cId="1948365426" sldId="262"/>
        </pc:sldMkLst>
        <pc:spChg chg="mod">
          <ac:chgData name="Keighley, Rachel E." userId="5ad85ff4-cca7-4b6a-a76d-3250c9dac7a7" providerId="ADAL" clId="{0D957F7D-FBA2-3841-A27F-A077B1B2F1CF}" dt="2023-02-09T11:44:36.868" v="31" actId="20577"/>
          <ac:spMkLst>
            <pc:docMk/>
            <pc:sldMk cId="1948365426" sldId="262"/>
            <ac:spMk id="3" creationId="{872442B8-3FE1-B93C-9372-44FD8FA5230F}"/>
          </ac:spMkLst>
        </pc:spChg>
      </pc:sldChg>
      <pc:sldChg chg="del">
        <pc:chgData name="Keighley, Rachel E." userId="5ad85ff4-cca7-4b6a-a76d-3250c9dac7a7" providerId="ADAL" clId="{0D957F7D-FBA2-3841-A27F-A077B1B2F1CF}" dt="2023-02-09T12:33:37.101" v="280" actId="2696"/>
        <pc:sldMkLst>
          <pc:docMk/>
          <pc:sldMk cId="3124641938" sldId="266"/>
        </pc:sldMkLst>
      </pc:sldChg>
      <pc:sldChg chg="addSp delSp modSp add mod setBg delDesignElem modNotesTx">
        <pc:chgData name="Keighley, Rachel E." userId="5ad85ff4-cca7-4b6a-a76d-3250c9dac7a7" providerId="ADAL" clId="{0D957F7D-FBA2-3841-A27F-A077B1B2F1CF}" dt="2023-02-17T09:02:45.727" v="508" actId="20577"/>
        <pc:sldMkLst>
          <pc:docMk/>
          <pc:sldMk cId="4141352721" sldId="273"/>
        </pc:sldMkLst>
        <pc:spChg chg="mod">
          <ac:chgData name="Keighley, Rachel E." userId="5ad85ff4-cca7-4b6a-a76d-3250c9dac7a7" providerId="ADAL" clId="{0D957F7D-FBA2-3841-A27F-A077B1B2F1CF}" dt="2023-02-17T09:02:45.727" v="508" actId="20577"/>
          <ac:spMkLst>
            <pc:docMk/>
            <pc:sldMk cId="4141352721" sldId="273"/>
            <ac:spMk id="2" creationId="{D0FA9CC0-1ABB-A661-CF01-C47A67CC708D}"/>
          </ac:spMkLst>
        </pc:spChg>
        <pc:spChg chg="del">
          <ac:chgData name="Keighley, Rachel E." userId="5ad85ff4-cca7-4b6a-a76d-3250c9dac7a7" providerId="ADAL" clId="{0D957F7D-FBA2-3841-A27F-A077B1B2F1CF}" dt="2023-02-09T11:49:56.375" v="33"/>
          <ac:spMkLst>
            <pc:docMk/>
            <pc:sldMk cId="4141352721" sldId="273"/>
            <ac:spMk id="9" creationId="{1D63C574-BFD2-41A1-A567-B0C3CC7FDD4F}"/>
          </ac:spMkLst>
        </pc:spChg>
        <pc:spChg chg="add">
          <ac:chgData name="Keighley, Rachel E." userId="5ad85ff4-cca7-4b6a-a76d-3250c9dac7a7" providerId="ADAL" clId="{0D957F7D-FBA2-3841-A27F-A077B1B2F1CF}" dt="2023-02-09T11:50:18.702" v="62" actId="26606"/>
          <ac:spMkLst>
            <pc:docMk/>
            <pc:sldMk cId="4141352721" sldId="273"/>
            <ac:spMk id="10" creationId="{955A2079-FA98-4876-80F0-72364A7D2EA4}"/>
          </ac:spMkLst>
        </pc:spChg>
        <pc:spChg chg="del">
          <ac:chgData name="Keighley, Rachel E." userId="5ad85ff4-cca7-4b6a-a76d-3250c9dac7a7" providerId="ADAL" clId="{0D957F7D-FBA2-3841-A27F-A077B1B2F1CF}" dt="2023-02-09T11:49:56.375" v="33"/>
          <ac:spMkLst>
            <pc:docMk/>
            <pc:sldMk cId="4141352721" sldId="273"/>
            <ac:spMk id="11" creationId="{E2A46BAB-8C31-42B2-90E8-B26DD3E81D37}"/>
          </ac:spMkLst>
        </pc:spChg>
        <pc:grpChg chg="del">
          <ac:chgData name="Keighley, Rachel E." userId="5ad85ff4-cca7-4b6a-a76d-3250c9dac7a7" providerId="ADAL" clId="{0D957F7D-FBA2-3841-A27F-A077B1B2F1CF}" dt="2023-02-09T11:49:56.375" v="33"/>
          <ac:grpSpMkLst>
            <pc:docMk/>
            <pc:sldMk cId="4141352721" sldId="273"/>
            <ac:grpSpMk id="13" creationId="{B3F7A3C7-0737-4E57-B30E-8EEFE638B401}"/>
          </ac:grpSpMkLst>
        </pc:grpChg>
        <pc:grpChg chg="del">
          <ac:chgData name="Keighley, Rachel E." userId="5ad85ff4-cca7-4b6a-a76d-3250c9dac7a7" providerId="ADAL" clId="{0D957F7D-FBA2-3841-A27F-A077B1B2F1CF}" dt="2023-02-09T11:49:56.375" v="33"/>
          <ac:grpSpMkLst>
            <pc:docMk/>
            <pc:sldMk cId="4141352721" sldId="273"/>
            <ac:grpSpMk id="17" creationId="{43F5E015-E085-4624-B431-B42414448684}"/>
          </ac:grpSpMkLst>
        </pc:grpChg>
        <pc:graphicFrameChg chg="mod modGraphic">
          <ac:chgData name="Keighley, Rachel E." userId="5ad85ff4-cca7-4b6a-a76d-3250c9dac7a7" providerId="ADAL" clId="{0D957F7D-FBA2-3841-A27F-A077B1B2F1CF}" dt="2023-02-09T11:51:14.889" v="208" actId="20577"/>
          <ac:graphicFrameMkLst>
            <pc:docMk/>
            <pc:sldMk cId="4141352721" sldId="273"/>
            <ac:graphicFrameMk id="5" creationId="{8B28BA38-918D-AC61-A418-54DEC28E859B}"/>
          </ac:graphicFrameMkLst>
        </pc:graphicFrameChg>
      </pc:sldChg>
      <pc:sldChg chg="addSp delSp modSp new mod setBg">
        <pc:chgData name="Keighley, Rachel E." userId="5ad85ff4-cca7-4b6a-a76d-3250c9dac7a7" providerId="ADAL" clId="{0D957F7D-FBA2-3841-A27F-A077B1B2F1CF}" dt="2023-02-09T12:35:39.228" v="390" actId="123"/>
        <pc:sldMkLst>
          <pc:docMk/>
          <pc:sldMk cId="1192643872" sldId="274"/>
        </pc:sldMkLst>
        <pc:spChg chg="mod">
          <ac:chgData name="Keighley, Rachel E." userId="5ad85ff4-cca7-4b6a-a76d-3250c9dac7a7" providerId="ADAL" clId="{0D957F7D-FBA2-3841-A27F-A077B1B2F1CF}" dt="2023-02-09T12:34:50.978" v="381" actId="26606"/>
          <ac:spMkLst>
            <pc:docMk/>
            <pc:sldMk cId="1192643872" sldId="274"/>
            <ac:spMk id="2" creationId="{E65ED613-A725-27F8-6F91-8EB4F6BF0F83}"/>
          </ac:spMkLst>
        </pc:spChg>
        <pc:spChg chg="del mod">
          <ac:chgData name="Keighley, Rachel E." userId="5ad85ff4-cca7-4b6a-a76d-3250c9dac7a7" providerId="ADAL" clId="{0D957F7D-FBA2-3841-A27F-A077B1B2F1CF}" dt="2023-02-09T12:34:50.978" v="381" actId="26606"/>
          <ac:spMkLst>
            <pc:docMk/>
            <pc:sldMk cId="1192643872" sldId="274"/>
            <ac:spMk id="3" creationId="{02BCA32D-1493-1D63-37C9-56F8BC4E8236}"/>
          </ac:spMkLst>
        </pc:spChg>
        <pc:spChg chg="add">
          <ac:chgData name="Keighley, Rachel E." userId="5ad85ff4-cca7-4b6a-a76d-3250c9dac7a7" providerId="ADAL" clId="{0D957F7D-FBA2-3841-A27F-A077B1B2F1CF}" dt="2023-02-09T12:34:50.978" v="381" actId="26606"/>
          <ac:spMkLst>
            <pc:docMk/>
            <pc:sldMk cId="1192643872" sldId="274"/>
            <ac:spMk id="9" creationId="{2E442304-DDBD-4F7B-8017-36BCC863FB40}"/>
          </ac:spMkLst>
        </pc:spChg>
        <pc:spChg chg="add">
          <ac:chgData name="Keighley, Rachel E." userId="5ad85ff4-cca7-4b6a-a76d-3250c9dac7a7" providerId="ADAL" clId="{0D957F7D-FBA2-3841-A27F-A077B1B2F1CF}" dt="2023-02-09T12:34:50.978" v="381" actId="26606"/>
          <ac:spMkLst>
            <pc:docMk/>
            <pc:sldMk cId="1192643872" sldId="274"/>
            <ac:spMk id="11" creationId="{5E107275-3853-46FD-A241-DE4355A42675}"/>
          </ac:spMkLst>
        </pc:spChg>
        <pc:graphicFrameChg chg="add mod">
          <ac:chgData name="Keighley, Rachel E." userId="5ad85ff4-cca7-4b6a-a76d-3250c9dac7a7" providerId="ADAL" clId="{0D957F7D-FBA2-3841-A27F-A077B1B2F1CF}" dt="2023-02-09T12:35:39.228" v="390" actId="123"/>
          <ac:graphicFrameMkLst>
            <pc:docMk/>
            <pc:sldMk cId="1192643872" sldId="274"/>
            <ac:graphicFrameMk id="5" creationId="{3DA8F844-E3B8-348D-9EA6-63F6DBC1B8B4}"/>
          </ac:graphicFrameMkLst>
        </pc:graphicFrameChg>
      </pc:sldChg>
      <pc:sldChg chg="addSp delSp modSp add mod setBg">
        <pc:chgData name="Keighley, Rachel E." userId="5ad85ff4-cca7-4b6a-a76d-3250c9dac7a7" providerId="ADAL" clId="{0D957F7D-FBA2-3841-A27F-A077B1B2F1CF}" dt="2023-02-17T09:12:11.543" v="731" actId="123"/>
        <pc:sldMkLst>
          <pc:docMk/>
          <pc:sldMk cId="1857934356" sldId="275"/>
        </pc:sldMkLst>
        <pc:spChg chg="mod">
          <ac:chgData name="Keighley, Rachel E." userId="5ad85ff4-cca7-4b6a-a76d-3250c9dac7a7" providerId="ADAL" clId="{0D957F7D-FBA2-3841-A27F-A077B1B2F1CF}" dt="2023-02-17T09:10:42.627" v="683" actId="26606"/>
          <ac:spMkLst>
            <pc:docMk/>
            <pc:sldMk cId="1857934356" sldId="275"/>
            <ac:spMk id="2" creationId="{E65ED613-A725-27F8-6F91-8EB4F6BF0F83}"/>
          </ac:spMkLst>
        </pc:spChg>
        <pc:spChg chg="del mod">
          <ac:chgData name="Keighley, Rachel E." userId="5ad85ff4-cca7-4b6a-a76d-3250c9dac7a7" providerId="ADAL" clId="{0D957F7D-FBA2-3841-A27F-A077B1B2F1CF}" dt="2023-02-17T09:10:42.627" v="683" actId="26606"/>
          <ac:spMkLst>
            <pc:docMk/>
            <pc:sldMk cId="1857934356" sldId="275"/>
            <ac:spMk id="3" creationId="{02BCA32D-1493-1D63-37C9-56F8BC4E8236}"/>
          </ac:spMkLst>
        </pc:spChg>
        <pc:spChg chg="add del mod">
          <ac:chgData name="Keighley, Rachel E." userId="5ad85ff4-cca7-4b6a-a76d-3250c9dac7a7" providerId="ADAL" clId="{0D957F7D-FBA2-3841-A27F-A077B1B2F1CF}" dt="2023-02-17T09:10:50.715" v="686"/>
          <ac:spMkLst>
            <pc:docMk/>
            <pc:sldMk cId="1857934356" sldId="275"/>
            <ac:spMk id="4" creationId="{EAC0AD5F-51AE-39BA-ED70-D6B42F6F5ADA}"/>
          </ac:spMkLst>
        </pc:spChg>
        <pc:spChg chg="add">
          <ac:chgData name="Keighley, Rachel E." userId="5ad85ff4-cca7-4b6a-a76d-3250c9dac7a7" providerId="ADAL" clId="{0D957F7D-FBA2-3841-A27F-A077B1B2F1CF}" dt="2023-02-17T09:10:42.627" v="683" actId="26606"/>
          <ac:spMkLst>
            <pc:docMk/>
            <pc:sldMk cId="1857934356" sldId="275"/>
            <ac:spMk id="9" creationId="{B819A166-7571-4003-A6B8-B62034C3ED30}"/>
          </ac:spMkLst>
        </pc:spChg>
        <pc:graphicFrameChg chg="add mod">
          <ac:chgData name="Keighley, Rachel E." userId="5ad85ff4-cca7-4b6a-a76d-3250c9dac7a7" providerId="ADAL" clId="{0D957F7D-FBA2-3841-A27F-A077B1B2F1CF}" dt="2023-02-17T09:12:11.543" v="731" actId="123"/>
          <ac:graphicFrameMkLst>
            <pc:docMk/>
            <pc:sldMk cId="1857934356" sldId="275"/>
            <ac:graphicFrameMk id="5" creationId="{4F7049BF-CD6A-3CE0-5BCF-CCE6021B9CA5}"/>
          </ac:graphicFrameMkLst>
        </pc:graphicFrameChg>
      </pc:sldChg>
      <pc:sldChg chg="addSp delSp modSp add mod setBg">
        <pc:chgData name="Keighley, Rachel E." userId="5ad85ff4-cca7-4b6a-a76d-3250c9dac7a7" providerId="ADAL" clId="{0D957F7D-FBA2-3841-A27F-A077B1B2F1CF}" dt="2023-02-17T09:14:09.606" v="754" actId="26606"/>
        <pc:sldMkLst>
          <pc:docMk/>
          <pc:sldMk cId="1784306439" sldId="276"/>
        </pc:sldMkLst>
        <pc:spChg chg="mod">
          <ac:chgData name="Keighley, Rachel E." userId="5ad85ff4-cca7-4b6a-a76d-3250c9dac7a7" providerId="ADAL" clId="{0D957F7D-FBA2-3841-A27F-A077B1B2F1CF}" dt="2023-02-17T09:14:09.606" v="754" actId="26606"/>
          <ac:spMkLst>
            <pc:docMk/>
            <pc:sldMk cId="1784306439" sldId="276"/>
            <ac:spMk id="2" creationId="{E65ED613-A725-27F8-6F91-8EB4F6BF0F83}"/>
          </ac:spMkLst>
        </pc:spChg>
        <pc:spChg chg="del">
          <ac:chgData name="Keighley, Rachel E." userId="5ad85ff4-cca7-4b6a-a76d-3250c9dac7a7" providerId="ADAL" clId="{0D957F7D-FBA2-3841-A27F-A077B1B2F1CF}" dt="2023-02-09T12:33:12.480" v="261" actId="931"/>
          <ac:spMkLst>
            <pc:docMk/>
            <pc:sldMk cId="1784306439" sldId="276"/>
            <ac:spMk id="3" creationId="{02BCA32D-1493-1D63-37C9-56F8BC4E8236}"/>
          </ac:spMkLst>
        </pc:spChg>
        <pc:spChg chg="add">
          <ac:chgData name="Keighley, Rachel E." userId="5ad85ff4-cca7-4b6a-a76d-3250c9dac7a7" providerId="ADAL" clId="{0D957F7D-FBA2-3841-A27F-A077B1B2F1CF}" dt="2023-02-17T09:14:09.606" v="754" actId="26606"/>
          <ac:spMkLst>
            <pc:docMk/>
            <pc:sldMk cId="1784306439" sldId="276"/>
            <ac:spMk id="10" creationId="{A57A8FF7-9666-4356-A84B-183FDAE82321}"/>
          </ac:spMkLst>
        </pc:spChg>
        <pc:picChg chg="add mod">
          <ac:chgData name="Keighley, Rachel E." userId="5ad85ff4-cca7-4b6a-a76d-3250c9dac7a7" providerId="ADAL" clId="{0D957F7D-FBA2-3841-A27F-A077B1B2F1CF}" dt="2023-02-17T09:14:09.606" v="754" actId="26606"/>
          <ac:picMkLst>
            <pc:docMk/>
            <pc:sldMk cId="1784306439" sldId="276"/>
            <ac:picMk id="5" creationId="{E45F9224-C96D-0556-CFD7-53C3E01BBFFE}"/>
          </ac:picMkLst>
        </pc:picChg>
      </pc:sldChg>
      <pc:sldChg chg="addSp delSp modSp add mod setBg">
        <pc:chgData name="Keighley, Rachel E." userId="5ad85ff4-cca7-4b6a-a76d-3250c9dac7a7" providerId="ADAL" clId="{0D957F7D-FBA2-3841-A27F-A077B1B2F1CF}" dt="2023-02-17T09:34:38.681" v="925" actId="20577"/>
        <pc:sldMkLst>
          <pc:docMk/>
          <pc:sldMk cId="2581894183" sldId="277"/>
        </pc:sldMkLst>
        <pc:spChg chg="mod">
          <ac:chgData name="Keighley, Rachel E." userId="5ad85ff4-cca7-4b6a-a76d-3250c9dac7a7" providerId="ADAL" clId="{0D957F7D-FBA2-3841-A27F-A077B1B2F1CF}" dt="2023-02-17T09:14:23.355" v="755" actId="26606"/>
          <ac:spMkLst>
            <pc:docMk/>
            <pc:sldMk cId="2581894183" sldId="277"/>
            <ac:spMk id="2" creationId="{E65ED613-A725-27F8-6F91-8EB4F6BF0F83}"/>
          </ac:spMkLst>
        </pc:spChg>
        <pc:spChg chg="del mod">
          <ac:chgData name="Keighley, Rachel E." userId="5ad85ff4-cca7-4b6a-a76d-3250c9dac7a7" providerId="ADAL" clId="{0D957F7D-FBA2-3841-A27F-A077B1B2F1CF}" dt="2023-02-17T09:14:23.355" v="755" actId="26606"/>
          <ac:spMkLst>
            <pc:docMk/>
            <pc:sldMk cId="2581894183" sldId="277"/>
            <ac:spMk id="3" creationId="{02BCA32D-1493-1D63-37C9-56F8BC4E8236}"/>
          </ac:spMkLst>
        </pc:spChg>
        <pc:spChg chg="add">
          <ac:chgData name="Keighley, Rachel E." userId="5ad85ff4-cca7-4b6a-a76d-3250c9dac7a7" providerId="ADAL" clId="{0D957F7D-FBA2-3841-A27F-A077B1B2F1CF}" dt="2023-02-17T09:14:23.355" v="755" actId="26606"/>
          <ac:spMkLst>
            <pc:docMk/>
            <pc:sldMk cId="2581894183" sldId="277"/>
            <ac:spMk id="10" creationId="{D335A262-7106-4571-BE09-CFA60A9DB0FF}"/>
          </ac:spMkLst>
        </pc:spChg>
        <pc:spChg chg="add">
          <ac:chgData name="Keighley, Rachel E." userId="5ad85ff4-cca7-4b6a-a76d-3250c9dac7a7" providerId="ADAL" clId="{0D957F7D-FBA2-3841-A27F-A077B1B2F1CF}" dt="2023-02-17T09:14:23.355" v="755" actId="26606"/>
          <ac:spMkLst>
            <pc:docMk/>
            <pc:sldMk cId="2581894183" sldId="277"/>
            <ac:spMk id="12" creationId="{7A6F043C-2A2A-4ECE-99FC-9670FAF956C5}"/>
          </ac:spMkLst>
        </pc:spChg>
        <pc:spChg chg="add">
          <ac:chgData name="Keighley, Rachel E." userId="5ad85ff4-cca7-4b6a-a76d-3250c9dac7a7" providerId="ADAL" clId="{0D957F7D-FBA2-3841-A27F-A077B1B2F1CF}" dt="2023-02-17T09:14:23.355" v="755" actId="26606"/>
          <ac:spMkLst>
            <pc:docMk/>
            <pc:sldMk cId="2581894183" sldId="277"/>
            <ac:spMk id="14" creationId="{046FE5A8-8C9A-4D97-A7C4-214929653ACC}"/>
          </ac:spMkLst>
        </pc:spChg>
        <pc:spChg chg="add">
          <ac:chgData name="Keighley, Rachel E." userId="5ad85ff4-cca7-4b6a-a76d-3250c9dac7a7" providerId="ADAL" clId="{0D957F7D-FBA2-3841-A27F-A077B1B2F1CF}" dt="2023-02-17T09:14:23.355" v="755" actId="26606"/>
          <ac:spMkLst>
            <pc:docMk/>
            <pc:sldMk cId="2581894183" sldId="277"/>
            <ac:spMk id="16" creationId="{B6297F2B-78AD-4022-83A4-78FC55E1136B}"/>
          </ac:spMkLst>
        </pc:spChg>
        <pc:graphicFrameChg chg="add mod">
          <ac:chgData name="Keighley, Rachel E." userId="5ad85ff4-cca7-4b6a-a76d-3250c9dac7a7" providerId="ADAL" clId="{0D957F7D-FBA2-3841-A27F-A077B1B2F1CF}" dt="2023-02-17T09:34:38.681" v="925" actId="20577"/>
          <ac:graphicFrameMkLst>
            <pc:docMk/>
            <pc:sldMk cId="2581894183" sldId="277"/>
            <ac:graphicFrameMk id="5" creationId="{3ECC6550-4C94-A483-8290-7BDF59DF21F2}"/>
          </ac:graphicFrameMkLst>
        </pc:graphicFrameChg>
        <pc:picChg chg="add">
          <ac:chgData name="Keighley, Rachel E." userId="5ad85ff4-cca7-4b6a-a76d-3250c9dac7a7" providerId="ADAL" clId="{0D957F7D-FBA2-3841-A27F-A077B1B2F1CF}" dt="2023-02-17T09:14:23.355" v="755" actId="26606"/>
          <ac:picMkLst>
            <pc:docMk/>
            <pc:sldMk cId="2581894183" sldId="277"/>
            <ac:picMk id="6" creationId="{E8D8A1C0-8F3C-C0CF-5568-B6B97C4DD07C}"/>
          </ac:picMkLst>
        </pc:picChg>
      </pc:sldChg>
      <pc:sldChg chg="addSp delSp modSp add mod setBg">
        <pc:chgData name="Keighley, Rachel E." userId="5ad85ff4-cca7-4b6a-a76d-3250c9dac7a7" providerId="ADAL" clId="{0D957F7D-FBA2-3841-A27F-A077B1B2F1CF}" dt="2023-02-17T09:12:00.169" v="728" actId="123"/>
        <pc:sldMkLst>
          <pc:docMk/>
          <pc:sldMk cId="906359000" sldId="278"/>
        </pc:sldMkLst>
        <pc:spChg chg="mod">
          <ac:chgData name="Keighley, Rachel E." userId="5ad85ff4-cca7-4b6a-a76d-3250c9dac7a7" providerId="ADAL" clId="{0D957F7D-FBA2-3841-A27F-A077B1B2F1CF}" dt="2023-02-17T09:10:57.799" v="687" actId="26606"/>
          <ac:spMkLst>
            <pc:docMk/>
            <pc:sldMk cId="906359000" sldId="278"/>
            <ac:spMk id="2" creationId="{E65ED613-A725-27F8-6F91-8EB4F6BF0F83}"/>
          </ac:spMkLst>
        </pc:spChg>
        <pc:spChg chg="del mod">
          <ac:chgData name="Keighley, Rachel E." userId="5ad85ff4-cca7-4b6a-a76d-3250c9dac7a7" providerId="ADAL" clId="{0D957F7D-FBA2-3841-A27F-A077B1B2F1CF}" dt="2023-02-17T09:10:57.799" v="687" actId="26606"/>
          <ac:spMkLst>
            <pc:docMk/>
            <pc:sldMk cId="906359000" sldId="278"/>
            <ac:spMk id="3" creationId="{02BCA32D-1493-1D63-37C9-56F8BC4E8236}"/>
          </ac:spMkLst>
        </pc:spChg>
        <pc:spChg chg="add">
          <ac:chgData name="Keighley, Rachel E." userId="5ad85ff4-cca7-4b6a-a76d-3250c9dac7a7" providerId="ADAL" clId="{0D957F7D-FBA2-3841-A27F-A077B1B2F1CF}" dt="2023-02-17T09:10:57.799" v="687" actId="26606"/>
          <ac:spMkLst>
            <pc:docMk/>
            <pc:sldMk cId="906359000" sldId="278"/>
            <ac:spMk id="9" creationId="{B819A166-7571-4003-A6B8-B62034C3ED30}"/>
          </ac:spMkLst>
        </pc:spChg>
        <pc:graphicFrameChg chg="add mod">
          <ac:chgData name="Keighley, Rachel E." userId="5ad85ff4-cca7-4b6a-a76d-3250c9dac7a7" providerId="ADAL" clId="{0D957F7D-FBA2-3841-A27F-A077B1B2F1CF}" dt="2023-02-17T09:12:00.169" v="728" actId="123"/>
          <ac:graphicFrameMkLst>
            <pc:docMk/>
            <pc:sldMk cId="906359000" sldId="278"/>
            <ac:graphicFrameMk id="5" creationId="{83DA4DB4-FA2A-B105-2267-53F5FDF76D74}"/>
          </ac:graphicFrameMkLst>
        </pc:graphicFrameChg>
      </pc:sldChg>
      <pc:sldChg chg="addSp delSp modSp add mod setBg">
        <pc:chgData name="Keighley, Rachel E." userId="5ad85ff4-cca7-4b6a-a76d-3250c9dac7a7" providerId="ADAL" clId="{0D957F7D-FBA2-3841-A27F-A077B1B2F1CF}" dt="2023-02-17T09:13:22.356" v="752" actId="123"/>
        <pc:sldMkLst>
          <pc:docMk/>
          <pc:sldMk cId="552894298" sldId="279"/>
        </pc:sldMkLst>
        <pc:spChg chg="mod">
          <ac:chgData name="Keighley, Rachel E." userId="5ad85ff4-cca7-4b6a-a76d-3250c9dac7a7" providerId="ADAL" clId="{0D957F7D-FBA2-3841-A27F-A077B1B2F1CF}" dt="2023-02-17T09:13:13.841" v="750" actId="26606"/>
          <ac:spMkLst>
            <pc:docMk/>
            <pc:sldMk cId="552894298" sldId="279"/>
            <ac:spMk id="2" creationId="{E65ED613-A725-27F8-6F91-8EB4F6BF0F83}"/>
          </ac:spMkLst>
        </pc:spChg>
        <pc:spChg chg="del mod">
          <ac:chgData name="Keighley, Rachel E." userId="5ad85ff4-cca7-4b6a-a76d-3250c9dac7a7" providerId="ADAL" clId="{0D957F7D-FBA2-3841-A27F-A077B1B2F1CF}" dt="2023-02-17T09:13:13.841" v="750" actId="26606"/>
          <ac:spMkLst>
            <pc:docMk/>
            <pc:sldMk cId="552894298" sldId="279"/>
            <ac:spMk id="3" creationId="{02BCA32D-1493-1D63-37C9-56F8BC4E8236}"/>
          </ac:spMkLst>
        </pc:spChg>
        <pc:spChg chg="add">
          <ac:chgData name="Keighley, Rachel E." userId="5ad85ff4-cca7-4b6a-a76d-3250c9dac7a7" providerId="ADAL" clId="{0D957F7D-FBA2-3841-A27F-A077B1B2F1CF}" dt="2023-02-17T09:13:13.841" v="750" actId="26606"/>
          <ac:spMkLst>
            <pc:docMk/>
            <pc:sldMk cId="552894298" sldId="279"/>
            <ac:spMk id="9" creationId="{B819A166-7571-4003-A6B8-B62034C3ED30}"/>
          </ac:spMkLst>
        </pc:spChg>
        <pc:graphicFrameChg chg="add mod">
          <ac:chgData name="Keighley, Rachel E." userId="5ad85ff4-cca7-4b6a-a76d-3250c9dac7a7" providerId="ADAL" clId="{0D957F7D-FBA2-3841-A27F-A077B1B2F1CF}" dt="2023-02-17T09:13:22.356" v="752" actId="123"/>
          <ac:graphicFrameMkLst>
            <pc:docMk/>
            <pc:sldMk cId="552894298" sldId="279"/>
            <ac:graphicFrameMk id="5" creationId="{DAFFDBC0-B552-7600-6077-6587D3CDE84C}"/>
          </ac:graphicFrameMkLst>
        </pc:graphicFrameChg>
      </pc:sldChg>
      <pc:sldChg chg="addSp delSp modSp add mod ord setBg modAnim delDesignElem">
        <pc:chgData name="Keighley, Rachel E." userId="5ad85ff4-cca7-4b6a-a76d-3250c9dac7a7" providerId="ADAL" clId="{0D957F7D-FBA2-3841-A27F-A077B1B2F1CF}" dt="2023-02-17T09:18:41.817" v="921"/>
        <pc:sldMkLst>
          <pc:docMk/>
          <pc:sldMk cId="3975714858" sldId="280"/>
        </pc:sldMkLst>
        <pc:spChg chg="mod">
          <ac:chgData name="Keighley, Rachel E." userId="5ad85ff4-cca7-4b6a-a76d-3250c9dac7a7" providerId="ADAL" clId="{0D957F7D-FBA2-3841-A27F-A077B1B2F1CF}" dt="2023-02-17T09:16:15.108" v="844" actId="26606"/>
          <ac:spMkLst>
            <pc:docMk/>
            <pc:sldMk cId="3975714858" sldId="280"/>
            <ac:spMk id="2" creationId="{E65ED613-A725-27F8-6F91-8EB4F6BF0F83}"/>
          </ac:spMkLst>
        </pc:spChg>
        <pc:spChg chg="del">
          <ac:chgData name="Keighley, Rachel E." userId="5ad85ff4-cca7-4b6a-a76d-3250c9dac7a7" providerId="ADAL" clId="{0D957F7D-FBA2-3841-A27F-A077B1B2F1CF}" dt="2023-02-17T09:15:04.208" v="757"/>
          <ac:spMkLst>
            <pc:docMk/>
            <pc:sldMk cId="3975714858" sldId="280"/>
            <ac:spMk id="9" creationId="{B819A166-7571-4003-A6B8-B62034C3ED30}"/>
          </ac:spMkLst>
        </pc:spChg>
        <pc:spChg chg="add del">
          <ac:chgData name="Keighley, Rachel E." userId="5ad85ff4-cca7-4b6a-a76d-3250c9dac7a7" providerId="ADAL" clId="{0D957F7D-FBA2-3841-A27F-A077B1B2F1CF}" dt="2023-02-17T09:18:16.883" v="918" actId="26606"/>
          <ac:spMkLst>
            <pc:docMk/>
            <pc:sldMk cId="3975714858" sldId="280"/>
            <ac:spMk id="10" creationId="{42285737-90EE-47DC-AC80-8AE156B11969}"/>
          </ac:spMkLst>
        </pc:spChg>
        <pc:spChg chg="add">
          <ac:chgData name="Keighley, Rachel E." userId="5ad85ff4-cca7-4b6a-a76d-3250c9dac7a7" providerId="ADAL" clId="{0D957F7D-FBA2-3841-A27F-A077B1B2F1CF}" dt="2023-02-17T09:18:16.883" v="918" actId="26606"/>
          <ac:spMkLst>
            <pc:docMk/>
            <pc:sldMk cId="3975714858" sldId="280"/>
            <ac:spMk id="23" creationId="{42285737-90EE-47DC-AC80-8AE156B11969}"/>
          </ac:spMkLst>
        </pc:spChg>
        <pc:grpChg chg="add del">
          <ac:chgData name="Keighley, Rachel E." userId="5ad85ff4-cca7-4b6a-a76d-3250c9dac7a7" providerId="ADAL" clId="{0D957F7D-FBA2-3841-A27F-A077B1B2F1CF}" dt="2023-02-17T09:18:16.883" v="918" actId="26606"/>
          <ac:grpSpMkLst>
            <pc:docMk/>
            <pc:sldMk cId="3975714858" sldId="280"/>
            <ac:grpSpMk id="12" creationId="{B57BDC17-F1B3-455F-BBF1-680AA1F25C06}"/>
          </ac:grpSpMkLst>
        </pc:grpChg>
        <pc:grpChg chg="add">
          <ac:chgData name="Keighley, Rachel E." userId="5ad85ff4-cca7-4b6a-a76d-3250c9dac7a7" providerId="ADAL" clId="{0D957F7D-FBA2-3841-A27F-A077B1B2F1CF}" dt="2023-02-17T09:18:16.883" v="918" actId="26606"/>
          <ac:grpSpMkLst>
            <pc:docMk/>
            <pc:sldMk cId="3975714858" sldId="280"/>
            <ac:grpSpMk id="25" creationId="{B57BDC17-F1B3-455F-BBF1-680AA1F25C06}"/>
          </ac:grpSpMkLst>
        </pc:grpChg>
        <pc:graphicFrameChg chg="mod modGraphic">
          <ac:chgData name="Keighley, Rachel E." userId="5ad85ff4-cca7-4b6a-a76d-3250c9dac7a7" providerId="ADAL" clId="{0D957F7D-FBA2-3841-A27F-A077B1B2F1CF}" dt="2023-02-17T09:18:20.349" v="919" actId="20577"/>
          <ac:graphicFrameMkLst>
            <pc:docMk/>
            <pc:sldMk cId="3975714858" sldId="280"/>
            <ac:graphicFrameMk id="5" creationId="{4F7049BF-CD6A-3CE0-5BCF-CCE6021B9CA5}"/>
          </ac:graphicFrameMkLst>
        </pc:graphicFrameChg>
      </pc:sldChg>
    </pc:docChg>
  </pc:docChgLst>
  <pc:docChgLst>
    <pc:chgData name="Keighley, Rachel E." userId="5ad85ff4-cca7-4b6a-a76d-3250c9dac7a7" providerId="ADAL" clId="{0FDB5357-9C69-534A-B980-CCBC6ED36729}"/>
    <pc:docChg chg="undo custSel addSld delSld modSld">
      <pc:chgData name="Keighley, Rachel E." userId="5ad85ff4-cca7-4b6a-a76d-3250c9dac7a7" providerId="ADAL" clId="{0FDB5357-9C69-534A-B980-CCBC6ED36729}" dt="2023-01-12T15:12:44.099" v="50" actId="2696"/>
      <pc:docMkLst>
        <pc:docMk/>
      </pc:docMkLst>
      <pc:sldChg chg="del">
        <pc:chgData name="Keighley, Rachel E." userId="5ad85ff4-cca7-4b6a-a76d-3250c9dac7a7" providerId="ADAL" clId="{0FDB5357-9C69-534A-B980-CCBC6ED36729}" dt="2023-01-12T15:12:44.099" v="50" actId="2696"/>
        <pc:sldMkLst>
          <pc:docMk/>
          <pc:sldMk cId="1044853171" sldId="269"/>
        </pc:sldMkLst>
      </pc:sldChg>
      <pc:sldChg chg="addSp delSp modSp new mod setBg modAnim">
        <pc:chgData name="Keighley, Rachel E." userId="5ad85ff4-cca7-4b6a-a76d-3250c9dac7a7" providerId="ADAL" clId="{0FDB5357-9C69-534A-B980-CCBC6ED36729}" dt="2023-01-12T15:11:48.439" v="7" actId="26606"/>
        <pc:sldMkLst>
          <pc:docMk/>
          <pc:sldMk cId="2500438129" sldId="271"/>
        </pc:sldMkLst>
        <pc:spChg chg="add del">
          <ac:chgData name="Keighley, Rachel E." userId="5ad85ff4-cca7-4b6a-a76d-3250c9dac7a7" providerId="ADAL" clId="{0FDB5357-9C69-534A-B980-CCBC6ED36729}" dt="2023-01-12T15:11:48.439" v="7" actId="26606"/>
          <ac:spMkLst>
            <pc:docMk/>
            <pc:sldMk cId="2500438129" sldId="271"/>
            <ac:spMk id="2" creationId="{1D23CEAE-DFFB-709F-8CDA-B25E060713C7}"/>
          </ac:spMkLst>
        </pc:spChg>
        <pc:spChg chg="del">
          <ac:chgData name="Keighley, Rachel E." userId="5ad85ff4-cca7-4b6a-a76d-3250c9dac7a7" providerId="ADAL" clId="{0FDB5357-9C69-534A-B980-CCBC6ED36729}" dt="2023-01-12T15:11:40.388" v="1"/>
          <ac:spMkLst>
            <pc:docMk/>
            <pc:sldMk cId="2500438129" sldId="271"/>
            <ac:spMk id="3" creationId="{7CF7C81E-DC4D-77EB-3DF1-C36816AFCE3D}"/>
          </ac:spMkLst>
        </pc:spChg>
        <pc:spChg chg="add del">
          <ac:chgData name="Keighley, Rachel E." userId="5ad85ff4-cca7-4b6a-a76d-3250c9dac7a7" providerId="ADAL" clId="{0FDB5357-9C69-534A-B980-CCBC6ED36729}" dt="2023-01-12T15:11:45.844" v="4" actId="26606"/>
          <ac:spMkLst>
            <pc:docMk/>
            <pc:sldMk cId="2500438129" sldId="271"/>
            <ac:spMk id="9" creationId="{AB8C311F-7253-4AED-9701-7FC0708C41C7}"/>
          </ac:spMkLst>
        </pc:spChg>
        <pc:spChg chg="add del">
          <ac:chgData name="Keighley, Rachel E." userId="5ad85ff4-cca7-4b6a-a76d-3250c9dac7a7" providerId="ADAL" clId="{0FDB5357-9C69-534A-B980-CCBC6ED36729}" dt="2023-01-12T15:11:45.844" v="4" actId="26606"/>
          <ac:spMkLst>
            <pc:docMk/>
            <pc:sldMk cId="2500438129" sldId="271"/>
            <ac:spMk id="11" creationId="{E2384209-CB15-4CDF-9D31-C44FD9A3F20D}"/>
          </ac:spMkLst>
        </pc:spChg>
        <pc:spChg chg="add del">
          <ac:chgData name="Keighley, Rachel E." userId="5ad85ff4-cca7-4b6a-a76d-3250c9dac7a7" providerId="ADAL" clId="{0FDB5357-9C69-534A-B980-CCBC6ED36729}" dt="2023-01-12T15:11:45.844" v="4" actId="26606"/>
          <ac:spMkLst>
            <pc:docMk/>
            <pc:sldMk cId="2500438129" sldId="271"/>
            <ac:spMk id="13" creationId="{2633B3B5-CC90-43F0-8714-D31D1F3F0209}"/>
          </ac:spMkLst>
        </pc:spChg>
        <pc:spChg chg="add del">
          <ac:chgData name="Keighley, Rachel E." userId="5ad85ff4-cca7-4b6a-a76d-3250c9dac7a7" providerId="ADAL" clId="{0FDB5357-9C69-534A-B980-CCBC6ED36729}" dt="2023-01-12T15:11:45.844" v="4" actId="26606"/>
          <ac:spMkLst>
            <pc:docMk/>
            <pc:sldMk cId="2500438129" sldId="271"/>
            <ac:spMk id="15" creationId="{A8D57A06-A426-446D-B02C-A2DC6B62E45E}"/>
          </ac:spMkLst>
        </pc:spChg>
        <pc:spChg chg="add del">
          <ac:chgData name="Keighley, Rachel E." userId="5ad85ff4-cca7-4b6a-a76d-3250c9dac7a7" providerId="ADAL" clId="{0FDB5357-9C69-534A-B980-CCBC6ED36729}" dt="2023-01-12T15:11:48.426" v="6" actId="26606"/>
          <ac:spMkLst>
            <pc:docMk/>
            <pc:sldMk cId="2500438129" sldId="271"/>
            <ac:spMk id="17" creationId="{32BC26D8-82FB-445E-AA49-62A77D7C1EE0}"/>
          </ac:spMkLst>
        </pc:spChg>
        <pc:spChg chg="add del">
          <ac:chgData name="Keighley, Rachel E." userId="5ad85ff4-cca7-4b6a-a76d-3250c9dac7a7" providerId="ADAL" clId="{0FDB5357-9C69-534A-B980-CCBC6ED36729}" dt="2023-01-12T15:11:48.426" v="6" actId="26606"/>
          <ac:spMkLst>
            <pc:docMk/>
            <pc:sldMk cId="2500438129" sldId="271"/>
            <ac:spMk id="18" creationId="{CB44330D-EA18-4254-AA95-EB49948539B8}"/>
          </ac:spMkLst>
        </pc:spChg>
        <pc:spChg chg="add">
          <ac:chgData name="Keighley, Rachel E." userId="5ad85ff4-cca7-4b6a-a76d-3250c9dac7a7" providerId="ADAL" clId="{0FDB5357-9C69-534A-B980-CCBC6ED36729}" dt="2023-01-12T15:11:48.439" v="7" actId="26606"/>
          <ac:spMkLst>
            <pc:docMk/>
            <pc:sldMk cId="2500438129" sldId="271"/>
            <ac:spMk id="20" creationId="{AB8C311F-7253-4AED-9701-7FC0708C41C7}"/>
          </ac:spMkLst>
        </pc:spChg>
        <pc:spChg chg="add">
          <ac:chgData name="Keighley, Rachel E." userId="5ad85ff4-cca7-4b6a-a76d-3250c9dac7a7" providerId="ADAL" clId="{0FDB5357-9C69-534A-B980-CCBC6ED36729}" dt="2023-01-12T15:11:48.439" v="7" actId="26606"/>
          <ac:spMkLst>
            <pc:docMk/>
            <pc:sldMk cId="2500438129" sldId="271"/>
            <ac:spMk id="21" creationId="{E2384209-CB15-4CDF-9D31-C44FD9A3F20D}"/>
          </ac:spMkLst>
        </pc:spChg>
        <pc:spChg chg="add">
          <ac:chgData name="Keighley, Rachel E." userId="5ad85ff4-cca7-4b6a-a76d-3250c9dac7a7" providerId="ADAL" clId="{0FDB5357-9C69-534A-B980-CCBC6ED36729}" dt="2023-01-12T15:11:48.439" v="7" actId="26606"/>
          <ac:spMkLst>
            <pc:docMk/>
            <pc:sldMk cId="2500438129" sldId="271"/>
            <ac:spMk id="22" creationId="{2633B3B5-CC90-43F0-8714-D31D1F3F0209}"/>
          </ac:spMkLst>
        </pc:spChg>
        <pc:spChg chg="add">
          <ac:chgData name="Keighley, Rachel E." userId="5ad85ff4-cca7-4b6a-a76d-3250c9dac7a7" providerId="ADAL" clId="{0FDB5357-9C69-534A-B980-CCBC6ED36729}" dt="2023-01-12T15:11:48.439" v="7" actId="26606"/>
          <ac:spMkLst>
            <pc:docMk/>
            <pc:sldMk cId="2500438129" sldId="271"/>
            <ac:spMk id="23" creationId="{A8D57A06-A426-446D-B02C-A2DC6B62E45E}"/>
          </ac:spMkLst>
        </pc:spChg>
        <pc:picChg chg="add mod">
          <ac:chgData name="Keighley, Rachel E." userId="5ad85ff4-cca7-4b6a-a76d-3250c9dac7a7" providerId="ADAL" clId="{0FDB5357-9C69-534A-B980-CCBC6ED36729}" dt="2023-01-12T15:11:48.439" v="7" actId="26606"/>
          <ac:picMkLst>
            <pc:docMk/>
            <pc:sldMk cId="2500438129" sldId="271"/>
            <ac:picMk id="4" creationId="{63678FDF-CBEC-14AF-5C6D-77A1989D25C3}"/>
          </ac:picMkLst>
        </pc:picChg>
      </pc:sldChg>
      <pc:sldChg chg="addSp delSp modSp add mod setBg delDesignElem">
        <pc:chgData name="Keighley, Rachel E." userId="5ad85ff4-cca7-4b6a-a76d-3250c9dac7a7" providerId="ADAL" clId="{0FDB5357-9C69-534A-B980-CCBC6ED36729}" dt="2023-01-12T15:12:26.742" v="49" actId="20577"/>
        <pc:sldMkLst>
          <pc:docMk/>
          <pc:sldMk cId="3957703980" sldId="272"/>
        </pc:sldMkLst>
        <pc:spChg chg="mod">
          <ac:chgData name="Keighley, Rachel E." userId="5ad85ff4-cca7-4b6a-a76d-3250c9dac7a7" providerId="ADAL" clId="{0FDB5357-9C69-534A-B980-CCBC6ED36729}" dt="2023-01-12T15:12:26.742" v="49" actId="20577"/>
          <ac:spMkLst>
            <pc:docMk/>
            <pc:sldMk cId="3957703980" sldId="272"/>
            <ac:spMk id="2" creationId="{47E42CED-E278-46DB-32CD-347C53E8320A}"/>
          </ac:spMkLst>
        </pc:spChg>
        <pc:spChg chg="del">
          <ac:chgData name="Keighley, Rachel E." userId="5ad85ff4-cca7-4b6a-a76d-3250c9dac7a7" providerId="ADAL" clId="{0FDB5357-9C69-534A-B980-CCBC6ED36729}" dt="2023-01-12T15:12:15.040" v="9"/>
          <ac:spMkLst>
            <pc:docMk/>
            <pc:sldMk cId="3957703980" sldId="272"/>
            <ac:spMk id="9" creationId="{19D32F93-50AC-4C46-A5DB-291C60DDB7BD}"/>
          </ac:spMkLst>
        </pc:spChg>
        <pc:spChg chg="add">
          <ac:chgData name="Keighley, Rachel E." userId="5ad85ff4-cca7-4b6a-a76d-3250c9dac7a7" providerId="ADAL" clId="{0FDB5357-9C69-534A-B980-CCBC6ED36729}" dt="2023-01-12T15:12:16.859" v="10" actId="26606"/>
          <ac:spMkLst>
            <pc:docMk/>
            <pc:sldMk cId="3957703980" sldId="272"/>
            <ac:spMk id="10" creationId="{827DC2C4-B485-428A-BF4A-472D2967F47F}"/>
          </ac:spMkLst>
        </pc:spChg>
        <pc:spChg chg="del">
          <ac:chgData name="Keighley, Rachel E." userId="5ad85ff4-cca7-4b6a-a76d-3250c9dac7a7" providerId="ADAL" clId="{0FDB5357-9C69-534A-B980-CCBC6ED36729}" dt="2023-01-12T15:12:15.040" v="9"/>
          <ac:spMkLst>
            <pc:docMk/>
            <pc:sldMk cId="3957703980" sldId="272"/>
            <ac:spMk id="11" creationId="{B9A1D9BC-1455-4308-9ABD-A3F8EDB67AAF}"/>
          </ac:spMkLst>
        </pc:spChg>
        <pc:spChg chg="add">
          <ac:chgData name="Keighley, Rachel E." userId="5ad85ff4-cca7-4b6a-a76d-3250c9dac7a7" providerId="ADAL" clId="{0FDB5357-9C69-534A-B980-CCBC6ED36729}" dt="2023-01-12T15:12:16.859" v="10" actId="26606"/>
          <ac:spMkLst>
            <pc:docMk/>
            <pc:sldMk cId="3957703980" sldId="272"/>
            <ac:spMk id="12" creationId="{19D32F93-50AC-4C46-A5DB-291C60DDB7BD}"/>
          </ac:spMkLst>
        </pc:spChg>
        <pc:spChg chg="add">
          <ac:chgData name="Keighley, Rachel E." userId="5ad85ff4-cca7-4b6a-a76d-3250c9dac7a7" providerId="ADAL" clId="{0FDB5357-9C69-534A-B980-CCBC6ED36729}" dt="2023-01-12T15:12:16.859" v="10" actId="26606"/>
          <ac:spMkLst>
            <pc:docMk/>
            <pc:sldMk cId="3957703980" sldId="272"/>
            <ac:spMk id="13" creationId="{4A62647B-1222-407C-8740-5A497612B1F5}"/>
          </ac:spMkLst>
        </pc:spChg>
        <pc:spChg chg="add">
          <ac:chgData name="Keighley, Rachel E." userId="5ad85ff4-cca7-4b6a-a76d-3250c9dac7a7" providerId="ADAL" clId="{0FDB5357-9C69-534A-B980-CCBC6ED36729}" dt="2023-01-12T15:12:16.859" v="10" actId="26606"/>
          <ac:spMkLst>
            <pc:docMk/>
            <pc:sldMk cId="3957703980" sldId="272"/>
            <ac:spMk id="14" creationId="{B9A1D9BC-1455-4308-9ABD-A3F8EDB67AAF}"/>
          </ac:spMkLst>
        </pc:spChg>
        <pc:spChg chg="del">
          <ac:chgData name="Keighley, Rachel E." userId="5ad85ff4-cca7-4b6a-a76d-3250c9dac7a7" providerId="ADAL" clId="{0FDB5357-9C69-534A-B980-CCBC6ED36729}" dt="2023-01-12T15:12:15.040" v="9"/>
          <ac:spMkLst>
            <pc:docMk/>
            <pc:sldMk cId="3957703980" sldId="272"/>
            <ac:spMk id="16" creationId="{827DC2C4-B485-428A-BF4A-472D2967F47F}"/>
          </ac:spMkLst>
        </pc:spChg>
        <pc:spChg chg="del">
          <ac:chgData name="Keighley, Rachel E." userId="5ad85ff4-cca7-4b6a-a76d-3250c9dac7a7" providerId="ADAL" clId="{0FDB5357-9C69-534A-B980-CCBC6ED36729}" dt="2023-01-12T15:12:15.040" v="9"/>
          <ac:spMkLst>
            <pc:docMk/>
            <pc:sldMk cId="3957703980" sldId="272"/>
            <ac:spMk id="18" creationId="{4A62647B-1222-407C-8740-5A497612B1F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uniofleicester.sharepoint.com/sites/Team_3b2bedcc-5c23-42c5-ad1c-d77099323572-DataAnalysis/Shared%20Documents/Data%20Analysis/Unseen%20Historic%20Data/Unseen%20UK%20ASW%20Data%20Tables%20Feb%2023%20analysi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uniofleicester.sharepoint.com/sites/Team_3b2bedcc-5c23-42c5-ad1c-d77099323572-DataAnalysis/Shared%20Documents/Data%20Analysis/Unseen%20Historic%20Data/Unseen%20UK%20ASW%20Data%20Tables%20Feb%2023%20analysi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GB">
                <a:solidFill>
                  <a:schemeClr val="tx1"/>
                </a:solidFill>
              </a:rPr>
              <a:t>ASW Cases Recruitment</a:t>
            </a:r>
            <a:r>
              <a:rPr lang="en-GB" baseline="0">
                <a:solidFill>
                  <a:schemeClr val="tx1"/>
                </a:solidFill>
              </a:rPr>
              <a:t> Tactics</a:t>
            </a:r>
            <a:endParaRPr lang="en-GB">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pieChart>
        <c:varyColors val="1"/>
        <c:ser>
          <c:idx val="0"/>
          <c:order val="0"/>
          <c:dPt>
            <c:idx val="0"/>
            <c:bubble3D val="0"/>
            <c:spPr>
              <a:solidFill>
                <a:srgbClr val="FFFF00"/>
              </a:solidFill>
              <a:ln w="19050">
                <a:solidFill>
                  <a:schemeClr val="lt1"/>
                </a:solidFill>
              </a:ln>
              <a:effectLst/>
            </c:spPr>
            <c:extLst>
              <c:ext xmlns:c16="http://schemas.microsoft.com/office/drawing/2014/chart" uri="{C3380CC4-5D6E-409C-BE32-E72D297353CC}">
                <c16:uniqueId val="{00000001-EA3E-784A-8A00-8D38DF5E7EB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A3E-784A-8A00-8D38DF5E7EBB}"/>
              </c:ext>
            </c:extLst>
          </c:dPt>
          <c:dPt>
            <c:idx val="2"/>
            <c:bubble3D val="0"/>
            <c:spPr>
              <a:solidFill>
                <a:srgbClr val="92D050"/>
              </a:solidFill>
              <a:ln w="19050">
                <a:solidFill>
                  <a:schemeClr val="lt1"/>
                </a:solidFill>
              </a:ln>
              <a:effectLst/>
            </c:spPr>
            <c:extLst>
              <c:ext xmlns:c16="http://schemas.microsoft.com/office/drawing/2014/chart" uri="{C3380CC4-5D6E-409C-BE32-E72D297353CC}">
                <c16:uniqueId val="{00000005-EA3E-784A-8A00-8D38DF5E7EB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A3E-784A-8A00-8D38DF5E7EB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EA3E-784A-8A00-8D38DF5E7EBB}"/>
              </c:ext>
            </c:extLst>
          </c:dPt>
          <c:dPt>
            <c:idx val="5"/>
            <c:bubble3D val="0"/>
            <c:spPr>
              <a:solidFill>
                <a:srgbClr val="C00000"/>
              </a:solidFill>
              <a:ln w="19050">
                <a:solidFill>
                  <a:schemeClr val="lt1"/>
                </a:solidFill>
              </a:ln>
              <a:effectLst/>
            </c:spPr>
            <c:extLst>
              <c:ext xmlns:c16="http://schemas.microsoft.com/office/drawing/2014/chart" uri="{C3380CC4-5D6E-409C-BE32-E72D297353CC}">
                <c16:uniqueId val="{0000000B-EA3E-784A-8A00-8D38DF5E7EBB}"/>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'Recruitment Tactics'!$A$6:$A$11</c:f>
              <c:strCache>
                <c:ptCount val="6"/>
                <c:pt idx="0">
                  <c:v>Coercion (Threats, blackmail, etc.)</c:v>
                </c:pt>
                <c:pt idx="1">
                  <c:v>False promises or statements</c:v>
                </c:pt>
                <c:pt idx="2">
                  <c:v>Familial</c:v>
                </c:pt>
                <c:pt idx="3">
                  <c:v>Intimate partner/marriage proposition</c:v>
                </c:pt>
                <c:pt idx="4">
                  <c:v>Job offer/advertisement</c:v>
                </c:pt>
                <c:pt idx="5">
                  <c:v>Unknown</c:v>
                </c:pt>
              </c:strCache>
            </c:strRef>
          </c:cat>
          <c:val>
            <c:numRef>
              <c:f>'Recruitment Tactics'!$L$6:$L$11</c:f>
              <c:numCache>
                <c:formatCode>General</c:formatCode>
                <c:ptCount val="6"/>
                <c:pt idx="0">
                  <c:v>11</c:v>
                </c:pt>
                <c:pt idx="1">
                  <c:v>17</c:v>
                </c:pt>
                <c:pt idx="2">
                  <c:v>5</c:v>
                </c:pt>
                <c:pt idx="3">
                  <c:v>4</c:v>
                </c:pt>
                <c:pt idx="4">
                  <c:v>9</c:v>
                </c:pt>
                <c:pt idx="5">
                  <c:v>217</c:v>
                </c:pt>
              </c:numCache>
            </c:numRef>
          </c:val>
          <c:extLst>
            <c:ext xmlns:c16="http://schemas.microsoft.com/office/drawing/2014/chart" uri="{C3380CC4-5D6E-409C-BE32-E72D297353CC}">
              <c16:uniqueId val="{0000000C-EA3E-784A-8A00-8D38DF5E7EBB}"/>
            </c:ext>
          </c:extLst>
        </c:ser>
        <c:dLbls>
          <c:showLegendKey val="0"/>
          <c:showVal val="0"/>
          <c:showCatName val="0"/>
          <c:showSerName val="0"/>
          <c:showPercent val="1"/>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Vulnerblities</a:t>
            </a:r>
            <a:r>
              <a:rPr lang="en-GB" baseline="0"/>
              <a:t> to MS</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cked"/>
        <c:varyColors val="0"/>
        <c:ser>
          <c:idx val="0"/>
          <c:order val="0"/>
          <c:tx>
            <c:strRef>
              <c:f>'MS Vulnerabilities '!$B$21</c:f>
              <c:strCache>
                <c:ptCount val="1"/>
                <c:pt idx="0">
                  <c:v>2017</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'MS Vulnerabilities '!$A$23:$A$32</c:f>
              <c:strCache>
                <c:ptCount val="10"/>
                <c:pt idx="0">
                  <c:v>Age</c:v>
                </c:pt>
                <c:pt idx="1">
                  <c:v>Financial Instability - poverty/debts</c:v>
                </c:pt>
                <c:pt idx="2">
                  <c:v>Immigration status</c:v>
                </c:pt>
                <c:pt idx="3">
                  <c:v>Language</c:v>
                </c:pt>
                <c:pt idx="4">
                  <c:v>Learning difficulties</c:v>
                </c:pt>
                <c:pt idx="5">
                  <c:v>Looked after/ unstable family</c:v>
                </c:pt>
                <c:pt idx="6">
                  <c:v>Mental illness</c:v>
                </c:pt>
                <c:pt idx="7">
                  <c:v>Past abuse</c:v>
                </c:pt>
                <c:pt idx="8">
                  <c:v>Social unrest</c:v>
                </c:pt>
                <c:pt idx="9">
                  <c:v>Substance abuse (drug and/or alcohol)</c:v>
                </c:pt>
              </c:strCache>
            </c:strRef>
          </c:cat>
          <c:val>
            <c:numRef>
              <c:f>'MS Vulnerabilities '!$B$23:$B$32</c:f>
              <c:numCache>
                <c:formatCode>General</c:formatCode>
                <c:ptCount val="10"/>
                <c:pt idx="0">
                  <c:v>3</c:v>
                </c:pt>
                <c:pt idx="3">
                  <c:v>6</c:v>
                </c:pt>
                <c:pt idx="9">
                  <c:v>2</c:v>
                </c:pt>
              </c:numCache>
            </c:numRef>
          </c:val>
          <c:smooth val="0"/>
          <c:extLst>
            <c:ext xmlns:c16="http://schemas.microsoft.com/office/drawing/2014/chart" uri="{C3380CC4-5D6E-409C-BE32-E72D297353CC}">
              <c16:uniqueId val="{00000000-6C7C-E640-BDDB-02907D27C99D}"/>
            </c:ext>
          </c:extLst>
        </c:ser>
        <c:ser>
          <c:idx val="1"/>
          <c:order val="1"/>
          <c:tx>
            <c:strRef>
              <c:f>'MS Vulnerabilities '!$D$21</c:f>
              <c:strCache>
                <c:ptCount val="1"/>
                <c:pt idx="0">
                  <c:v>2018</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'MS Vulnerabilities '!$A$23:$A$32</c:f>
              <c:strCache>
                <c:ptCount val="10"/>
                <c:pt idx="0">
                  <c:v>Age</c:v>
                </c:pt>
                <c:pt idx="1">
                  <c:v>Financial Instability - poverty/debts</c:v>
                </c:pt>
                <c:pt idx="2">
                  <c:v>Immigration status</c:v>
                </c:pt>
                <c:pt idx="3">
                  <c:v>Language</c:v>
                </c:pt>
                <c:pt idx="4">
                  <c:v>Learning difficulties</c:v>
                </c:pt>
                <c:pt idx="5">
                  <c:v>Looked after/ unstable family</c:v>
                </c:pt>
                <c:pt idx="6">
                  <c:v>Mental illness</c:v>
                </c:pt>
                <c:pt idx="7">
                  <c:v>Past abuse</c:v>
                </c:pt>
                <c:pt idx="8">
                  <c:v>Social unrest</c:v>
                </c:pt>
                <c:pt idx="9">
                  <c:v>Substance abuse (drug and/or alcohol)</c:v>
                </c:pt>
              </c:strCache>
            </c:strRef>
          </c:cat>
          <c:val>
            <c:numRef>
              <c:f>'MS Vulnerabilities '!$D$23:$D$32</c:f>
              <c:numCache>
                <c:formatCode>General</c:formatCode>
                <c:ptCount val="10"/>
                <c:pt idx="0">
                  <c:v>20</c:v>
                </c:pt>
                <c:pt idx="1">
                  <c:v>13</c:v>
                </c:pt>
                <c:pt idx="2">
                  <c:v>3</c:v>
                </c:pt>
                <c:pt idx="3">
                  <c:v>10</c:v>
                </c:pt>
                <c:pt idx="7">
                  <c:v>1</c:v>
                </c:pt>
              </c:numCache>
            </c:numRef>
          </c:val>
          <c:smooth val="0"/>
          <c:extLst>
            <c:ext xmlns:c16="http://schemas.microsoft.com/office/drawing/2014/chart" uri="{C3380CC4-5D6E-409C-BE32-E72D297353CC}">
              <c16:uniqueId val="{00000001-6C7C-E640-BDDB-02907D27C99D}"/>
            </c:ext>
          </c:extLst>
        </c:ser>
        <c:ser>
          <c:idx val="2"/>
          <c:order val="2"/>
          <c:tx>
            <c:strRef>
              <c:f>'MS Vulnerabilities '!$F$21</c:f>
              <c:strCache>
                <c:ptCount val="1"/>
                <c:pt idx="0">
                  <c:v>2019</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'MS Vulnerabilities '!$A$23:$A$32</c:f>
              <c:strCache>
                <c:ptCount val="10"/>
                <c:pt idx="0">
                  <c:v>Age</c:v>
                </c:pt>
                <c:pt idx="1">
                  <c:v>Financial Instability - poverty/debts</c:v>
                </c:pt>
                <c:pt idx="2">
                  <c:v>Immigration status</c:v>
                </c:pt>
                <c:pt idx="3">
                  <c:v>Language</c:v>
                </c:pt>
                <c:pt idx="4">
                  <c:v>Learning difficulties</c:v>
                </c:pt>
                <c:pt idx="5">
                  <c:v>Looked after/ unstable family</c:v>
                </c:pt>
                <c:pt idx="6">
                  <c:v>Mental illness</c:v>
                </c:pt>
                <c:pt idx="7">
                  <c:v>Past abuse</c:v>
                </c:pt>
                <c:pt idx="8">
                  <c:v>Social unrest</c:v>
                </c:pt>
                <c:pt idx="9">
                  <c:v>Substance abuse (drug and/or alcohol)</c:v>
                </c:pt>
              </c:strCache>
            </c:strRef>
          </c:cat>
          <c:val>
            <c:numRef>
              <c:f>'MS Vulnerabilities '!$F$23:$F$32</c:f>
              <c:numCache>
                <c:formatCode>General</c:formatCode>
                <c:ptCount val="10"/>
                <c:pt idx="0">
                  <c:v>11</c:v>
                </c:pt>
                <c:pt idx="1">
                  <c:v>12</c:v>
                </c:pt>
                <c:pt idx="2">
                  <c:v>4</c:v>
                </c:pt>
                <c:pt idx="3">
                  <c:v>25</c:v>
                </c:pt>
                <c:pt idx="7">
                  <c:v>5</c:v>
                </c:pt>
                <c:pt idx="9">
                  <c:v>4</c:v>
                </c:pt>
              </c:numCache>
            </c:numRef>
          </c:val>
          <c:smooth val="0"/>
          <c:extLst>
            <c:ext xmlns:c16="http://schemas.microsoft.com/office/drawing/2014/chart" uri="{C3380CC4-5D6E-409C-BE32-E72D297353CC}">
              <c16:uniqueId val="{00000002-6C7C-E640-BDDB-02907D27C99D}"/>
            </c:ext>
          </c:extLst>
        </c:ser>
        <c:ser>
          <c:idx val="3"/>
          <c:order val="3"/>
          <c:tx>
            <c:strRef>
              <c:f>'MS Vulnerabilities '!$H$21</c:f>
              <c:strCache>
                <c:ptCount val="1"/>
                <c:pt idx="0">
                  <c:v>2020</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'MS Vulnerabilities '!$A$23:$A$32</c:f>
              <c:strCache>
                <c:ptCount val="10"/>
                <c:pt idx="0">
                  <c:v>Age</c:v>
                </c:pt>
                <c:pt idx="1">
                  <c:v>Financial Instability - poverty/debts</c:v>
                </c:pt>
                <c:pt idx="2">
                  <c:v>Immigration status</c:v>
                </c:pt>
                <c:pt idx="3">
                  <c:v>Language</c:v>
                </c:pt>
                <c:pt idx="4">
                  <c:v>Learning difficulties</c:v>
                </c:pt>
                <c:pt idx="5">
                  <c:v>Looked after/ unstable family</c:v>
                </c:pt>
                <c:pt idx="6">
                  <c:v>Mental illness</c:v>
                </c:pt>
                <c:pt idx="7">
                  <c:v>Past abuse</c:v>
                </c:pt>
                <c:pt idx="8">
                  <c:v>Social unrest</c:v>
                </c:pt>
                <c:pt idx="9">
                  <c:v>Substance abuse (drug and/or alcohol)</c:v>
                </c:pt>
              </c:strCache>
            </c:strRef>
          </c:cat>
          <c:val>
            <c:numRef>
              <c:f>'MS Vulnerabilities '!$H$23:$H$32</c:f>
              <c:numCache>
                <c:formatCode>General</c:formatCode>
                <c:ptCount val="10"/>
                <c:pt idx="0">
                  <c:v>19</c:v>
                </c:pt>
                <c:pt idx="1">
                  <c:v>2</c:v>
                </c:pt>
                <c:pt idx="2">
                  <c:v>1</c:v>
                </c:pt>
                <c:pt idx="3">
                  <c:v>18</c:v>
                </c:pt>
                <c:pt idx="4">
                  <c:v>1</c:v>
                </c:pt>
                <c:pt idx="6">
                  <c:v>1</c:v>
                </c:pt>
                <c:pt idx="7">
                  <c:v>8</c:v>
                </c:pt>
                <c:pt idx="8">
                  <c:v>1</c:v>
                </c:pt>
                <c:pt idx="9">
                  <c:v>2</c:v>
                </c:pt>
              </c:numCache>
            </c:numRef>
          </c:val>
          <c:smooth val="0"/>
          <c:extLst>
            <c:ext xmlns:c16="http://schemas.microsoft.com/office/drawing/2014/chart" uri="{C3380CC4-5D6E-409C-BE32-E72D297353CC}">
              <c16:uniqueId val="{00000003-6C7C-E640-BDDB-02907D27C99D}"/>
            </c:ext>
          </c:extLst>
        </c:ser>
        <c:ser>
          <c:idx val="4"/>
          <c:order val="4"/>
          <c:tx>
            <c:strRef>
              <c:f>'MS Vulnerabilities '!$J$21</c:f>
              <c:strCache>
                <c:ptCount val="1"/>
                <c:pt idx="0">
                  <c:v>2021</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'MS Vulnerabilities '!$A$23:$A$32</c:f>
              <c:strCache>
                <c:ptCount val="10"/>
                <c:pt idx="0">
                  <c:v>Age</c:v>
                </c:pt>
                <c:pt idx="1">
                  <c:v>Financial Instability - poverty/debts</c:v>
                </c:pt>
                <c:pt idx="2">
                  <c:v>Immigration status</c:v>
                </c:pt>
                <c:pt idx="3">
                  <c:v>Language</c:v>
                </c:pt>
                <c:pt idx="4">
                  <c:v>Learning difficulties</c:v>
                </c:pt>
                <c:pt idx="5">
                  <c:v>Looked after/ unstable family</c:v>
                </c:pt>
                <c:pt idx="6">
                  <c:v>Mental illness</c:v>
                </c:pt>
                <c:pt idx="7">
                  <c:v>Past abuse</c:v>
                </c:pt>
                <c:pt idx="8">
                  <c:v>Social unrest</c:v>
                </c:pt>
                <c:pt idx="9">
                  <c:v>Substance abuse (drug and/or alcohol)</c:v>
                </c:pt>
              </c:strCache>
            </c:strRef>
          </c:cat>
          <c:val>
            <c:numRef>
              <c:f>'MS Vulnerabilities '!$J$23:$J$32</c:f>
              <c:numCache>
                <c:formatCode>General</c:formatCode>
                <c:ptCount val="10"/>
                <c:pt idx="0">
                  <c:v>9</c:v>
                </c:pt>
                <c:pt idx="1">
                  <c:v>2</c:v>
                </c:pt>
                <c:pt idx="2">
                  <c:v>5</c:v>
                </c:pt>
                <c:pt idx="3">
                  <c:v>15</c:v>
                </c:pt>
                <c:pt idx="5">
                  <c:v>1</c:v>
                </c:pt>
                <c:pt idx="6">
                  <c:v>1</c:v>
                </c:pt>
                <c:pt idx="7">
                  <c:v>2</c:v>
                </c:pt>
                <c:pt idx="9">
                  <c:v>2</c:v>
                </c:pt>
              </c:numCache>
            </c:numRef>
          </c:val>
          <c:smooth val="0"/>
          <c:extLst>
            <c:ext xmlns:c16="http://schemas.microsoft.com/office/drawing/2014/chart" uri="{C3380CC4-5D6E-409C-BE32-E72D297353CC}">
              <c16:uniqueId val="{00000004-6C7C-E640-BDDB-02907D27C99D}"/>
            </c:ext>
          </c:extLst>
        </c:ser>
        <c:dLbls>
          <c:dLblPos val="t"/>
          <c:showLegendKey val="0"/>
          <c:showVal val="1"/>
          <c:showCatName val="0"/>
          <c:showSerName val="0"/>
          <c:showPercent val="0"/>
          <c:showBubbleSize val="0"/>
        </c:dLbls>
        <c:marker val="1"/>
        <c:smooth val="0"/>
        <c:axId val="265038335"/>
        <c:axId val="265034175"/>
      </c:lineChart>
      <c:catAx>
        <c:axId val="265038335"/>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Vulnernbiities</a:t>
                </a:r>
                <a:r>
                  <a:rPr lang="en-GB" baseline="0"/>
                  <a:t> </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65034175"/>
        <c:crosses val="autoZero"/>
        <c:auto val="1"/>
        <c:lblAlgn val="ctr"/>
        <c:lblOffset val="100"/>
        <c:noMultiLvlLbl val="0"/>
      </c:catAx>
      <c:valAx>
        <c:axId val="2650341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650383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B7DFEF-5780-4761-8AFE-B5EE64106741}"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DF24AA5-7652-445D-BB28-2D5C2979AC23}">
      <dgm:prSet/>
      <dgm:spPr/>
      <dgm:t>
        <a:bodyPr/>
        <a:lstStyle/>
        <a:p>
          <a:pPr>
            <a:lnSpc>
              <a:spcPct val="100000"/>
            </a:lnSpc>
            <a:defRPr cap="all"/>
          </a:pPr>
          <a:r>
            <a:rPr lang="en-GB" dirty="0"/>
            <a:t>What is creative dissemination?</a:t>
          </a:r>
          <a:endParaRPr lang="en-US" dirty="0"/>
        </a:p>
      </dgm:t>
    </dgm:pt>
    <dgm:pt modelId="{4F9EE870-1E43-464B-84ED-BBEB4207B02F}" type="parTrans" cxnId="{AFE951F9-7419-4C48-84EE-D38A3C607104}">
      <dgm:prSet/>
      <dgm:spPr/>
      <dgm:t>
        <a:bodyPr/>
        <a:lstStyle/>
        <a:p>
          <a:endParaRPr lang="en-US"/>
        </a:p>
      </dgm:t>
    </dgm:pt>
    <dgm:pt modelId="{CC10DA12-D9A4-47A0-8468-ED1E5A11E58B}" type="sibTrans" cxnId="{AFE951F9-7419-4C48-84EE-D38A3C607104}">
      <dgm:prSet/>
      <dgm:spPr/>
      <dgm:t>
        <a:bodyPr/>
        <a:lstStyle/>
        <a:p>
          <a:endParaRPr lang="en-US"/>
        </a:p>
      </dgm:t>
    </dgm:pt>
    <dgm:pt modelId="{321E9029-B36D-45F2-8850-50FF35C8BD29}">
      <dgm:prSet/>
      <dgm:spPr/>
      <dgm:t>
        <a:bodyPr/>
        <a:lstStyle/>
        <a:p>
          <a:pPr>
            <a:lnSpc>
              <a:spcPct val="100000"/>
            </a:lnSpc>
            <a:defRPr cap="all"/>
          </a:pPr>
          <a:r>
            <a:rPr lang="en-GB"/>
            <a:t>Who are our target audiences?</a:t>
          </a:r>
          <a:endParaRPr lang="en-US"/>
        </a:p>
      </dgm:t>
    </dgm:pt>
    <dgm:pt modelId="{70247AA4-3DE6-4C8A-9D13-56FACE15BC08}" type="parTrans" cxnId="{E5BC8F52-B1E9-4E61-89CF-C5D10B11360A}">
      <dgm:prSet/>
      <dgm:spPr/>
      <dgm:t>
        <a:bodyPr/>
        <a:lstStyle/>
        <a:p>
          <a:endParaRPr lang="en-US"/>
        </a:p>
      </dgm:t>
    </dgm:pt>
    <dgm:pt modelId="{4CC41244-044F-4652-93B6-4531963B0220}" type="sibTrans" cxnId="{E5BC8F52-B1E9-4E61-89CF-C5D10B11360A}">
      <dgm:prSet/>
      <dgm:spPr/>
      <dgm:t>
        <a:bodyPr/>
        <a:lstStyle/>
        <a:p>
          <a:endParaRPr lang="en-US"/>
        </a:p>
      </dgm:t>
    </dgm:pt>
    <dgm:pt modelId="{FA4151E6-78AA-4B9F-85EA-20BF341E66D1}">
      <dgm:prSet/>
      <dgm:spPr/>
      <dgm:t>
        <a:bodyPr/>
        <a:lstStyle/>
        <a:p>
          <a:pPr>
            <a:lnSpc>
              <a:spcPct val="100000"/>
            </a:lnSpc>
            <a:defRPr cap="all"/>
          </a:pPr>
          <a:r>
            <a:rPr lang="en-GB" dirty="0"/>
            <a:t>How can we creatively portray our research?</a:t>
          </a:r>
          <a:endParaRPr lang="en-US" dirty="0"/>
        </a:p>
      </dgm:t>
    </dgm:pt>
    <dgm:pt modelId="{A8A664FC-EE55-42CD-871E-DE5A0E4CA393}" type="parTrans" cxnId="{96E47440-6A08-4AE0-AF0D-06741B2A996C}">
      <dgm:prSet/>
      <dgm:spPr/>
      <dgm:t>
        <a:bodyPr/>
        <a:lstStyle/>
        <a:p>
          <a:endParaRPr lang="en-US"/>
        </a:p>
      </dgm:t>
    </dgm:pt>
    <dgm:pt modelId="{E1BDA058-0843-4133-B89D-5F720E8C042F}" type="sibTrans" cxnId="{96E47440-6A08-4AE0-AF0D-06741B2A996C}">
      <dgm:prSet/>
      <dgm:spPr/>
      <dgm:t>
        <a:bodyPr/>
        <a:lstStyle/>
        <a:p>
          <a:endParaRPr lang="en-US"/>
        </a:p>
      </dgm:t>
    </dgm:pt>
    <dgm:pt modelId="{C6580337-7E61-491B-A2F0-D8362A033F63}" type="pres">
      <dgm:prSet presAssocID="{B5B7DFEF-5780-4761-8AFE-B5EE64106741}" presName="root" presStyleCnt="0">
        <dgm:presLayoutVars>
          <dgm:dir/>
          <dgm:resizeHandles val="exact"/>
        </dgm:presLayoutVars>
      </dgm:prSet>
      <dgm:spPr/>
    </dgm:pt>
    <dgm:pt modelId="{E5171183-6F69-4128-9F5D-5CA5519A107A}" type="pres">
      <dgm:prSet presAssocID="{6DF24AA5-7652-445D-BB28-2D5C2979AC23}" presName="compNode" presStyleCnt="0"/>
      <dgm:spPr/>
    </dgm:pt>
    <dgm:pt modelId="{57D2F46C-835B-4258-BEB7-E8FB2C07C7BF}" type="pres">
      <dgm:prSet presAssocID="{6DF24AA5-7652-445D-BB28-2D5C2979AC23}" presName="iconBgRect" presStyleLbl="bgShp" presStyleIdx="0" presStyleCnt="3"/>
      <dgm:spPr/>
    </dgm:pt>
    <dgm:pt modelId="{9626DD94-03B8-4E0B-8E2D-7D91623CAA26}" type="pres">
      <dgm:prSet presAssocID="{6DF24AA5-7652-445D-BB28-2D5C2979AC2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ewspaper"/>
        </a:ext>
      </dgm:extLst>
    </dgm:pt>
    <dgm:pt modelId="{8E6C3DA6-66CF-4FEF-8D44-332315735D34}" type="pres">
      <dgm:prSet presAssocID="{6DF24AA5-7652-445D-BB28-2D5C2979AC23}" presName="spaceRect" presStyleCnt="0"/>
      <dgm:spPr/>
    </dgm:pt>
    <dgm:pt modelId="{365C60DF-27DD-4A3D-88F9-FD27390BC17C}" type="pres">
      <dgm:prSet presAssocID="{6DF24AA5-7652-445D-BB28-2D5C2979AC23}" presName="textRect" presStyleLbl="revTx" presStyleIdx="0" presStyleCnt="3">
        <dgm:presLayoutVars>
          <dgm:chMax val="1"/>
          <dgm:chPref val="1"/>
        </dgm:presLayoutVars>
      </dgm:prSet>
      <dgm:spPr/>
    </dgm:pt>
    <dgm:pt modelId="{407346C5-4BE5-4B12-9FE6-75E9BCC0A439}" type="pres">
      <dgm:prSet presAssocID="{CC10DA12-D9A4-47A0-8468-ED1E5A11E58B}" presName="sibTrans" presStyleCnt="0"/>
      <dgm:spPr/>
    </dgm:pt>
    <dgm:pt modelId="{FFF58DF4-19A6-4A43-93FD-766C0ADA4522}" type="pres">
      <dgm:prSet presAssocID="{321E9029-B36D-45F2-8850-50FF35C8BD29}" presName="compNode" presStyleCnt="0"/>
      <dgm:spPr/>
    </dgm:pt>
    <dgm:pt modelId="{D16D1538-A165-460D-8462-B9A4546E8E58}" type="pres">
      <dgm:prSet presAssocID="{321E9029-B36D-45F2-8850-50FF35C8BD29}" presName="iconBgRect" presStyleLbl="bgShp" presStyleIdx="1" presStyleCnt="3"/>
      <dgm:spPr/>
    </dgm:pt>
    <dgm:pt modelId="{9E018DAC-74DC-42DE-9CBD-38B7F859AC39}" type="pres">
      <dgm:prSet presAssocID="{321E9029-B36D-45F2-8850-50FF35C8BD2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tical disc"/>
        </a:ext>
      </dgm:extLst>
    </dgm:pt>
    <dgm:pt modelId="{122867F4-DC3B-4F7E-A5A2-243C71061016}" type="pres">
      <dgm:prSet presAssocID="{321E9029-B36D-45F2-8850-50FF35C8BD29}" presName="spaceRect" presStyleCnt="0"/>
      <dgm:spPr/>
    </dgm:pt>
    <dgm:pt modelId="{0C5183E5-F5CF-4DEB-9707-5D042D21ED0B}" type="pres">
      <dgm:prSet presAssocID="{321E9029-B36D-45F2-8850-50FF35C8BD29}" presName="textRect" presStyleLbl="revTx" presStyleIdx="1" presStyleCnt="3">
        <dgm:presLayoutVars>
          <dgm:chMax val="1"/>
          <dgm:chPref val="1"/>
        </dgm:presLayoutVars>
      </dgm:prSet>
      <dgm:spPr/>
    </dgm:pt>
    <dgm:pt modelId="{FEDD8C03-E165-4727-81B3-0200CA4654DC}" type="pres">
      <dgm:prSet presAssocID="{4CC41244-044F-4652-93B6-4531963B0220}" presName="sibTrans" presStyleCnt="0"/>
      <dgm:spPr/>
    </dgm:pt>
    <dgm:pt modelId="{E87CAC1A-A5AF-4EB2-A828-5DBA698134B4}" type="pres">
      <dgm:prSet presAssocID="{FA4151E6-78AA-4B9F-85EA-20BF341E66D1}" presName="compNode" presStyleCnt="0"/>
      <dgm:spPr/>
    </dgm:pt>
    <dgm:pt modelId="{0EE4BF4D-DD44-44B3-A9D4-023C66CFB49D}" type="pres">
      <dgm:prSet presAssocID="{FA4151E6-78AA-4B9F-85EA-20BF341E66D1}" presName="iconBgRect" presStyleLbl="bgShp" presStyleIdx="2" presStyleCnt="3"/>
      <dgm:spPr/>
    </dgm:pt>
    <dgm:pt modelId="{A2B7E2D6-C127-4E0B-A49F-73EFB45A8D62}" type="pres">
      <dgm:prSet presAssocID="{FA4151E6-78AA-4B9F-85EA-20BF341E66D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alette"/>
        </a:ext>
      </dgm:extLst>
    </dgm:pt>
    <dgm:pt modelId="{BDD6471A-3229-4DD2-94B8-0FADBD7834B9}" type="pres">
      <dgm:prSet presAssocID="{FA4151E6-78AA-4B9F-85EA-20BF341E66D1}" presName="spaceRect" presStyleCnt="0"/>
      <dgm:spPr/>
    </dgm:pt>
    <dgm:pt modelId="{183D0A30-C096-4449-9D0E-D58E858E2DCB}" type="pres">
      <dgm:prSet presAssocID="{FA4151E6-78AA-4B9F-85EA-20BF341E66D1}" presName="textRect" presStyleLbl="revTx" presStyleIdx="2" presStyleCnt="3">
        <dgm:presLayoutVars>
          <dgm:chMax val="1"/>
          <dgm:chPref val="1"/>
        </dgm:presLayoutVars>
      </dgm:prSet>
      <dgm:spPr/>
    </dgm:pt>
  </dgm:ptLst>
  <dgm:cxnLst>
    <dgm:cxn modelId="{59109233-B308-A74F-A412-80257251C948}" type="presOf" srcId="{6DF24AA5-7652-445D-BB28-2D5C2979AC23}" destId="{365C60DF-27DD-4A3D-88F9-FD27390BC17C}" srcOrd="0" destOrd="0" presId="urn:microsoft.com/office/officeart/2018/5/layout/IconCircleLabelList"/>
    <dgm:cxn modelId="{96E47440-6A08-4AE0-AF0D-06741B2A996C}" srcId="{B5B7DFEF-5780-4761-8AFE-B5EE64106741}" destId="{FA4151E6-78AA-4B9F-85EA-20BF341E66D1}" srcOrd="2" destOrd="0" parTransId="{A8A664FC-EE55-42CD-871E-DE5A0E4CA393}" sibTransId="{E1BDA058-0843-4133-B89D-5F720E8C042F}"/>
    <dgm:cxn modelId="{E5BC8F52-B1E9-4E61-89CF-C5D10B11360A}" srcId="{B5B7DFEF-5780-4761-8AFE-B5EE64106741}" destId="{321E9029-B36D-45F2-8850-50FF35C8BD29}" srcOrd="1" destOrd="0" parTransId="{70247AA4-3DE6-4C8A-9D13-56FACE15BC08}" sibTransId="{4CC41244-044F-4652-93B6-4531963B0220}"/>
    <dgm:cxn modelId="{868D1275-EFA0-D440-B011-54121E0BF88B}" type="presOf" srcId="{321E9029-B36D-45F2-8850-50FF35C8BD29}" destId="{0C5183E5-F5CF-4DEB-9707-5D042D21ED0B}" srcOrd="0" destOrd="0" presId="urn:microsoft.com/office/officeart/2018/5/layout/IconCircleLabelList"/>
    <dgm:cxn modelId="{F0D456B2-B091-914E-9977-E792E5615259}" type="presOf" srcId="{B5B7DFEF-5780-4761-8AFE-B5EE64106741}" destId="{C6580337-7E61-491B-A2F0-D8362A033F63}" srcOrd="0" destOrd="0" presId="urn:microsoft.com/office/officeart/2018/5/layout/IconCircleLabelList"/>
    <dgm:cxn modelId="{004DFCF7-3512-FB4C-9CF5-D79D51D6F229}" type="presOf" srcId="{FA4151E6-78AA-4B9F-85EA-20BF341E66D1}" destId="{183D0A30-C096-4449-9D0E-D58E858E2DCB}" srcOrd="0" destOrd="0" presId="urn:microsoft.com/office/officeart/2018/5/layout/IconCircleLabelList"/>
    <dgm:cxn modelId="{AFE951F9-7419-4C48-84EE-D38A3C607104}" srcId="{B5B7DFEF-5780-4761-8AFE-B5EE64106741}" destId="{6DF24AA5-7652-445D-BB28-2D5C2979AC23}" srcOrd="0" destOrd="0" parTransId="{4F9EE870-1E43-464B-84ED-BBEB4207B02F}" sibTransId="{CC10DA12-D9A4-47A0-8468-ED1E5A11E58B}"/>
    <dgm:cxn modelId="{0B2CEA61-4FF9-B447-BF64-E5125059D614}" type="presParOf" srcId="{C6580337-7E61-491B-A2F0-D8362A033F63}" destId="{E5171183-6F69-4128-9F5D-5CA5519A107A}" srcOrd="0" destOrd="0" presId="urn:microsoft.com/office/officeart/2018/5/layout/IconCircleLabelList"/>
    <dgm:cxn modelId="{5CC6C169-7199-5149-896F-A4D15271FB78}" type="presParOf" srcId="{E5171183-6F69-4128-9F5D-5CA5519A107A}" destId="{57D2F46C-835B-4258-BEB7-E8FB2C07C7BF}" srcOrd="0" destOrd="0" presId="urn:microsoft.com/office/officeart/2018/5/layout/IconCircleLabelList"/>
    <dgm:cxn modelId="{6A2BD99A-8356-7441-B5C7-2AA844C47A35}" type="presParOf" srcId="{E5171183-6F69-4128-9F5D-5CA5519A107A}" destId="{9626DD94-03B8-4E0B-8E2D-7D91623CAA26}" srcOrd="1" destOrd="0" presId="urn:microsoft.com/office/officeart/2018/5/layout/IconCircleLabelList"/>
    <dgm:cxn modelId="{BE1CA98E-DDC7-014F-9786-CA25CB736E62}" type="presParOf" srcId="{E5171183-6F69-4128-9F5D-5CA5519A107A}" destId="{8E6C3DA6-66CF-4FEF-8D44-332315735D34}" srcOrd="2" destOrd="0" presId="urn:microsoft.com/office/officeart/2018/5/layout/IconCircleLabelList"/>
    <dgm:cxn modelId="{13FD6BAC-B74E-994E-ADE7-213BA4521D31}" type="presParOf" srcId="{E5171183-6F69-4128-9F5D-5CA5519A107A}" destId="{365C60DF-27DD-4A3D-88F9-FD27390BC17C}" srcOrd="3" destOrd="0" presId="urn:microsoft.com/office/officeart/2018/5/layout/IconCircleLabelList"/>
    <dgm:cxn modelId="{5668B0FA-35F8-8246-A334-8A19FEA238FC}" type="presParOf" srcId="{C6580337-7E61-491B-A2F0-D8362A033F63}" destId="{407346C5-4BE5-4B12-9FE6-75E9BCC0A439}" srcOrd="1" destOrd="0" presId="urn:microsoft.com/office/officeart/2018/5/layout/IconCircleLabelList"/>
    <dgm:cxn modelId="{1C28C9DA-51AA-1C4E-BFBA-3E1CF95FB33D}" type="presParOf" srcId="{C6580337-7E61-491B-A2F0-D8362A033F63}" destId="{FFF58DF4-19A6-4A43-93FD-766C0ADA4522}" srcOrd="2" destOrd="0" presId="urn:microsoft.com/office/officeart/2018/5/layout/IconCircleLabelList"/>
    <dgm:cxn modelId="{12D9E8BB-26C9-AC4B-AB19-A7D753DF840E}" type="presParOf" srcId="{FFF58DF4-19A6-4A43-93FD-766C0ADA4522}" destId="{D16D1538-A165-460D-8462-B9A4546E8E58}" srcOrd="0" destOrd="0" presId="urn:microsoft.com/office/officeart/2018/5/layout/IconCircleLabelList"/>
    <dgm:cxn modelId="{0B40248F-C997-3E49-8BC3-216D9F1B092F}" type="presParOf" srcId="{FFF58DF4-19A6-4A43-93FD-766C0ADA4522}" destId="{9E018DAC-74DC-42DE-9CBD-38B7F859AC39}" srcOrd="1" destOrd="0" presId="urn:microsoft.com/office/officeart/2018/5/layout/IconCircleLabelList"/>
    <dgm:cxn modelId="{21F7B143-AFC7-EE40-BE94-3A6BFF72A17D}" type="presParOf" srcId="{FFF58DF4-19A6-4A43-93FD-766C0ADA4522}" destId="{122867F4-DC3B-4F7E-A5A2-243C71061016}" srcOrd="2" destOrd="0" presId="urn:microsoft.com/office/officeart/2018/5/layout/IconCircleLabelList"/>
    <dgm:cxn modelId="{F36BCDDB-7868-D24F-94D5-59D2399894B5}" type="presParOf" srcId="{FFF58DF4-19A6-4A43-93FD-766C0ADA4522}" destId="{0C5183E5-F5CF-4DEB-9707-5D042D21ED0B}" srcOrd="3" destOrd="0" presId="urn:microsoft.com/office/officeart/2018/5/layout/IconCircleLabelList"/>
    <dgm:cxn modelId="{BB2D67C2-2123-9E4F-9492-DA1B7CBDF317}" type="presParOf" srcId="{C6580337-7E61-491B-A2F0-D8362A033F63}" destId="{FEDD8C03-E165-4727-81B3-0200CA4654DC}" srcOrd="3" destOrd="0" presId="urn:microsoft.com/office/officeart/2018/5/layout/IconCircleLabelList"/>
    <dgm:cxn modelId="{A8E36954-3FF2-9644-BA43-7FDC86D5CBC6}" type="presParOf" srcId="{C6580337-7E61-491B-A2F0-D8362A033F63}" destId="{E87CAC1A-A5AF-4EB2-A828-5DBA698134B4}" srcOrd="4" destOrd="0" presId="urn:microsoft.com/office/officeart/2018/5/layout/IconCircleLabelList"/>
    <dgm:cxn modelId="{66E99B87-5D2B-9C4D-9019-11DDA8115567}" type="presParOf" srcId="{E87CAC1A-A5AF-4EB2-A828-5DBA698134B4}" destId="{0EE4BF4D-DD44-44B3-A9D4-023C66CFB49D}" srcOrd="0" destOrd="0" presId="urn:microsoft.com/office/officeart/2018/5/layout/IconCircleLabelList"/>
    <dgm:cxn modelId="{CDA6C28D-0787-A342-8B2E-2199A49E29B6}" type="presParOf" srcId="{E87CAC1A-A5AF-4EB2-A828-5DBA698134B4}" destId="{A2B7E2D6-C127-4E0B-A49F-73EFB45A8D62}" srcOrd="1" destOrd="0" presId="urn:microsoft.com/office/officeart/2018/5/layout/IconCircleLabelList"/>
    <dgm:cxn modelId="{EBF7CFC4-9D4B-B346-8C9C-168332975DC0}" type="presParOf" srcId="{E87CAC1A-A5AF-4EB2-A828-5DBA698134B4}" destId="{BDD6471A-3229-4DD2-94B8-0FADBD7834B9}" srcOrd="2" destOrd="0" presId="urn:microsoft.com/office/officeart/2018/5/layout/IconCircleLabelList"/>
    <dgm:cxn modelId="{50728840-691B-4D43-BFA8-DF96A43EA582}" type="presParOf" srcId="{E87CAC1A-A5AF-4EB2-A828-5DBA698134B4}" destId="{183D0A30-C096-4449-9D0E-D58E858E2DCB}"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FD422A6-E600-4DEA-8A0B-F3F7803F50F8}"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ECB3FFE2-B3AA-44EE-88EA-4BBE639EEC04}">
      <dgm:prSet/>
      <dgm:spPr/>
      <dgm:t>
        <a:bodyPr/>
        <a:lstStyle/>
        <a:p>
          <a:pPr algn="just"/>
          <a:r>
            <a:rPr lang="en-US" dirty="0"/>
            <a:t>We see this quite often with regulation in the adult space where you have people making these regulations without actually understanding the adult industry space or really wanting to go into it because they just want to look as though they’re doing something about the problem without understanding the issue. And as a result we receive this type of blind regulation which can cause more harm than good (ASW)</a:t>
          </a:r>
        </a:p>
      </dgm:t>
    </dgm:pt>
    <dgm:pt modelId="{0B0F904B-CF94-4DD2-B50E-DEF23E8C0740}" type="parTrans" cxnId="{020A9597-0A2A-4983-8142-852A9CF7A214}">
      <dgm:prSet/>
      <dgm:spPr/>
      <dgm:t>
        <a:bodyPr/>
        <a:lstStyle/>
        <a:p>
          <a:endParaRPr lang="en-US"/>
        </a:p>
      </dgm:t>
    </dgm:pt>
    <dgm:pt modelId="{01156210-94ED-4ACF-8482-B1B69D6566E5}" type="sibTrans" cxnId="{020A9597-0A2A-4983-8142-852A9CF7A214}">
      <dgm:prSet/>
      <dgm:spPr/>
      <dgm:t>
        <a:bodyPr/>
        <a:lstStyle/>
        <a:p>
          <a:endParaRPr lang="en-US"/>
        </a:p>
      </dgm:t>
    </dgm:pt>
    <dgm:pt modelId="{9A715D34-D489-4357-BE43-45224AF57C1D}">
      <dgm:prSet/>
      <dgm:spPr/>
      <dgm:t>
        <a:bodyPr/>
        <a:lstStyle/>
        <a:p>
          <a:r>
            <a:rPr lang="en-US" dirty="0"/>
            <a:t>We are committed to continually improving the safety and wellbeing of our users and have invested significant time and resource into building out our safety and security processes, to ensure that they represent the gold standard for the industry (ASW)</a:t>
          </a:r>
        </a:p>
      </dgm:t>
    </dgm:pt>
    <dgm:pt modelId="{7459E9C3-952E-4E4D-B27B-4A4CAF134B37}" type="parTrans" cxnId="{05732607-A806-4A8F-AD7A-B2726B49B318}">
      <dgm:prSet/>
      <dgm:spPr/>
      <dgm:t>
        <a:bodyPr/>
        <a:lstStyle/>
        <a:p>
          <a:endParaRPr lang="en-US"/>
        </a:p>
      </dgm:t>
    </dgm:pt>
    <dgm:pt modelId="{98C1054D-DB47-4247-8AE4-7B18EC493DFC}" type="sibTrans" cxnId="{05732607-A806-4A8F-AD7A-B2726B49B318}">
      <dgm:prSet/>
      <dgm:spPr/>
      <dgm:t>
        <a:bodyPr/>
        <a:lstStyle/>
        <a:p>
          <a:endParaRPr lang="en-US"/>
        </a:p>
      </dgm:t>
    </dgm:pt>
    <dgm:pt modelId="{239618D6-F34A-48AB-8F21-46942AADC6D0}">
      <dgm:prSet/>
      <dgm:spPr/>
      <dgm:t>
        <a:bodyPr/>
        <a:lstStyle/>
        <a:p>
          <a:pPr algn="just"/>
          <a:r>
            <a:rPr lang="en-US" dirty="0"/>
            <a:t>Of course, who knows when that’s going to happen and who knows exactly what’s going to finally end up in the bill, but we can only see it as a positive thing to bring the whole industry up to standard and to work together to make sure we’re all being as safe as possible (ASW)</a:t>
          </a:r>
        </a:p>
      </dgm:t>
    </dgm:pt>
    <dgm:pt modelId="{DABBA339-4283-4016-A655-53C3FC3D9A20}" type="parTrans" cxnId="{549E8571-8C04-4EAD-850D-A1AFA7981B1B}">
      <dgm:prSet/>
      <dgm:spPr/>
      <dgm:t>
        <a:bodyPr/>
        <a:lstStyle/>
        <a:p>
          <a:endParaRPr lang="en-US"/>
        </a:p>
      </dgm:t>
    </dgm:pt>
    <dgm:pt modelId="{4B0B1E75-8131-4149-9B71-9F8AF53F3A26}" type="sibTrans" cxnId="{549E8571-8C04-4EAD-850D-A1AFA7981B1B}">
      <dgm:prSet/>
      <dgm:spPr/>
      <dgm:t>
        <a:bodyPr/>
        <a:lstStyle/>
        <a:p>
          <a:endParaRPr lang="en-US"/>
        </a:p>
      </dgm:t>
    </dgm:pt>
    <dgm:pt modelId="{05415667-EFBB-974F-A0F6-A230FEEFA095}" type="pres">
      <dgm:prSet presAssocID="{AFD422A6-E600-4DEA-8A0B-F3F7803F50F8}" presName="linear" presStyleCnt="0">
        <dgm:presLayoutVars>
          <dgm:animLvl val="lvl"/>
          <dgm:resizeHandles val="exact"/>
        </dgm:presLayoutVars>
      </dgm:prSet>
      <dgm:spPr/>
    </dgm:pt>
    <dgm:pt modelId="{1E756422-DE1A-9441-8B53-CE619A407FD6}" type="pres">
      <dgm:prSet presAssocID="{ECB3FFE2-B3AA-44EE-88EA-4BBE639EEC04}" presName="parentText" presStyleLbl="node1" presStyleIdx="0" presStyleCnt="3">
        <dgm:presLayoutVars>
          <dgm:chMax val="0"/>
          <dgm:bulletEnabled val="1"/>
        </dgm:presLayoutVars>
      </dgm:prSet>
      <dgm:spPr/>
    </dgm:pt>
    <dgm:pt modelId="{7C7B5BCE-028B-1343-ABAD-656DE687771D}" type="pres">
      <dgm:prSet presAssocID="{01156210-94ED-4ACF-8482-B1B69D6566E5}" presName="spacer" presStyleCnt="0"/>
      <dgm:spPr/>
    </dgm:pt>
    <dgm:pt modelId="{FA1E8A47-6E7D-9F4D-AEE4-8B4BEF46EFB1}" type="pres">
      <dgm:prSet presAssocID="{9A715D34-D489-4357-BE43-45224AF57C1D}" presName="parentText" presStyleLbl="node1" presStyleIdx="1" presStyleCnt="3">
        <dgm:presLayoutVars>
          <dgm:chMax val="0"/>
          <dgm:bulletEnabled val="1"/>
        </dgm:presLayoutVars>
      </dgm:prSet>
      <dgm:spPr/>
    </dgm:pt>
    <dgm:pt modelId="{F4C60343-0174-2A4E-84A9-D2C2B6D86C5A}" type="pres">
      <dgm:prSet presAssocID="{98C1054D-DB47-4247-8AE4-7B18EC493DFC}" presName="spacer" presStyleCnt="0"/>
      <dgm:spPr/>
    </dgm:pt>
    <dgm:pt modelId="{A76B92CF-D00D-D54B-8EA2-50BA686938B7}" type="pres">
      <dgm:prSet presAssocID="{239618D6-F34A-48AB-8F21-46942AADC6D0}" presName="parentText" presStyleLbl="node1" presStyleIdx="2" presStyleCnt="3">
        <dgm:presLayoutVars>
          <dgm:chMax val="0"/>
          <dgm:bulletEnabled val="1"/>
        </dgm:presLayoutVars>
      </dgm:prSet>
      <dgm:spPr/>
    </dgm:pt>
  </dgm:ptLst>
  <dgm:cxnLst>
    <dgm:cxn modelId="{05732607-A806-4A8F-AD7A-B2726B49B318}" srcId="{AFD422A6-E600-4DEA-8A0B-F3F7803F50F8}" destId="{9A715D34-D489-4357-BE43-45224AF57C1D}" srcOrd="1" destOrd="0" parTransId="{7459E9C3-952E-4E4D-B27B-4A4CAF134B37}" sibTransId="{98C1054D-DB47-4247-8AE4-7B18EC493DFC}"/>
    <dgm:cxn modelId="{A325190F-C3AE-6649-8020-697171A53DAA}" type="presOf" srcId="{ECB3FFE2-B3AA-44EE-88EA-4BBE639EEC04}" destId="{1E756422-DE1A-9441-8B53-CE619A407FD6}" srcOrd="0" destOrd="0" presId="urn:microsoft.com/office/officeart/2005/8/layout/vList2"/>
    <dgm:cxn modelId="{549E8571-8C04-4EAD-850D-A1AFA7981B1B}" srcId="{AFD422A6-E600-4DEA-8A0B-F3F7803F50F8}" destId="{239618D6-F34A-48AB-8F21-46942AADC6D0}" srcOrd="2" destOrd="0" parTransId="{DABBA339-4283-4016-A655-53C3FC3D9A20}" sibTransId="{4B0B1E75-8131-4149-9B71-9F8AF53F3A26}"/>
    <dgm:cxn modelId="{86179A7C-C18D-5745-8102-F28949677F2F}" type="presOf" srcId="{9A715D34-D489-4357-BE43-45224AF57C1D}" destId="{FA1E8A47-6E7D-9F4D-AEE4-8B4BEF46EFB1}" srcOrd="0" destOrd="0" presId="urn:microsoft.com/office/officeart/2005/8/layout/vList2"/>
    <dgm:cxn modelId="{020A9597-0A2A-4983-8142-852A9CF7A214}" srcId="{AFD422A6-E600-4DEA-8A0B-F3F7803F50F8}" destId="{ECB3FFE2-B3AA-44EE-88EA-4BBE639EEC04}" srcOrd="0" destOrd="0" parTransId="{0B0F904B-CF94-4DD2-B50E-DEF23E8C0740}" sibTransId="{01156210-94ED-4ACF-8482-B1B69D6566E5}"/>
    <dgm:cxn modelId="{175F89CB-4F76-D941-89E0-2B786668C4A9}" type="presOf" srcId="{239618D6-F34A-48AB-8F21-46942AADC6D0}" destId="{A76B92CF-D00D-D54B-8EA2-50BA686938B7}" srcOrd="0" destOrd="0" presId="urn:microsoft.com/office/officeart/2005/8/layout/vList2"/>
    <dgm:cxn modelId="{94EE2AEF-4B6F-174F-AFEF-C431F0655017}" type="presOf" srcId="{AFD422A6-E600-4DEA-8A0B-F3F7803F50F8}" destId="{05415667-EFBB-974F-A0F6-A230FEEFA095}" srcOrd="0" destOrd="0" presId="urn:microsoft.com/office/officeart/2005/8/layout/vList2"/>
    <dgm:cxn modelId="{C78EEB54-4C03-0448-881D-4360490C2FAE}" type="presParOf" srcId="{05415667-EFBB-974F-A0F6-A230FEEFA095}" destId="{1E756422-DE1A-9441-8B53-CE619A407FD6}" srcOrd="0" destOrd="0" presId="urn:microsoft.com/office/officeart/2005/8/layout/vList2"/>
    <dgm:cxn modelId="{83AA020A-8C85-BD42-A43C-0F903A48531D}" type="presParOf" srcId="{05415667-EFBB-974F-A0F6-A230FEEFA095}" destId="{7C7B5BCE-028B-1343-ABAD-656DE687771D}" srcOrd="1" destOrd="0" presId="urn:microsoft.com/office/officeart/2005/8/layout/vList2"/>
    <dgm:cxn modelId="{27EE3047-2A93-B747-AA81-623CA587E655}" type="presParOf" srcId="{05415667-EFBB-974F-A0F6-A230FEEFA095}" destId="{FA1E8A47-6E7D-9F4D-AEE4-8B4BEF46EFB1}" srcOrd="2" destOrd="0" presId="urn:microsoft.com/office/officeart/2005/8/layout/vList2"/>
    <dgm:cxn modelId="{43ADD8B0-5758-0D43-97D6-3831C92B7DA6}" type="presParOf" srcId="{05415667-EFBB-974F-A0F6-A230FEEFA095}" destId="{F4C60343-0174-2A4E-84A9-D2C2B6D86C5A}" srcOrd="3" destOrd="0" presId="urn:microsoft.com/office/officeart/2005/8/layout/vList2"/>
    <dgm:cxn modelId="{3D1905BD-86AB-6342-B7D2-12CA8E711011}" type="presParOf" srcId="{05415667-EFBB-974F-A0F6-A230FEEFA095}" destId="{A76B92CF-D00D-D54B-8EA2-50BA686938B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99FE3FC-1254-48A5-8703-4A427B9E2747}"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B91EB126-5120-44F2-A789-DCAF26B65663}">
      <dgm:prSet/>
      <dgm:spPr/>
      <dgm:t>
        <a:bodyPr/>
        <a:lstStyle/>
        <a:p>
          <a:r>
            <a:rPr lang="en-US"/>
            <a:t>To ASWs?</a:t>
          </a:r>
          <a:endParaRPr lang="en-US" dirty="0"/>
        </a:p>
      </dgm:t>
    </dgm:pt>
    <dgm:pt modelId="{B94C34B5-095C-4EFF-B067-7938E9287F1F}" type="parTrans" cxnId="{9D1D5986-371F-4D34-BD9B-F6D59C8B3838}">
      <dgm:prSet/>
      <dgm:spPr/>
      <dgm:t>
        <a:bodyPr/>
        <a:lstStyle/>
        <a:p>
          <a:endParaRPr lang="en-US"/>
        </a:p>
      </dgm:t>
    </dgm:pt>
    <dgm:pt modelId="{FBF73222-EC2D-4AB5-8CA8-5A2ABA187D13}" type="sibTrans" cxnId="{9D1D5986-371F-4D34-BD9B-F6D59C8B3838}">
      <dgm:prSet/>
      <dgm:spPr/>
      <dgm:t>
        <a:bodyPr/>
        <a:lstStyle/>
        <a:p>
          <a:endParaRPr lang="en-US"/>
        </a:p>
      </dgm:t>
    </dgm:pt>
    <dgm:pt modelId="{82322EE6-ECE3-4A6E-AB76-155B41B8110E}">
      <dgm:prSet/>
      <dgm:spPr/>
      <dgm:t>
        <a:bodyPr/>
        <a:lstStyle/>
        <a:p>
          <a:r>
            <a:rPr lang="en-US"/>
            <a:t>To sex buyers?</a:t>
          </a:r>
        </a:p>
      </dgm:t>
    </dgm:pt>
    <dgm:pt modelId="{6440D940-C66C-41CD-9394-424810E4495B}" type="parTrans" cxnId="{2F08971C-2F84-4E41-B2DD-162B6ABA2075}">
      <dgm:prSet/>
      <dgm:spPr/>
      <dgm:t>
        <a:bodyPr/>
        <a:lstStyle/>
        <a:p>
          <a:endParaRPr lang="en-US"/>
        </a:p>
      </dgm:t>
    </dgm:pt>
    <dgm:pt modelId="{5F114880-B743-40BC-B5A8-70DAC56438C4}" type="sibTrans" cxnId="{2F08971C-2F84-4E41-B2DD-162B6ABA2075}">
      <dgm:prSet/>
      <dgm:spPr/>
      <dgm:t>
        <a:bodyPr/>
        <a:lstStyle/>
        <a:p>
          <a:endParaRPr lang="en-US"/>
        </a:p>
      </dgm:t>
    </dgm:pt>
    <dgm:pt modelId="{F1664DE1-70FD-44F0-8052-AF092EF215C1}">
      <dgm:prSet/>
      <dgm:spPr/>
      <dgm:t>
        <a:bodyPr/>
        <a:lstStyle/>
        <a:p>
          <a:r>
            <a:rPr lang="en-US"/>
            <a:t>To the public?</a:t>
          </a:r>
        </a:p>
      </dgm:t>
    </dgm:pt>
    <dgm:pt modelId="{0D67DC98-005A-4EBA-94A3-4531BE95FDD6}" type="parTrans" cxnId="{887F69F4-C4D7-435F-9D38-280A904D2EAF}">
      <dgm:prSet/>
      <dgm:spPr/>
      <dgm:t>
        <a:bodyPr/>
        <a:lstStyle/>
        <a:p>
          <a:endParaRPr lang="en-US"/>
        </a:p>
      </dgm:t>
    </dgm:pt>
    <dgm:pt modelId="{3450C85B-F7DF-4E8F-B1DA-C46E85435C82}" type="sibTrans" cxnId="{887F69F4-C4D7-435F-9D38-280A904D2EAF}">
      <dgm:prSet/>
      <dgm:spPr/>
      <dgm:t>
        <a:bodyPr/>
        <a:lstStyle/>
        <a:p>
          <a:endParaRPr lang="en-US"/>
        </a:p>
      </dgm:t>
    </dgm:pt>
    <dgm:pt modelId="{C3ADE42F-40BD-9D47-B68C-8D69F8C303DD}" type="pres">
      <dgm:prSet presAssocID="{399FE3FC-1254-48A5-8703-4A427B9E2747}" presName="vert0" presStyleCnt="0">
        <dgm:presLayoutVars>
          <dgm:dir/>
          <dgm:animOne val="branch"/>
          <dgm:animLvl val="lvl"/>
        </dgm:presLayoutVars>
      </dgm:prSet>
      <dgm:spPr/>
    </dgm:pt>
    <dgm:pt modelId="{69E00663-7F5B-7E4B-89CA-8B5B1429F2D3}" type="pres">
      <dgm:prSet presAssocID="{B91EB126-5120-44F2-A789-DCAF26B65663}" presName="thickLine" presStyleLbl="alignNode1" presStyleIdx="0" presStyleCnt="3"/>
      <dgm:spPr/>
    </dgm:pt>
    <dgm:pt modelId="{E23D5D8A-2F3C-F047-B6D0-8693E128B535}" type="pres">
      <dgm:prSet presAssocID="{B91EB126-5120-44F2-A789-DCAF26B65663}" presName="horz1" presStyleCnt="0"/>
      <dgm:spPr/>
    </dgm:pt>
    <dgm:pt modelId="{D7CC049A-42C0-B14D-AEAE-BD5833B036A0}" type="pres">
      <dgm:prSet presAssocID="{B91EB126-5120-44F2-A789-DCAF26B65663}" presName="tx1" presStyleLbl="revTx" presStyleIdx="0" presStyleCnt="3"/>
      <dgm:spPr/>
    </dgm:pt>
    <dgm:pt modelId="{AF60E3F3-6006-0B42-8BB7-DB37696A55A5}" type="pres">
      <dgm:prSet presAssocID="{B91EB126-5120-44F2-A789-DCAF26B65663}" presName="vert1" presStyleCnt="0"/>
      <dgm:spPr/>
    </dgm:pt>
    <dgm:pt modelId="{F6F8A954-75E3-F940-8AAD-1BD5C50D27A3}" type="pres">
      <dgm:prSet presAssocID="{82322EE6-ECE3-4A6E-AB76-155B41B8110E}" presName="thickLine" presStyleLbl="alignNode1" presStyleIdx="1" presStyleCnt="3"/>
      <dgm:spPr/>
    </dgm:pt>
    <dgm:pt modelId="{F2C36E76-3B83-0044-9BB9-D1A425D42371}" type="pres">
      <dgm:prSet presAssocID="{82322EE6-ECE3-4A6E-AB76-155B41B8110E}" presName="horz1" presStyleCnt="0"/>
      <dgm:spPr/>
    </dgm:pt>
    <dgm:pt modelId="{14E0D5DC-705F-944E-97D1-A59DE66F5DB1}" type="pres">
      <dgm:prSet presAssocID="{82322EE6-ECE3-4A6E-AB76-155B41B8110E}" presName="tx1" presStyleLbl="revTx" presStyleIdx="1" presStyleCnt="3"/>
      <dgm:spPr/>
    </dgm:pt>
    <dgm:pt modelId="{BBC79CD4-BDDC-E342-843E-C324AE7134ED}" type="pres">
      <dgm:prSet presAssocID="{82322EE6-ECE3-4A6E-AB76-155B41B8110E}" presName="vert1" presStyleCnt="0"/>
      <dgm:spPr/>
    </dgm:pt>
    <dgm:pt modelId="{AE1B4849-58B4-C146-9E21-97DE98424455}" type="pres">
      <dgm:prSet presAssocID="{F1664DE1-70FD-44F0-8052-AF092EF215C1}" presName="thickLine" presStyleLbl="alignNode1" presStyleIdx="2" presStyleCnt="3"/>
      <dgm:spPr/>
    </dgm:pt>
    <dgm:pt modelId="{CCECC31C-4A0D-2A43-BE72-9CF85DA0EE41}" type="pres">
      <dgm:prSet presAssocID="{F1664DE1-70FD-44F0-8052-AF092EF215C1}" presName="horz1" presStyleCnt="0"/>
      <dgm:spPr/>
    </dgm:pt>
    <dgm:pt modelId="{A2ECDB89-52B6-2745-9198-9E8A9F525520}" type="pres">
      <dgm:prSet presAssocID="{F1664DE1-70FD-44F0-8052-AF092EF215C1}" presName="tx1" presStyleLbl="revTx" presStyleIdx="2" presStyleCnt="3"/>
      <dgm:spPr/>
    </dgm:pt>
    <dgm:pt modelId="{D40381F1-EED0-A247-8869-4C47289E1BBC}" type="pres">
      <dgm:prSet presAssocID="{F1664DE1-70FD-44F0-8052-AF092EF215C1}" presName="vert1" presStyleCnt="0"/>
      <dgm:spPr/>
    </dgm:pt>
  </dgm:ptLst>
  <dgm:cxnLst>
    <dgm:cxn modelId="{2F08971C-2F84-4E41-B2DD-162B6ABA2075}" srcId="{399FE3FC-1254-48A5-8703-4A427B9E2747}" destId="{82322EE6-ECE3-4A6E-AB76-155B41B8110E}" srcOrd="1" destOrd="0" parTransId="{6440D940-C66C-41CD-9394-424810E4495B}" sibTransId="{5F114880-B743-40BC-B5A8-70DAC56438C4}"/>
    <dgm:cxn modelId="{80B38F3F-C023-BD4F-9EA5-1002691597AA}" type="presOf" srcId="{399FE3FC-1254-48A5-8703-4A427B9E2747}" destId="{C3ADE42F-40BD-9D47-B68C-8D69F8C303DD}" srcOrd="0" destOrd="0" presId="urn:microsoft.com/office/officeart/2008/layout/LinedList"/>
    <dgm:cxn modelId="{C176A140-90FA-AA45-9BBA-9A2A4EBE1D3F}" type="presOf" srcId="{B91EB126-5120-44F2-A789-DCAF26B65663}" destId="{D7CC049A-42C0-B14D-AEAE-BD5833B036A0}" srcOrd="0" destOrd="0" presId="urn:microsoft.com/office/officeart/2008/layout/LinedList"/>
    <dgm:cxn modelId="{9D1D5986-371F-4D34-BD9B-F6D59C8B3838}" srcId="{399FE3FC-1254-48A5-8703-4A427B9E2747}" destId="{B91EB126-5120-44F2-A789-DCAF26B65663}" srcOrd="0" destOrd="0" parTransId="{B94C34B5-095C-4EFF-B067-7938E9287F1F}" sibTransId="{FBF73222-EC2D-4AB5-8CA8-5A2ABA187D13}"/>
    <dgm:cxn modelId="{93936395-E9A2-3941-9DF6-34733D4556AC}" type="presOf" srcId="{82322EE6-ECE3-4A6E-AB76-155B41B8110E}" destId="{14E0D5DC-705F-944E-97D1-A59DE66F5DB1}" srcOrd="0" destOrd="0" presId="urn:microsoft.com/office/officeart/2008/layout/LinedList"/>
    <dgm:cxn modelId="{8F9EB89A-C879-A94F-B861-5BEB7A792AD6}" type="presOf" srcId="{F1664DE1-70FD-44F0-8052-AF092EF215C1}" destId="{A2ECDB89-52B6-2745-9198-9E8A9F525520}" srcOrd="0" destOrd="0" presId="urn:microsoft.com/office/officeart/2008/layout/LinedList"/>
    <dgm:cxn modelId="{887F69F4-C4D7-435F-9D38-280A904D2EAF}" srcId="{399FE3FC-1254-48A5-8703-4A427B9E2747}" destId="{F1664DE1-70FD-44F0-8052-AF092EF215C1}" srcOrd="2" destOrd="0" parTransId="{0D67DC98-005A-4EBA-94A3-4531BE95FDD6}" sibTransId="{3450C85B-F7DF-4E8F-B1DA-C46E85435C82}"/>
    <dgm:cxn modelId="{D31A62CE-9F64-C448-833C-C63AAF073970}" type="presParOf" srcId="{C3ADE42F-40BD-9D47-B68C-8D69F8C303DD}" destId="{69E00663-7F5B-7E4B-89CA-8B5B1429F2D3}" srcOrd="0" destOrd="0" presId="urn:microsoft.com/office/officeart/2008/layout/LinedList"/>
    <dgm:cxn modelId="{BA1E2246-082D-C443-8300-018DA5A7191E}" type="presParOf" srcId="{C3ADE42F-40BD-9D47-B68C-8D69F8C303DD}" destId="{E23D5D8A-2F3C-F047-B6D0-8693E128B535}" srcOrd="1" destOrd="0" presId="urn:microsoft.com/office/officeart/2008/layout/LinedList"/>
    <dgm:cxn modelId="{7CAA460F-9624-244C-8390-51B96DA86EE9}" type="presParOf" srcId="{E23D5D8A-2F3C-F047-B6D0-8693E128B535}" destId="{D7CC049A-42C0-B14D-AEAE-BD5833B036A0}" srcOrd="0" destOrd="0" presId="urn:microsoft.com/office/officeart/2008/layout/LinedList"/>
    <dgm:cxn modelId="{57216751-2E68-534D-91FE-2CAEF6BBE1F6}" type="presParOf" srcId="{E23D5D8A-2F3C-F047-B6D0-8693E128B535}" destId="{AF60E3F3-6006-0B42-8BB7-DB37696A55A5}" srcOrd="1" destOrd="0" presId="urn:microsoft.com/office/officeart/2008/layout/LinedList"/>
    <dgm:cxn modelId="{4D67F01A-778B-D643-903B-207995412D5C}" type="presParOf" srcId="{C3ADE42F-40BD-9D47-B68C-8D69F8C303DD}" destId="{F6F8A954-75E3-F940-8AAD-1BD5C50D27A3}" srcOrd="2" destOrd="0" presId="urn:microsoft.com/office/officeart/2008/layout/LinedList"/>
    <dgm:cxn modelId="{B974D581-7E60-CC40-8C76-F1F592C0D0D8}" type="presParOf" srcId="{C3ADE42F-40BD-9D47-B68C-8D69F8C303DD}" destId="{F2C36E76-3B83-0044-9BB9-D1A425D42371}" srcOrd="3" destOrd="0" presId="urn:microsoft.com/office/officeart/2008/layout/LinedList"/>
    <dgm:cxn modelId="{AD83856F-8F05-4740-AD00-9F0C72A0CCA5}" type="presParOf" srcId="{F2C36E76-3B83-0044-9BB9-D1A425D42371}" destId="{14E0D5DC-705F-944E-97D1-A59DE66F5DB1}" srcOrd="0" destOrd="0" presId="urn:microsoft.com/office/officeart/2008/layout/LinedList"/>
    <dgm:cxn modelId="{7216D9AC-0C17-EC42-9726-13A1BC374BE7}" type="presParOf" srcId="{F2C36E76-3B83-0044-9BB9-D1A425D42371}" destId="{BBC79CD4-BDDC-E342-843E-C324AE7134ED}" srcOrd="1" destOrd="0" presId="urn:microsoft.com/office/officeart/2008/layout/LinedList"/>
    <dgm:cxn modelId="{0DE4DC98-F51A-6B4C-B236-6A8027279F76}" type="presParOf" srcId="{C3ADE42F-40BD-9D47-B68C-8D69F8C303DD}" destId="{AE1B4849-58B4-C146-9E21-97DE98424455}" srcOrd="4" destOrd="0" presId="urn:microsoft.com/office/officeart/2008/layout/LinedList"/>
    <dgm:cxn modelId="{9C213A19-A3BF-C144-A022-C69FA7F0E068}" type="presParOf" srcId="{C3ADE42F-40BD-9D47-B68C-8D69F8C303DD}" destId="{CCECC31C-4A0D-2A43-BE72-9CF85DA0EE41}" srcOrd="5" destOrd="0" presId="urn:microsoft.com/office/officeart/2008/layout/LinedList"/>
    <dgm:cxn modelId="{4441522E-EF2B-8B43-AC58-0B7D8893BF06}" type="presParOf" srcId="{CCECC31C-4A0D-2A43-BE72-9CF85DA0EE41}" destId="{A2ECDB89-52B6-2745-9198-9E8A9F525520}" srcOrd="0" destOrd="0" presId="urn:microsoft.com/office/officeart/2008/layout/LinedList"/>
    <dgm:cxn modelId="{CB7019A2-8D3D-C546-956A-E3773AE59B7F}" type="presParOf" srcId="{CCECC31C-4A0D-2A43-BE72-9CF85DA0EE41}" destId="{D40381F1-EED0-A247-8869-4C47289E1BB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02EC21-EAF6-41C6-B396-E25BC202A4A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4E63C4C-5544-4B27-B73A-F3AB155726A4}">
      <dgm:prSet/>
      <dgm:spPr/>
      <dgm:t>
        <a:bodyPr/>
        <a:lstStyle/>
        <a:p>
          <a:pPr>
            <a:lnSpc>
              <a:spcPct val="100000"/>
            </a:lnSpc>
          </a:pPr>
          <a:r>
            <a:rPr lang="en-US" dirty="0"/>
            <a:t>Non-academic audiences can experience barriers when accessing research findings, which means they may not be benefitting fully from the work of academics</a:t>
          </a:r>
        </a:p>
      </dgm:t>
    </dgm:pt>
    <dgm:pt modelId="{0CE0C602-16FF-4151-9162-84791BB502E7}" type="parTrans" cxnId="{914CA206-A229-423D-9F21-0AC7803A7891}">
      <dgm:prSet/>
      <dgm:spPr/>
      <dgm:t>
        <a:bodyPr/>
        <a:lstStyle/>
        <a:p>
          <a:endParaRPr lang="en-US"/>
        </a:p>
      </dgm:t>
    </dgm:pt>
    <dgm:pt modelId="{F64F956B-836B-46A0-AEB2-D72198029A16}" type="sibTrans" cxnId="{914CA206-A229-423D-9F21-0AC7803A7891}">
      <dgm:prSet/>
      <dgm:spPr/>
      <dgm:t>
        <a:bodyPr/>
        <a:lstStyle/>
        <a:p>
          <a:endParaRPr lang="en-US"/>
        </a:p>
      </dgm:t>
    </dgm:pt>
    <dgm:pt modelId="{782B86CF-FC0E-4895-AF56-E0EAA74654E5}">
      <dgm:prSet/>
      <dgm:spPr/>
      <dgm:t>
        <a:bodyPr/>
        <a:lstStyle/>
        <a:p>
          <a:pPr>
            <a:lnSpc>
              <a:spcPct val="100000"/>
            </a:lnSpc>
          </a:pPr>
          <a:r>
            <a:rPr lang="en-US"/>
            <a:t>These restrictions may include:</a:t>
          </a:r>
        </a:p>
      </dgm:t>
    </dgm:pt>
    <dgm:pt modelId="{C56049A9-C795-4EFB-91CF-D9B1517D3042}" type="parTrans" cxnId="{7C30A9DF-9413-45A2-8C8F-02497C093794}">
      <dgm:prSet/>
      <dgm:spPr/>
      <dgm:t>
        <a:bodyPr/>
        <a:lstStyle/>
        <a:p>
          <a:endParaRPr lang="en-US"/>
        </a:p>
      </dgm:t>
    </dgm:pt>
    <dgm:pt modelId="{0651AE29-FDEF-454B-82A8-C1AD708F263B}" type="sibTrans" cxnId="{7C30A9DF-9413-45A2-8C8F-02497C093794}">
      <dgm:prSet/>
      <dgm:spPr/>
      <dgm:t>
        <a:bodyPr/>
        <a:lstStyle/>
        <a:p>
          <a:endParaRPr lang="en-US"/>
        </a:p>
      </dgm:t>
    </dgm:pt>
    <dgm:pt modelId="{81288E21-5B6F-4F8C-BAA5-77DAC0CC4E11}">
      <dgm:prSet/>
      <dgm:spPr/>
      <dgm:t>
        <a:bodyPr/>
        <a:lstStyle/>
        <a:p>
          <a:pPr>
            <a:lnSpc>
              <a:spcPct val="100000"/>
            </a:lnSpc>
          </a:pPr>
          <a:r>
            <a:rPr lang="en-US" dirty="0"/>
            <a:t>Journal paywalls</a:t>
          </a:r>
        </a:p>
      </dgm:t>
    </dgm:pt>
    <dgm:pt modelId="{CA032375-6C6E-45D1-948E-C902B92F17FD}" type="parTrans" cxnId="{B5D78065-56EB-4C90-9D66-D16D2C2BC975}">
      <dgm:prSet/>
      <dgm:spPr/>
      <dgm:t>
        <a:bodyPr/>
        <a:lstStyle/>
        <a:p>
          <a:endParaRPr lang="en-US"/>
        </a:p>
      </dgm:t>
    </dgm:pt>
    <dgm:pt modelId="{DB6A2D16-3341-459A-9A1B-E13ECAA5F634}" type="sibTrans" cxnId="{B5D78065-56EB-4C90-9D66-D16D2C2BC975}">
      <dgm:prSet/>
      <dgm:spPr/>
      <dgm:t>
        <a:bodyPr/>
        <a:lstStyle/>
        <a:p>
          <a:endParaRPr lang="en-US"/>
        </a:p>
      </dgm:t>
    </dgm:pt>
    <dgm:pt modelId="{F858946C-6196-4145-829E-DB9CB2F06652}">
      <dgm:prSet/>
      <dgm:spPr/>
      <dgm:t>
        <a:bodyPr/>
        <a:lstStyle/>
        <a:p>
          <a:pPr>
            <a:lnSpc>
              <a:spcPct val="100000"/>
            </a:lnSpc>
          </a:pPr>
          <a:r>
            <a:rPr lang="en-US" dirty="0"/>
            <a:t>Accessibility and academic jargon</a:t>
          </a:r>
        </a:p>
      </dgm:t>
    </dgm:pt>
    <dgm:pt modelId="{8E4187F3-463D-4F4D-934B-2C868175E9C9}" type="parTrans" cxnId="{B0C290A6-EB7C-4BEC-9901-3FEBA15DF695}">
      <dgm:prSet/>
      <dgm:spPr/>
      <dgm:t>
        <a:bodyPr/>
        <a:lstStyle/>
        <a:p>
          <a:endParaRPr lang="en-US"/>
        </a:p>
      </dgm:t>
    </dgm:pt>
    <dgm:pt modelId="{9E5F8C51-FC6D-45C0-A94A-1EBE881CE9AD}" type="sibTrans" cxnId="{B0C290A6-EB7C-4BEC-9901-3FEBA15DF695}">
      <dgm:prSet/>
      <dgm:spPr/>
      <dgm:t>
        <a:bodyPr/>
        <a:lstStyle/>
        <a:p>
          <a:endParaRPr lang="en-US"/>
        </a:p>
      </dgm:t>
    </dgm:pt>
    <dgm:pt modelId="{9CB7CA7B-5A48-4E8F-82B7-397098D973D0}">
      <dgm:prSet/>
      <dgm:spPr/>
      <dgm:t>
        <a:bodyPr/>
        <a:lstStyle/>
        <a:p>
          <a:pPr>
            <a:lnSpc>
              <a:spcPct val="100000"/>
            </a:lnSpc>
          </a:pPr>
          <a:r>
            <a:rPr lang="en-US" dirty="0"/>
            <a:t>Time</a:t>
          </a:r>
        </a:p>
      </dgm:t>
    </dgm:pt>
    <dgm:pt modelId="{041AB29C-43B7-4005-AFCE-09228D4FDCE6}" type="parTrans" cxnId="{160E766E-DD78-44D2-B3D8-BA48D4EF2909}">
      <dgm:prSet/>
      <dgm:spPr/>
      <dgm:t>
        <a:bodyPr/>
        <a:lstStyle/>
        <a:p>
          <a:endParaRPr lang="en-US"/>
        </a:p>
      </dgm:t>
    </dgm:pt>
    <dgm:pt modelId="{0A426C35-270D-456C-A11D-84C804BB20D6}" type="sibTrans" cxnId="{160E766E-DD78-44D2-B3D8-BA48D4EF2909}">
      <dgm:prSet/>
      <dgm:spPr/>
      <dgm:t>
        <a:bodyPr/>
        <a:lstStyle/>
        <a:p>
          <a:endParaRPr lang="en-US"/>
        </a:p>
      </dgm:t>
    </dgm:pt>
    <dgm:pt modelId="{100DB821-B02A-438F-90C3-BF9617281716}">
      <dgm:prSet/>
      <dgm:spPr/>
      <dgm:t>
        <a:bodyPr/>
        <a:lstStyle/>
        <a:p>
          <a:pPr>
            <a:lnSpc>
              <a:spcPct val="100000"/>
            </a:lnSpc>
          </a:pPr>
          <a:r>
            <a:rPr lang="en-US" dirty="0"/>
            <a:t>Consider creative solutions to ensure that any research can be more widely accessible and have an impact!</a:t>
          </a:r>
        </a:p>
      </dgm:t>
    </dgm:pt>
    <dgm:pt modelId="{896CD4CF-5FA5-4362-8136-00F37B4825A7}" type="parTrans" cxnId="{F0E0FB0B-4AC0-4966-909A-DA3672B154AE}">
      <dgm:prSet/>
      <dgm:spPr/>
      <dgm:t>
        <a:bodyPr/>
        <a:lstStyle/>
        <a:p>
          <a:endParaRPr lang="en-US"/>
        </a:p>
      </dgm:t>
    </dgm:pt>
    <dgm:pt modelId="{4945B870-E69C-4F8C-B5DA-BC3DEDEFF177}" type="sibTrans" cxnId="{F0E0FB0B-4AC0-4966-909A-DA3672B154AE}">
      <dgm:prSet/>
      <dgm:spPr/>
      <dgm:t>
        <a:bodyPr/>
        <a:lstStyle/>
        <a:p>
          <a:endParaRPr lang="en-US"/>
        </a:p>
      </dgm:t>
    </dgm:pt>
    <dgm:pt modelId="{4B80F767-DA1F-4F6C-A4C8-EA6E0DE08402}" type="pres">
      <dgm:prSet presAssocID="{DF02EC21-EAF6-41C6-B396-E25BC202A4A5}" presName="root" presStyleCnt="0">
        <dgm:presLayoutVars>
          <dgm:dir/>
          <dgm:resizeHandles val="exact"/>
        </dgm:presLayoutVars>
      </dgm:prSet>
      <dgm:spPr/>
    </dgm:pt>
    <dgm:pt modelId="{EF7EA989-6948-42BB-B644-3C578A2C2C96}" type="pres">
      <dgm:prSet presAssocID="{04E63C4C-5544-4B27-B73A-F3AB155726A4}" presName="compNode" presStyleCnt="0"/>
      <dgm:spPr/>
    </dgm:pt>
    <dgm:pt modelId="{C15CFC99-6977-410D-AA7B-D468F264B3F7}" type="pres">
      <dgm:prSet presAssocID="{04E63C4C-5544-4B27-B73A-F3AB155726A4}" presName="bgRect" presStyleLbl="bgShp" presStyleIdx="0" presStyleCnt="3"/>
      <dgm:spPr/>
    </dgm:pt>
    <dgm:pt modelId="{5F72232F-7F47-467B-988B-D95F01B64B77}" type="pres">
      <dgm:prSet presAssocID="{04E63C4C-5544-4B27-B73A-F3AB155726A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246861C9-22CE-48FD-BC4E-38B6A1C7A2D4}" type="pres">
      <dgm:prSet presAssocID="{04E63C4C-5544-4B27-B73A-F3AB155726A4}" presName="spaceRect" presStyleCnt="0"/>
      <dgm:spPr/>
    </dgm:pt>
    <dgm:pt modelId="{C5ABAF71-DA04-4724-B6B8-EB9A6A059A87}" type="pres">
      <dgm:prSet presAssocID="{04E63C4C-5544-4B27-B73A-F3AB155726A4}" presName="parTx" presStyleLbl="revTx" presStyleIdx="0" presStyleCnt="4">
        <dgm:presLayoutVars>
          <dgm:chMax val="0"/>
          <dgm:chPref val="0"/>
        </dgm:presLayoutVars>
      </dgm:prSet>
      <dgm:spPr/>
    </dgm:pt>
    <dgm:pt modelId="{6635690F-60DD-403D-9C9E-44BD4AF87433}" type="pres">
      <dgm:prSet presAssocID="{F64F956B-836B-46A0-AEB2-D72198029A16}" presName="sibTrans" presStyleCnt="0"/>
      <dgm:spPr/>
    </dgm:pt>
    <dgm:pt modelId="{A3B07F54-DE1C-437B-AEDA-67E38FF4BB06}" type="pres">
      <dgm:prSet presAssocID="{782B86CF-FC0E-4895-AF56-E0EAA74654E5}" presName="compNode" presStyleCnt="0"/>
      <dgm:spPr/>
    </dgm:pt>
    <dgm:pt modelId="{372E2869-2A5A-4445-9BAC-55F959FE8DB6}" type="pres">
      <dgm:prSet presAssocID="{782B86CF-FC0E-4895-AF56-E0EAA74654E5}" presName="bgRect" presStyleLbl="bgShp" presStyleIdx="1" presStyleCnt="3"/>
      <dgm:spPr/>
    </dgm:pt>
    <dgm:pt modelId="{3B2434F8-E98C-44C8-A8A9-13FDDBD553FA}" type="pres">
      <dgm:prSet presAssocID="{782B86CF-FC0E-4895-AF56-E0EAA74654E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pen Book"/>
        </a:ext>
      </dgm:extLst>
    </dgm:pt>
    <dgm:pt modelId="{67CE9938-D2DB-4F7C-B0A6-6597B7A2D394}" type="pres">
      <dgm:prSet presAssocID="{782B86CF-FC0E-4895-AF56-E0EAA74654E5}" presName="spaceRect" presStyleCnt="0"/>
      <dgm:spPr/>
    </dgm:pt>
    <dgm:pt modelId="{6ADAD40E-5A5C-4547-9640-B1BB70E349F2}" type="pres">
      <dgm:prSet presAssocID="{782B86CF-FC0E-4895-AF56-E0EAA74654E5}" presName="parTx" presStyleLbl="revTx" presStyleIdx="1" presStyleCnt="4">
        <dgm:presLayoutVars>
          <dgm:chMax val="0"/>
          <dgm:chPref val="0"/>
        </dgm:presLayoutVars>
      </dgm:prSet>
      <dgm:spPr/>
    </dgm:pt>
    <dgm:pt modelId="{D6833444-62F5-4BD1-B575-B032B84FA443}" type="pres">
      <dgm:prSet presAssocID="{782B86CF-FC0E-4895-AF56-E0EAA74654E5}" presName="desTx" presStyleLbl="revTx" presStyleIdx="2" presStyleCnt="4">
        <dgm:presLayoutVars/>
      </dgm:prSet>
      <dgm:spPr/>
    </dgm:pt>
    <dgm:pt modelId="{5B3BE84F-6167-4005-9BA7-6B613D89EA00}" type="pres">
      <dgm:prSet presAssocID="{0651AE29-FDEF-454B-82A8-C1AD708F263B}" presName="sibTrans" presStyleCnt="0"/>
      <dgm:spPr/>
    </dgm:pt>
    <dgm:pt modelId="{2A01E70F-7904-494B-B22E-D82F25A15FD0}" type="pres">
      <dgm:prSet presAssocID="{100DB821-B02A-438F-90C3-BF9617281716}" presName="compNode" presStyleCnt="0"/>
      <dgm:spPr/>
    </dgm:pt>
    <dgm:pt modelId="{B5C0B04A-2189-495C-B7C7-50E0720BD4A5}" type="pres">
      <dgm:prSet presAssocID="{100DB821-B02A-438F-90C3-BF9617281716}" presName="bgRect" presStyleLbl="bgShp" presStyleIdx="2" presStyleCnt="3"/>
      <dgm:spPr/>
    </dgm:pt>
    <dgm:pt modelId="{E07048D2-48BA-41CE-AADD-47EA37842312}" type="pres">
      <dgm:prSet presAssocID="{100DB821-B02A-438F-90C3-BF961728171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6CF5F686-D243-4B6A-AD2D-C81AC9C41FF8}" type="pres">
      <dgm:prSet presAssocID="{100DB821-B02A-438F-90C3-BF9617281716}" presName="spaceRect" presStyleCnt="0"/>
      <dgm:spPr/>
    </dgm:pt>
    <dgm:pt modelId="{0CAB8DAD-CAEC-4901-9334-CEEE6A740B00}" type="pres">
      <dgm:prSet presAssocID="{100DB821-B02A-438F-90C3-BF9617281716}" presName="parTx" presStyleLbl="revTx" presStyleIdx="3" presStyleCnt="4">
        <dgm:presLayoutVars>
          <dgm:chMax val="0"/>
          <dgm:chPref val="0"/>
        </dgm:presLayoutVars>
      </dgm:prSet>
      <dgm:spPr/>
    </dgm:pt>
  </dgm:ptLst>
  <dgm:cxnLst>
    <dgm:cxn modelId="{914CA206-A229-423D-9F21-0AC7803A7891}" srcId="{DF02EC21-EAF6-41C6-B396-E25BC202A4A5}" destId="{04E63C4C-5544-4B27-B73A-F3AB155726A4}" srcOrd="0" destOrd="0" parTransId="{0CE0C602-16FF-4151-9162-84791BB502E7}" sibTransId="{F64F956B-836B-46A0-AEB2-D72198029A16}"/>
    <dgm:cxn modelId="{F0E0FB0B-4AC0-4966-909A-DA3672B154AE}" srcId="{DF02EC21-EAF6-41C6-B396-E25BC202A4A5}" destId="{100DB821-B02A-438F-90C3-BF9617281716}" srcOrd="2" destOrd="0" parTransId="{896CD4CF-5FA5-4362-8136-00F37B4825A7}" sibTransId="{4945B870-E69C-4F8C-B5DA-BC3DEDEFF177}"/>
    <dgm:cxn modelId="{09585121-ACF6-4C6E-B6D0-EFEB88B11C12}" type="presOf" srcId="{04E63C4C-5544-4B27-B73A-F3AB155726A4}" destId="{C5ABAF71-DA04-4724-B6B8-EB9A6A059A87}" srcOrd="0" destOrd="0" presId="urn:microsoft.com/office/officeart/2018/2/layout/IconVerticalSolidList"/>
    <dgm:cxn modelId="{4FCEDC4C-A881-4E74-A776-9564A7964BEC}" type="presOf" srcId="{F858946C-6196-4145-829E-DB9CB2F06652}" destId="{D6833444-62F5-4BD1-B575-B032B84FA443}" srcOrd="0" destOrd="1" presId="urn:microsoft.com/office/officeart/2018/2/layout/IconVerticalSolidList"/>
    <dgm:cxn modelId="{B5D78065-56EB-4C90-9D66-D16D2C2BC975}" srcId="{782B86CF-FC0E-4895-AF56-E0EAA74654E5}" destId="{81288E21-5B6F-4F8C-BAA5-77DAC0CC4E11}" srcOrd="0" destOrd="0" parTransId="{CA032375-6C6E-45D1-948E-C902B92F17FD}" sibTransId="{DB6A2D16-3341-459A-9A1B-E13ECAA5F634}"/>
    <dgm:cxn modelId="{160E766E-DD78-44D2-B3D8-BA48D4EF2909}" srcId="{782B86CF-FC0E-4895-AF56-E0EAA74654E5}" destId="{9CB7CA7B-5A48-4E8F-82B7-397098D973D0}" srcOrd="2" destOrd="0" parTransId="{041AB29C-43B7-4005-AFCE-09228D4FDCE6}" sibTransId="{0A426C35-270D-456C-A11D-84C804BB20D6}"/>
    <dgm:cxn modelId="{1C49AA86-F41D-47DC-B722-0AA4F308AF5E}" type="presOf" srcId="{DF02EC21-EAF6-41C6-B396-E25BC202A4A5}" destId="{4B80F767-DA1F-4F6C-A4C8-EA6E0DE08402}" srcOrd="0" destOrd="0" presId="urn:microsoft.com/office/officeart/2018/2/layout/IconVerticalSolidList"/>
    <dgm:cxn modelId="{8E6DCA8C-FE77-49FA-A42D-2FD8E3F9F3D4}" type="presOf" srcId="{9CB7CA7B-5A48-4E8F-82B7-397098D973D0}" destId="{D6833444-62F5-4BD1-B575-B032B84FA443}" srcOrd="0" destOrd="2" presId="urn:microsoft.com/office/officeart/2018/2/layout/IconVerticalSolidList"/>
    <dgm:cxn modelId="{23952EA1-9915-441B-A343-B8E5586F9302}" type="presOf" srcId="{81288E21-5B6F-4F8C-BAA5-77DAC0CC4E11}" destId="{D6833444-62F5-4BD1-B575-B032B84FA443}" srcOrd="0" destOrd="0" presId="urn:microsoft.com/office/officeart/2018/2/layout/IconVerticalSolidList"/>
    <dgm:cxn modelId="{B0C290A6-EB7C-4BEC-9901-3FEBA15DF695}" srcId="{782B86CF-FC0E-4895-AF56-E0EAA74654E5}" destId="{F858946C-6196-4145-829E-DB9CB2F06652}" srcOrd="1" destOrd="0" parTransId="{8E4187F3-463D-4F4D-934B-2C868175E9C9}" sibTransId="{9E5F8C51-FC6D-45C0-A94A-1EBE881CE9AD}"/>
    <dgm:cxn modelId="{0FF9B0C4-F9DC-4AAD-B70F-220FCBE71C99}" type="presOf" srcId="{100DB821-B02A-438F-90C3-BF9617281716}" destId="{0CAB8DAD-CAEC-4901-9334-CEEE6A740B00}" srcOrd="0" destOrd="0" presId="urn:microsoft.com/office/officeart/2018/2/layout/IconVerticalSolidList"/>
    <dgm:cxn modelId="{7C30A9DF-9413-45A2-8C8F-02497C093794}" srcId="{DF02EC21-EAF6-41C6-B396-E25BC202A4A5}" destId="{782B86CF-FC0E-4895-AF56-E0EAA74654E5}" srcOrd="1" destOrd="0" parTransId="{C56049A9-C795-4EFB-91CF-D9B1517D3042}" sibTransId="{0651AE29-FDEF-454B-82A8-C1AD708F263B}"/>
    <dgm:cxn modelId="{10239BF3-AC7C-48BC-AA12-30C17E4DE8DB}" type="presOf" srcId="{782B86CF-FC0E-4895-AF56-E0EAA74654E5}" destId="{6ADAD40E-5A5C-4547-9640-B1BB70E349F2}" srcOrd="0" destOrd="0" presId="urn:microsoft.com/office/officeart/2018/2/layout/IconVerticalSolidList"/>
    <dgm:cxn modelId="{49D0E639-91B3-43AD-8137-B68F82FE620E}" type="presParOf" srcId="{4B80F767-DA1F-4F6C-A4C8-EA6E0DE08402}" destId="{EF7EA989-6948-42BB-B644-3C578A2C2C96}" srcOrd="0" destOrd="0" presId="urn:microsoft.com/office/officeart/2018/2/layout/IconVerticalSolidList"/>
    <dgm:cxn modelId="{DF12889E-EF8F-4BF5-9D02-F4537BCF2485}" type="presParOf" srcId="{EF7EA989-6948-42BB-B644-3C578A2C2C96}" destId="{C15CFC99-6977-410D-AA7B-D468F264B3F7}" srcOrd="0" destOrd="0" presId="urn:microsoft.com/office/officeart/2018/2/layout/IconVerticalSolidList"/>
    <dgm:cxn modelId="{6CD5FB5C-65DE-4421-B8C9-79B78B8B73A7}" type="presParOf" srcId="{EF7EA989-6948-42BB-B644-3C578A2C2C96}" destId="{5F72232F-7F47-467B-988B-D95F01B64B77}" srcOrd="1" destOrd="0" presId="urn:microsoft.com/office/officeart/2018/2/layout/IconVerticalSolidList"/>
    <dgm:cxn modelId="{65CD28E0-C997-4874-89BD-1BE7AFC30768}" type="presParOf" srcId="{EF7EA989-6948-42BB-B644-3C578A2C2C96}" destId="{246861C9-22CE-48FD-BC4E-38B6A1C7A2D4}" srcOrd="2" destOrd="0" presId="urn:microsoft.com/office/officeart/2018/2/layout/IconVerticalSolidList"/>
    <dgm:cxn modelId="{898E9711-A744-4BC9-B58D-E436AB13E0AA}" type="presParOf" srcId="{EF7EA989-6948-42BB-B644-3C578A2C2C96}" destId="{C5ABAF71-DA04-4724-B6B8-EB9A6A059A87}" srcOrd="3" destOrd="0" presId="urn:microsoft.com/office/officeart/2018/2/layout/IconVerticalSolidList"/>
    <dgm:cxn modelId="{48C2FDF4-FF72-4506-BECE-B95F0172117E}" type="presParOf" srcId="{4B80F767-DA1F-4F6C-A4C8-EA6E0DE08402}" destId="{6635690F-60DD-403D-9C9E-44BD4AF87433}" srcOrd="1" destOrd="0" presId="urn:microsoft.com/office/officeart/2018/2/layout/IconVerticalSolidList"/>
    <dgm:cxn modelId="{95F0E9FB-8184-4C48-9A90-9032557CD233}" type="presParOf" srcId="{4B80F767-DA1F-4F6C-A4C8-EA6E0DE08402}" destId="{A3B07F54-DE1C-437B-AEDA-67E38FF4BB06}" srcOrd="2" destOrd="0" presId="urn:microsoft.com/office/officeart/2018/2/layout/IconVerticalSolidList"/>
    <dgm:cxn modelId="{875035F3-6589-4B05-84CD-782BC0CC51FB}" type="presParOf" srcId="{A3B07F54-DE1C-437B-AEDA-67E38FF4BB06}" destId="{372E2869-2A5A-4445-9BAC-55F959FE8DB6}" srcOrd="0" destOrd="0" presId="urn:microsoft.com/office/officeart/2018/2/layout/IconVerticalSolidList"/>
    <dgm:cxn modelId="{809BC76D-4D1D-444B-85D6-1AF0F7936F94}" type="presParOf" srcId="{A3B07F54-DE1C-437B-AEDA-67E38FF4BB06}" destId="{3B2434F8-E98C-44C8-A8A9-13FDDBD553FA}" srcOrd="1" destOrd="0" presId="urn:microsoft.com/office/officeart/2018/2/layout/IconVerticalSolidList"/>
    <dgm:cxn modelId="{B79C0843-202E-4DCD-9D7F-85180FF04F8F}" type="presParOf" srcId="{A3B07F54-DE1C-437B-AEDA-67E38FF4BB06}" destId="{67CE9938-D2DB-4F7C-B0A6-6597B7A2D394}" srcOrd="2" destOrd="0" presId="urn:microsoft.com/office/officeart/2018/2/layout/IconVerticalSolidList"/>
    <dgm:cxn modelId="{E76A9A6D-53D8-46FD-BEE5-99C5EA1AA234}" type="presParOf" srcId="{A3B07F54-DE1C-437B-AEDA-67E38FF4BB06}" destId="{6ADAD40E-5A5C-4547-9640-B1BB70E349F2}" srcOrd="3" destOrd="0" presId="urn:microsoft.com/office/officeart/2018/2/layout/IconVerticalSolidList"/>
    <dgm:cxn modelId="{86B6C3E2-0D09-4650-81B7-A87BFB76000C}" type="presParOf" srcId="{A3B07F54-DE1C-437B-AEDA-67E38FF4BB06}" destId="{D6833444-62F5-4BD1-B575-B032B84FA443}" srcOrd="4" destOrd="0" presId="urn:microsoft.com/office/officeart/2018/2/layout/IconVerticalSolidList"/>
    <dgm:cxn modelId="{945A1BAA-6531-482A-BBD4-5490F88FD34C}" type="presParOf" srcId="{4B80F767-DA1F-4F6C-A4C8-EA6E0DE08402}" destId="{5B3BE84F-6167-4005-9BA7-6B613D89EA00}" srcOrd="3" destOrd="0" presId="urn:microsoft.com/office/officeart/2018/2/layout/IconVerticalSolidList"/>
    <dgm:cxn modelId="{7996910D-98FE-46FD-9E18-9826C7DF440D}" type="presParOf" srcId="{4B80F767-DA1F-4F6C-A4C8-EA6E0DE08402}" destId="{2A01E70F-7904-494B-B22E-D82F25A15FD0}" srcOrd="4" destOrd="0" presId="urn:microsoft.com/office/officeart/2018/2/layout/IconVerticalSolidList"/>
    <dgm:cxn modelId="{6BC6AC93-B4E5-41C8-B426-1DFA8C085FCF}" type="presParOf" srcId="{2A01E70F-7904-494B-B22E-D82F25A15FD0}" destId="{B5C0B04A-2189-495C-B7C7-50E0720BD4A5}" srcOrd="0" destOrd="0" presId="urn:microsoft.com/office/officeart/2018/2/layout/IconVerticalSolidList"/>
    <dgm:cxn modelId="{2422BE1B-E26B-4D7B-ADA3-EE6B06775674}" type="presParOf" srcId="{2A01E70F-7904-494B-B22E-D82F25A15FD0}" destId="{E07048D2-48BA-41CE-AADD-47EA37842312}" srcOrd="1" destOrd="0" presId="urn:microsoft.com/office/officeart/2018/2/layout/IconVerticalSolidList"/>
    <dgm:cxn modelId="{0F4A7109-EC34-49BA-8D46-A227BC30BCFF}" type="presParOf" srcId="{2A01E70F-7904-494B-B22E-D82F25A15FD0}" destId="{6CF5F686-D243-4B6A-AD2D-C81AC9C41FF8}" srcOrd="2" destOrd="0" presId="urn:microsoft.com/office/officeart/2018/2/layout/IconVerticalSolidList"/>
    <dgm:cxn modelId="{17BAB5DC-FC91-47B5-90EF-8021B59E12BD}" type="presParOf" srcId="{2A01E70F-7904-494B-B22E-D82F25A15FD0}" destId="{0CAB8DAD-CAEC-4901-9334-CEEE6A740B0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8C359F-268A-4D14-8D4F-95C4EC1ED6E4}" type="doc">
      <dgm:prSet loTypeId="urn:microsoft.com/office/officeart/2018/5/layout/IconCircleLabelList" loCatId="icon" qsTypeId="urn:microsoft.com/office/officeart/2005/8/quickstyle/simple1" qsCatId="simple" csTypeId="urn:microsoft.com/office/officeart/2005/8/colors/accent3_2" csCatId="accent3" phldr="1"/>
      <dgm:spPr/>
      <dgm:t>
        <a:bodyPr/>
        <a:lstStyle/>
        <a:p>
          <a:endParaRPr lang="en-US"/>
        </a:p>
      </dgm:t>
    </dgm:pt>
    <dgm:pt modelId="{EA738BBD-9651-4E61-99F2-8DADEBF2CF0B}">
      <dgm:prSet/>
      <dgm:spPr/>
      <dgm:t>
        <a:bodyPr/>
        <a:lstStyle/>
        <a:p>
          <a:pPr>
            <a:lnSpc>
              <a:spcPct val="100000"/>
            </a:lnSpc>
            <a:defRPr cap="all"/>
          </a:pPr>
          <a:r>
            <a:rPr lang="en-US"/>
            <a:t>Creative approaches can be an excellent way of telling stories that might otherwise go unheard by decision makers</a:t>
          </a:r>
        </a:p>
      </dgm:t>
    </dgm:pt>
    <dgm:pt modelId="{D5B43555-E070-48ED-BB79-B23723CB4891}" type="parTrans" cxnId="{6E04E964-341A-4E7C-8BB0-ED768B3DB478}">
      <dgm:prSet/>
      <dgm:spPr/>
      <dgm:t>
        <a:bodyPr/>
        <a:lstStyle/>
        <a:p>
          <a:endParaRPr lang="en-US"/>
        </a:p>
      </dgm:t>
    </dgm:pt>
    <dgm:pt modelId="{62F22718-FE4B-4A94-BE0E-870CFC3ABA17}" type="sibTrans" cxnId="{6E04E964-341A-4E7C-8BB0-ED768B3DB478}">
      <dgm:prSet/>
      <dgm:spPr/>
      <dgm:t>
        <a:bodyPr/>
        <a:lstStyle/>
        <a:p>
          <a:endParaRPr lang="en-US"/>
        </a:p>
      </dgm:t>
    </dgm:pt>
    <dgm:pt modelId="{4ABB8456-893C-445F-92EA-79F04E00C880}">
      <dgm:prSet/>
      <dgm:spPr/>
      <dgm:t>
        <a:bodyPr/>
        <a:lstStyle/>
        <a:p>
          <a:pPr>
            <a:lnSpc>
              <a:spcPct val="100000"/>
            </a:lnSpc>
            <a:defRPr cap="all"/>
          </a:pPr>
          <a:r>
            <a:rPr lang="en-US"/>
            <a:t>The importance of involving stakeholders throughout the research process</a:t>
          </a:r>
        </a:p>
      </dgm:t>
    </dgm:pt>
    <dgm:pt modelId="{58F7F04F-A600-44C2-9FD9-1B4002B1FDCF}" type="parTrans" cxnId="{FE47C546-150C-4432-B6CB-307C68619F0C}">
      <dgm:prSet/>
      <dgm:spPr/>
      <dgm:t>
        <a:bodyPr/>
        <a:lstStyle/>
        <a:p>
          <a:endParaRPr lang="en-US"/>
        </a:p>
      </dgm:t>
    </dgm:pt>
    <dgm:pt modelId="{FAB0777A-7580-4037-8DE8-D40655DB9DC7}" type="sibTrans" cxnId="{FE47C546-150C-4432-B6CB-307C68619F0C}">
      <dgm:prSet/>
      <dgm:spPr/>
      <dgm:t>
        <a:bodyPr/>
        <a:lstStyle/>
        <a:p>
          <a:endParaRPr lang="en-US"/>
        </a:p>
      </dgm:t>
    </dgm:pt>
    <dgm:pt modelId="{C1ACDB9E-0ADA-4B50-861C-7046637178D5}">
      <dgm:prSet/>
      <dgm:spPr/>
      <dgm:t>
        <a:bodyPr/>
        <a:lstStyle/>
        <a:p>
          <a:pPr>
            <a:lnSpc>
              <a:spcPct val="100000"/>
            </a:lnSpc>
            <a:defRPr cap="all"/>
          </a:pPr>
          <a:r>
            <a:rPr lang="en-US"/>
            <a:t>Making it easier to engage with research findings can lead to better impact</a:t>
          </a:r>
        </a:p>
      </dgm:t>
    </dgm:pt>
    <dgm:pt modelId="{38F6272A-9899-4DEC-BF02-281056C261ED}" type="parTrans" cxnId="{F77F6505-F634-47A5-B29A-4F490BCE5BD5}">
      <dgm:prSet/>
      <dgm:spPr/>
      <dgm:t>
        <a:bodyPr/>
        <a:lstStyle/>
        <a:p>
          <a:endParaRPr lang="en-US"/>
        </a:p>
      </dgm:t>
    </dgm:pt>
    <dgm:pt modelId="{F5C2FC75-FBDE-455A-8096-BCE64833A6EF}" type="sibTrans" cxnId="{F77F6505-F634-47A5-B29A-4F490BCE5BD5}">
      <dgm:prSet/>
      <dgm:spPr/>
      <dgm:t>
        <a:bodyPr/>
        <a:lstStyle/>
        <a:p>
          <a:endParaRPr lang="en-US"/>
        </a:p>
      </dgm:t>
    </dgm:pt>
    <dgm:pt modelId="{1EB79768-CFC1-40AE-B8E3-414477BD09B5}" type="pres">
      <dgm:prSet presAssocID="{4C8C359F-268A-4D14-8D4F-95C4EC1ED6E4}" presName="root" presStyleCnt="0">
        <dgm:presLayoutVars>
          <dgm:dir/>
          <dgm:resizeHandles val="exact"/>
        </dgm:presLayoutVars>
      </dgm:prSet>
      <dgm:spPr/>
    </dgm:pt>
    <dgm:pt modelId="{B9B50FB2-A38F-4FB0-893B-9DAA2784031D}" type="pres">
      <dgm:prSet presAssocID="{EA738BBD-9651-4E61-99F2-8DADEBF2CF0B}" presName="compNode" presStyleCnt="0"/>
      <dgm:spPr/>
    </dgm:pt>
    <dgm:pt modelId="{B9CAEFA7-2697-4294-81A5-A81814CC6E60}" type="pres">
      <dgm:prSet presAssocID="{EA738BBD-9651-4E61-99F2-8DADEBF2CF0B}" presName="iconBgRect" presStyleLbl="bgShp" presStyleIdx="0" presStyleCnt="3"/>
      <dgm:spPr/>
    </dgm:pt>
    <dgm:pt modelId="{C235F66D-A56C-4B55-9F28-1D1FBA5C37A2}" type="pres">
      <dgm:prSet presAssocID="{EA738BBD-9651-4E61-99F2-8DADEBF2CF0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3B48F36F-6AFE-451D-B733-C2790A5AE9FD}" type="pres">
      <dgm:prSet presAssocID="{EA738BBD-9651-4E61-99F2-8DADEBF2CF0B}" presName="spaceRect" presStyleCnt="0"/>
      <dgm:spPr/>
    </dgm:pt>
    <dgm:pt modelId="{9C61478B-2A8B-4386-B751-3D424AE8854F}" type="pres">
      <dgm:prSet presAssocID="{EA738BBD-9651-4E61-99F2-8DADEBF2CF0B}" presName="textRect" presStyleLbl="revTx" presStyleIdx="0" presStyleCnt="3">
        <dgm:presLayoutVars>
          <dgm:chMax val="1"/>
          <dgm:chPref val="1"/>
        </dgm:presLayoutVars>
      </dgm:prSet>
      <dgm:spPr/>
    </dgm:pt>
    <dgm:pt modelId="{FA37C38E-455E-432B-8667-3CD7D9B1077B}" type="pres">
      <dgm:prSet presAssocID="{62F22718-FE4B-4A94-BE0E-870CFC3ABA17}" presName="sibTrans" presStyleCnt="0"/>
      <dgm:spPr/>
    </dgm:pt>
    <dgm:pt modelId="{CE4DC6D9-6251-4C36-901B-568A62AB474F}" type="pres">
      <dgm:prSet presAssocID="{4ABB8456-893C-445F-92EA-79F04E00C880}" presName="compNode" presStyleCnt="0"/>
      <dgm:spPr/>
    </dgm:pt>
    <dgm:pt modelId="{FEC56B36-8F5D-4C45-B6CB-98B51019CC48}" type="pres">
      <dgm:prSet presAssocID="{4ABB8456-893C-445F-92EA-79F04E00C880}" presName="iconBgRect" presStyleLbl="bgShp" presStyleIdx="1" presStyleCnt="3"/>
      <dgm:spPr/>
    </dgm:pt>
    <dgm:pt modelId="{8F19347D-133F-4F0C-B204-0385E31548CA}" type="pres">
      <dgm:prSet presAssocID="{4ABB8456-893C-445F-92EA-79F04E00C88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8863FFCE-5520-4C8D-BD93-373B851450C2}" type="pres">
      <dgm:prSet presAssocID="{4ABB8456-893C-445F-92EA-79F04E00C880}" presName="spaceRect" presStyleCnt="0"/>
      <dgm:spPr/>
    </dgm:pt>
    <dgm:pt modelId="{B100E10D-0FDC-4694-9A51-3E8FE19277D5}" type="pres">
      <dgm:prSet presAssocID="{4ABB8456-893C-445F-92EA-79F04E00C880}" presName="textRect" presStyleLbl="revTx" presStyleIdx="1" presStyleCnt="3">
        <dgm:presLayoutVars>
          <dgm:chMax val="1"/>
          <dgm:chPref val="1"/>
        </dgm:presLayoutVars>
      </dgm:prSet>
      <dgm:spPr/>
    </dgm:pt>
    <dgm:pt modelId="{D0A7FE5C-707C-4739-93DA-80ABB731FAC0}" type="pres">
      <dgm:prSet presAssocID="{FAB0777A-7580-4037-8DE8-D40655DB9DC7}" presName="sibTrans" presStyleCnt="0"/>
      <dgm:spPr/>
    </dgm:pt>
    <dgm:pt modelId="{601E860D-987E-4B56-92DF-EE094AE4C36A}" type="pres">
      <dgm:prSet presAssocID="{C1ACDB9E-0ADA-4B50-861C-7046637178D5}" presName="compNode" presStyleCnt="0"/>
      <dgm:spPr/>
    </dgm:pt>
    <dgm:pt modelId="{9B86F569-3592-47A2-9766-A88CC2F452B3}" type="pres">
      <dgm:prSet presAssocID="{C1ACDB9E-0ADA-4B50-861C-7046637178D5}" presName="iconBgRect" presStyleLbl="bgShp" presStyleIdx="2" presStyleCnt="3"/>
      <dgm:spPr/>
    </dgm:pt>
    <dgm:pt modelId="{4DFA75BF-5C37-4205-99CA-BD56CABD0471}" type="pres">
      <dgm:prSet presAssocID="{C1ACDB9E-0ADA-4B50-861C-7046637178D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gnifying glass"/>
        </a:ext>
      </dgm:extLst>
    </dgm:pt>
    <dgm:pt modelId="{484AEA07-37EE-4BB0-9AB7-8EAFCCD00690}" type="pres">
      <dgm:prSet presAssocID="{C1ACDB9E-0ADA-4B50-861C-7046637178D5}" presName="spaceRect" presStyleCnt="0"/>
      <dgm:spPr/>
    </dgm:pt>
    <dgm:pt modelId="{A07856B8-386B-43B4-A49B-055B2EC3024A}" type="pres">
      <dgm:prSet presAssocID="{C1ACDB9E-0ADA-4B50-861C-7046637178D5}" presName="textRect" presStyleLbl="revTx" presStyleIdx="2" presStyleCnt="3">
        <dgm:presLayoutVars>
          <dgm:chMax val="1"/>
          <dgm:chPref val="1"/>
        </dgm:presLayoutVars>
      </dgm:prSet>
      <dgm:spPr/>
    </dgm:pt>
  </dgm:ptLst>
  <dgm:cxnLst>
    <dgm:cxn modelId="{F77F6505-F634-47A5-B29A-4F490BCE5BD5}" srcId="{4C8C359F-268A-4D14-8D4F-95C4EC1ED6E4}" destId="{C1ACDB9E-0ADA-4B50-861C-7046637178D5}" srcOrd="2" destOrd="0" parTransId="{38F6272A-9899-4DEC-BF02-281056C261ED}" sibTransId="{F5C2FC75-FBDE-455A-8096-BCE64833A6EF}"/>
    <dgm:cxn modelId="{FE47C546-150C-4432-B6CB-307C68619F0C}" srcId="{4C8C359F-268A-4D14-8D4F-95C4EC1ED6E4}" destId="{4ABB8456-893C-445F-92EA-79F04E00C880}" srcOrd="1" destOrd="0" parTransId="{58F7F04F-A600-44C2-9FD9-1B4002B1FDCF}" sibTransId="{FAB0777A-7580-4037-8DE8-D40655DB9DC7}"/>
    <dgm:cxn modelId="{D9B22460-8BAC-7A4F-AEA7-3B3375B97EC0}" type="presOf" srcId="{4ABB8456-893C-445F-92EA-79F04E00C880}" destId="{B100E10D-0FDC-4694-9A51-3E8FE19277D5}" srcOrd="0" destOrd="0" presId="urn:microsoft.com/office/officeart/2018/5/layout/IconCircleLabelList"/>
    <dgm:cxn modelId="{6E04E964-341A-4E7C-8BB0-ED768B3DB478}" srcId="{4C8C359F-268A-4D14-8D4F-95C4EC1ED6E4}" destId="{EA738BBD-9651-4E61-99F2-8DADEBF2CF0B}" srcOrd="0" destOrd="0" parTransId="{D5B43555-E070-48ED-BB79-B23723CB4891}" sibTransId="{62F22718-FE4B-4A94-BE0E-870CFC3ABA17}"/>
    <dgm:cxn modelId="{A3E5E4B7-B2C5-FE47-BE77-B3C582CA7ED1}" type="presOf" srcId="{4C8C359F-268A-4D14-8D4F-95C4EC1ED6E4}" destId="{1EB79768-CFC1-40AE-B8E3-414477BD09B5}" srcOrd="0" destOrd="0" presId="urn:microsoft.com/office/officeart/2018/5/layout/IconCircleLabelList"/>
    <dgm:cxn modelId="{83BCE1CA-61F3-A747-B1BE-A464FA83F659}" type="presOf" srcId="{C1ACDB9E-0ADA-4B50-861C-7046637178D5}" destId="{A07856B8-386B-43B4-A49B-055B2EC3024A}" srcOrd="0" destOrd="0" presId="urn:microsoft.com/office/officeart/2018/5/layout/IconCircleLabelList"/>
    <dgm:cxn modelId="{9375D0F4-4E0A-DD46-87D7-EA431D3C5DFD}" type="presOf" srcId="{EA738BBD-9651-4E61-99F2-8DADEBF2CF0B}" destId="{9C61478B-2A8B-4386-B751-3D424AE8854F}" srcOrd="0" destOrd="0" presId="urn:microsoft.com/office/officeart/2018/5/layout/IconCircleLabelList"/>
    <dgm:cxn modelId="{554252BA-50D5-BB48-8C14-4C69538A6EE0}" type="presParOf" srcId="{1EB79768-CFC1-40AE-B8E3-414477BD09B5}" destId="{B9B50FB2-A38F-4FB0-893B-9DAA2784031D}" srcOrd="0" destOrd="0" presId="urn:microsoft.com/office/officeart/2018/5/layout/IconCircleLabelList"/>
    <dgm:cxn modelId="{73274B59-4415-6A4D-B9F9-D4ADCB002DAF}" type="presParOf" srcId="{B9B50FB2-A38F-4FB0-893B-9DAA2784031D}" destId="{B9CAEFA7-2697-4294-81A5-A81814CC6E60}" srcOrd="0" destOrd="0" presId="urn:microsoft.com/office/officeart/2018/5/layout/IconCircleLabelList"/>
    <dgm:cxn modelId="{AD1DB941-0812-554E-AFCF-8184587EC895}" type="presParOf" srcId="{B9B50FB2-A38F-4FB0-893B-9DAA2784031D}" destId="{C235F66D-A56C-4B55-9F28-1D1FBA5C37A2}" srcOrd="1" destOrd="0" presId="urn:microsoft.com/office/officeart/2018/5/layout/IconCircleLabelList"/>
    <dgm:cxn modelId="{3DB5F4C9-AEB3-0040-94AA-6F40E1172208}" type="presParOf" srcId="{B9B50FB2-A38F-4FB0-893B-9DAA2784031D}" destId="{3B48F36F-6AFE-451D-B733-C2790A5AE9FD}" srcOrd="2" destOrd="0" presId="urn:microsoft.com/office/officeart/2018/5/layout/IconCircleLabelList"/>
    <dgm:cxn modelId="{F18E6D34-DF72-FB42-BCE4-162AA5C537B1}" type="presParOf" srcId="{B9B50FB2-A38F-4FB0-893B-9DAA2784031D}" destId="{9C61478B-2A8B-4386-B751-3D424AE8854F}" srcOrd="3" destOrd="0" presId="urn:microsoft.com/office/officeart/2018/5/layout/IconCircleLabelList"/>
    <dgm:cxn modelId="{443C544A-CCCD-C048-B928-A0E272CA9738}" type="presParOf" srcId="{1EB79768-CFC1-40AE-B8E3-414477BD09B5}" destId="{FA37C38E-455E-432B-8667-3CD7D9B1077B}" srcOrd="1" destOrd="0" presId="urn:microsoft.com/office/officeart/2018/5/layout/IconCircleLabelList"/>
    <dgm:cxn modelId="{B1B944D4-8A74-744F-899E-9830D4AF8082}" type="presParOf" srcId="{1EB79768-CFC1-40AE-B8E3-414477BD09B5}" destId="{CE4DC6D9-6251-4C36-901B-568A62AB474F}" srcOrd="2" destOrd="0" presId="urn:microsoft.com/office/officeart/2018/5/layout/IconCircleLabelList"/>
    <dgm:cxn modelId="{E831E0B7-D17C-4E4A-97DC-21B4F2038DE7}" type="presParOf" srcId="{CE4DC6D9-6251-4C36-901B-568A62AB474F}" destId="{FEC56B36-8F5D-4C45-B6CB-98B51019CC48}" srcOrd="0" destOrd="0" presId="urn:microsoft.com/office/officeart/2018/5/layout/IconCircleLabelList"/>
    <dgm:cxn modelId="{87AB1D54-1449-FF4F-B0D8-5DF3F6C0AFCB}" type="presParOf" srcId="{CE4DC6D9-6251-4C36-901B-568A62AB474F}" destId="{8F19347D-133F-4F0C-B204-0385E31548CA}" srcOrd="1" destOrd="0" presId="urn:microsoft.com/office/officeart/2018/5/layout/IconCircleLabelList"/>
    <dgm:cxn modelId="{17F0F046-FBB2-DE4A-80F7-961DBA92CAF6}" type="presParOf" srcId="{CE4DC6D9-6251-4C36-901B-568A62AB474F}" destId="{8863FFCE-5520-4C8D-BD93-373B851450C2}" srcOrd="2" destOrd="0" presId="urn:microsoft.com/office/officeart/2018/5/layout/IconCircleLabelList"/>
    <dgm:cxn modelId="{AD0B162D-020F-3340-AA74-4F18B05F2F57}" type="presParOf" srcId="{CE4DC6D9-6251-4C36-901B-568A62AB474F}" destId="{B100E10D-0FDC-4694-9A51-3E8FE19277D5}" srcOrd="3" destOrd="0" presId="urn:microsoft.com/office/officeart/2018/5/layout/IconCircleLabelList"/>
    <dgm:cxn modelId="{878AA895-95F8-F640-8BFF-AE9FC0391254}" type="presParOf" srcId="{1EB79768-CFC1-40AE-B8E3-414477BD09B5}" destId="{D0A7FE5C-707C-4739-93DA-80ABB731FAC0}" srcOrd="3" destOrd="0" presId="urn:microsoft.com/office/officeart/2018/5/layout/IconCircleLabelList"/>
    <dgm:cxn modelId="{E32552DC-2EB9-9746-86F2-9AC50F105615}" type="presParOf" srcId="{1EB79768-CFC1-40AE-B8E3-414477BD09B5}" destId="{601E860D-987E-4B56-92DF-EE094AE4C36A}" srcOrd="4" destOrd="0" presId="urn:microsoft.com/office/officeart/2018/5/layout/IconCircleLabelList"/>
    <dgm:cxn modelId="{3C14A13C-813C-D745-AB05-1568EBD6E83F}" type="presParOf" srcId="{601E860D-987E-4B56-92DF-EE094AE4C36A}" destId="{9B86F569-3592-47A2-9766-A88CC2F452B3}" srcOrd="0" destOrd="0" presId="urn:microsoft.com/office/officeart/2018/5/layout/IconCircleLabelList"/>
    <dgm:cxn modelId="{E3B417E3-12F2-9F4F-ADB3-0E20330A85AE}" type="presParOf" srcId="{601E860D-987E-4B56-92DF-EE094AE4C36A}" destId="{4DFA75BF-5C37-4205-99CA-BD56CABD0471}" srcOrd="1" destOrd="0" presId="urn:microsoft.com/office/officeart/2018/5/layout/IconCircleLabelList"/>
    <dgm:cxn modelId="{4E8BD0AE-CD41-AB4A-B4C0-58BFF54098E4}" type="presParOf" srcId="{601E860D-987E-4B56-92DF-EE094AE4C36A}" destId="{484AEA07-37EE-4BB0-9AB7-8EAFCCD00690}" srcOrd="2" destOrd="0" presId="urn:microsoft.com/office/officeart/2018/5/layout/IconCircleLabelList"/>
    <dgm:cxn modelId="{9A2BB8F6-E1D9-AE4E-8F32-12C110097DF6}" type="presParOf" srcId="{601E860D-987E-4B56-92DF-EE094AE4C36A}" destId="{A07856B8-386B-43B4-A49B-055B2EC3024A}"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6047B4-101C-473D-B6F5-5A66471DD43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EA656706-B151-4A84-B0AA-D367D38A5EB4}">
      <dgm:prSet/>
      <dgm:spPr/>
      <dgm:t>
        <a:bodyPr/>
        <a:lstStyle/>
        <a:p>
          <a:r>
            <a:rPr lang="en-US"/>
            <a:t>Knowledge café</a:t>
          </a:r>
        </a:p>
      </dgm:t>
    </dgm:pt>
    <dgm:pt modelId="{4EF959C8-8363-4C3F-A4FC-BC4A2195D41E}" type="parTrans" cxnId="{4CC1775B-E0F8-4A6A-BB66-A59BCBED7D51}">
      <dgm:prSet/>
      <dgm:spPr/>
      <dgm:t>
        <a:bodyPr/>
        <a:lstStyle/>
        <a:p>
          <a:endParaRPr lang="en-US"/>
        </a:p>
      </dgm:t>
    </dgm:pt>
    <dgm:pt modelId="{FA4EFE11-1392-4AE0-BADE-18BBC7D12CF1}" type="sibTrans" cxnId="{4CC1775B-E0F8-4A6A-BB66-A59BCBED7D51}">
      <dgm:prSet/>
      <dgm:spPr/>
      <dgm:t>
        <a:bodyPr/>
        <a:lstStyle/>
        <a:p>
          <a:endParaRPr lang="en-US"/>
        </a:p>
      </dgm:t>
    </dgm:pt>
    <dgm:pt modelId="{09D62168-A7C5-4723-A0DC-BCBB2C4487D7}">
      <dgm:prSet/>
      <dgm:spPr/>
      <dgm:t>
        <a:bodyPr/>
        <a:lstStyle/>
        <a:p>
          <a:r>
            <a:rPr lang="en-US"/>
            <a:t>Performative Arts</a:t>
          </a:r>
        </a:p>
      </dgm:t>
    </dgm:pt>
    <dgm:pt modelId="{FD89A2B8-9C89-495D-986E-CAD6348A15DA}" type="parTrans" cxnId="{089324AC-9E22-4E0B-9D49-4388DC436D5B}">
      <dgm:prSet/>
      <dgm:spPr/>
      <dgm:t>
        <a:bodyPr/>
        <a:lstStyle/>
        <a:p>
          <a:endParaRPr lang="en-US"/>
        </a:p>
      </dgm:t>
    </dgm:pt>
    <dgm:pt modelId="{E6962AB0-1AD2-45DA-B303-90CF89194D98}" type="sibTrans" cxnId="{089324AC-9E22-4E0B-9D49-4388DC436D5B}">
      <dgm:prSet/>
      <dgm:spPr/>
      <dgm:t>
        <a:bodyPr/>
        <a:lstStyle/>
        <a:p>
          <a:endParaRPr lang="en-US"/>
        </a:p>
      </dgm:t>
    </dgm:pt>
    <dgm:pt modelId="{B5FDFB12-6EAB-470D-9829-43FEE18F0CB4}">
      <dgm:prSet/>
      <dgm:spPr/>
      <dgm:t>
        <a:bodyPr/>
        <a:lstStyle/>
        <a:p>
          <a:r>
            <a:rPr lang="en-US"/>
            <a:t>Participatory filming</a:t>
          </a:r>
        </a:p>
      </dgm:t>
    </dgm:pt>
    <dgm:pt modelId="{B5A4CCC4-6A60-449F-9557-D6971B08C6A0}" type="parTrans" cxnId="{C1C1A7C3-974D-4EF5-9C9A-84E81717D5F3}">
      <dgm:prSet/>
      <dgm:spPr/>
      <dgm:t>
        <a:bodyPr/>
        <a:lstStyle/>
        <a:p>
          <a:endParaRPr lang="en-US"/>
        </a:p>
      </dgm:t>
    </dgm:pt>
    <dgm:pt modelId="{36FC72B6-D3D0-4FC9-A648-CAA2E284B0CB}" type="sibTrans" cxnId="{C1C1A7C3-974D-4EF5-9C9A-84E81717D5F3}">
      <dgm:prSet/>
      <dgm:spPr/>
      <dgm:t>
        <a:bodyPr/>
        <a:lstStyle/>
        <a:p>
          <a:endParaRPr lang="en-US"/>
        </a:p>
      </dgm:t>
    </dgm:pt>
    <dgm:pt modelId="{F00EBB6F-4AFB-4090-A828-8B0EF80EAF97}">
      <dgm:prSet/>
      <dgm:spPr/>
      <dgm:t>
        <a:bodyPr/>
        <a:lstStyle/>
        <a:p>
          <a:r>
            <a:rPr lang="en-US"/>
            <a:t>Theatre production</a:t>
          </a:r>
        </a:p>
      </dgm:t>
    </dgm:pt>
    <dgm:pt modelId="{304D82E4-D842-4073-BFAE-9591DF3AA5CD}" type="parTrans" cxnId="{FCF0BC94-37C7-4B53-A27A-6DAE39ED70B7}">
      <dgm:prSet/>
      <dgm:spPr/>
      <dgm:t>
        <a:bodyPr/>
        <a:lstStyle/>
        <a:p>
          <a:endParaRPr lang="en-US"/>
        </a:p>
      </dgm:t>
    </dgm:pt>
    <dgm:pt modelId="{5D2C61C7-8FCE-4FF1-98A7-DFC5E945B885}" type="sibTrans" cxnId="{FCF0BC94-37C7-4B53-A27A-6DAE39ED70B7}">
      <dgm:prSet/>
      <dgm:spPr/>
      <dgm:t>
        <a:bodyPr/>
        <a:lstStyle/>
        <a:p>
          <a:endParaRPr lang="en-US"/>
        </a:p>
      </dgm:t>
    </dgm:pt>
    <dgm:pt modelId="{0FA71755-AA2C-4CB4-A051-DDD8CD31F2CF}">
      <dgm:prSet/>
      <dgm:spPr/>
      <dgm:t>
        <a:bodyPr/>
        <a:lstStyle/>
        <a:p>
          <a:r>
            <a:rPr lang="en-US" dirty="0"/>
            <a:t>Board games</a:t>
          </a:r>
        </a:p>
      </dgm:t>
    </dgm:pt>
    <dgm:pt modelId="{53A51E33-E882-41AB-BC95-CFE9E6549A45}" type="parTrans" cxnId="{ED727785-A6D5-4662-BCF8-D84CC2240214}">
      <dgm:prSet/>
      <dgm:spPr/>
      <dgm:t>
        <a:bodyPr/>
        <a:lstStyle/>
        <a:p>
          <a:endParaRPr lang="en-US"/>
        </a:p>
      </dgm:t>
    </dgm:pt>
    <dgm:pt modelId="{E988CECD-FA23-4D6F-8875-92070355E4C0}" type="sibTrans" cxnId="{ED727785-A6D5-4662-BCF8-D84CC2240214}">
      <dgm:prSet/>
      <dgm:spPr/>
      <dgm:t>
        <a:bodyPr/>
        <a:lstStyle/>
        <a:p>
          <a:endParaRPr lang="en-US"/>
        </a:p>
      </dgm:t>
    </dgm:pt>
    <dgm:pt modelId="{35718357-7784-45F0-94AE-EFA7662A8EA8}">
      <dgm:prSet/>
      <dgm:spPr/>
      <dgm:t>
        <a:bodyPr/>
        <a:lstStyle/>
        <a:p>
          <a:r>
            <a:rPr lang="en-US" dirty="0" err="1"/>
            <a:t>Visualisations</a:t>
          </a:r>
          <a:r>
            <a:rPr lang="en-US" dirty="0"/>
            <a:t>:</a:t>
          </a:r>
        </a:p>
      </dgm:t>
    </dgm:pt>
    <dgm:pt modelId="{EFA54D9A-C7B1-492A-86C7-90B25F32E8CB}" type="parTrans" cxnId="{D2FD29FF-D878-4D51-AC32-6CDB05D201B7}">
      <dgm:prSet/>
      <dgm:spPr/>
      <dgm:t>
        <a:bodyPr/>
        <a:lstStyle/>
        <a:p>
          <a:endParaRPr lang="en-US"/>
        </a:p>
      </dgm:t>
    </dgm:pt>
    <dgm:pt modelId="{54CB30FC-533A-46C3-8A27-8CB8C03A3208}" type="sibTrans" cxnId="{D2FD29FF-D878-4D51-AC32-6CDB05D201B7}">
      <dgm:prSet/>
      <dgm:spPr/>
      <dgm:t>
        <a:bodyPr/>
        <a:lstStyle/>
        <a:p>
          <a:endParaRPr lang="en-US"/>
        </a:p>
      </dgm:t>
    </dgm:pt>
    <dgm:pt modelId="{C6920D00-A56F-498F-936F-B4DFCF89C0E6}">
      <dgm:prSet/>
      <dgm:spPr/>
      <dgm:t>
        <a:bodyPr/>
        <a:lstStyle/>
        <a:p>
          <a:r>
            <a:rPr lang="en-US" dirty="0"/>
            <a:t>Poster, picture, comics</a:t>
          </a:r>
        </a:p>
      </dgm:t>
    </dgm:pt>
    <dgm:pt modelId="{46549D00-DD98-44FC-9E55-E9DFDF02E4F5}" type="parTrans" cxnId="{32740B09-A36D-43F6-9770-13BB820D55A0}">
      <dgm:prSet/>
      <dgm:spPr/>
      <dgm:t>
        <a:bodyPr/>
        <a:lstStyle/>
        <a:p>
          <a:endParaRPr lang="en-US"/>
        </a:p>
      </dgm:t>
    </dgm:pt>
    <dgm:pt modelId="{F23C4301-DEFF-459C-9B0D-4FE2CAAC2047}" type="sibTrans" cxnId="{32740B09-A36D-43F6-9770-13BB820D55A0}">
      <dgm:prSet/>
      <dgm:spPr/>
      <dgm:t>
        <a:bodyPr/>
        <a:lstStyle/>
        <a:p>
          <a:endParaRPr lang="en-US"/>
        </a:p>
      </dgm:t>
    </dgm:pt>
    <dgm:pt modelId="{4F269577-943D-423C-9087-A97981E8DA12}">
      <dgm:prSet/>
      <dgm:spPr/>
      <dgm:t>
        <a:bodyPr/>
        <a:lstStyle/>
        <a:p>
          <a:r>
            <a:rPr lang="en-US" dirty="0" err="1"/>
            <a:t>Powerpoints</a:t>
          </a:r>
          <a:r>
            <a:rPr lang="en-US" dirty="0"/>
            <a:t> with flowcharts and pictures</a:t>
          </a:r>
        </a:p>
      </dgm:t>
    </dgm:pt>
    <dgm:pt modelId="{266BD908-BCCA-4822-8771-EA289C8C6258}" type="parTrans" cxnId="{90485FD0-9FE9-4BBE-B4D4-B0AB35660768}">
      <dgm:prSet/>
      <dgm:spPr/>
      <dgm:t>
        <a:bodyPr/>
        <a:lstStyle/>
        <a:p>
          <a:endParaRPr lang="en-US"/>
        </a:p>
      </dgm:t>
    </dgm:pt>
    <dgm:pt modelId="{91B7FB80-1E12-4FA6-9B3D-21AC897B1106}" type="sibTrans" cxnId="{90485FD0-9FE9-4BBE-B4D4-B0AB35660768}">
      <dgm:prSet/>
      <dgm:spPr/>
      <dgm:t>
        <a:bodyPr/>
        <a:lstStyle/>
        <a:p>
          <a:endParaRPr lang="en-US"/>
        </a:p>
      </dgm:t>
    </dgm:pt>
    <dgm:pt modelId="{217A0C1B-91C7-41B9-99F5-72B3857012C8}">
      <dgm:prSet/>
      <dgm:spPr/>
      <dgm:t>
        <a:bodyPr/>
        <a:lstStyle/>
        <a:p>
          <a:r>
            <a:rPr lang="en-US"/>
            <a:t>Use of social media</a:t>
          </a:r>
        </a:p>
      </dgm:t>
    </dgm:pt>
    <dgm:pt modelId="{2CB831A9-B13B-4CAC-8E58-D337B14E30D9}" type="parTrans" cxnId="{B1D39396-2F15-4CE6-A570-C6F81EE3B456}">
      <dgm:prSet/>
      <dgm:spPr/>
      <dgm:t>
        <a:bodyPr/>
        <a:lstStyle/>
        <a:p>
          <a:endParaRPr lang="en-US"/>
        </a:p>
      </dgm:t>
    </dgm:pt>
    <dgm:pt modelId="{9166AD13-B5F6-465A-AED5-79C4D4CFFE07}" type="sibTrans" cxnId="{B1D39396-2F15-4CE6-A570-C6F81EE3B456}">
      <dgm:prSet/>
      <dgm:spPr/>
      <dgm:t>
        <a:bodyPr/>
        <a:lstStyle/>
        <a:p>
          <a:endParaRPr lang="en-US"/>
        </a:p>
      </dgm:t>
    </dgm:pt>
    <dgm:pt modelId="{4E11FACA-0181-4401-8D5A-D082EAFB2601}">
      <dgm:prSet/>
      <dgm:spPr/>
      <dgm:t>
        <a:bodyPr/>
        <a:lstStyle/>
        <a:p>
          <a:r>
            <a:rPr lang="en-US"/>
            <a:t>Podcast/sound bites</a:t>
          </a:r>
        </a:p>
      </dgm:t>
    </dgm:pt>
    <dgm:pt modelId="{552F6A60-2262-46FD-B778-E34E4AF96F2A}" type="parTrans" cxnId="{C242BF76-20D6-4FB7-948D-EBE515D6BC89}">
      <dgm:prSet/>
      <dgm:spPr/>
      <dgm:t>
        <a:bodyPr/>
        <a:lstStyle/>
        <a:p>
          <a:endParaRPr lang="en-US"/>
        </a:p>
      </dgm:t>
    </dgm:pt>
    <dgm:pt modelId="{DF795025-38A5-4301-B20F-3B2D49C0F36C}" type="sibTrans" cxnId="{C242BF76-20D6-4FB7-948D-EBE515D6BC89}">
      <dgm:prSet/>
      <dgm:spPr/>
      <dgm:t>
        <a:bodyPr/>
        <a:lstStyle/>
        <a:p>
          <a:endParaRPr lang="en-US"/>
        </a:p>
      </dgm:t>
    </dgm:pt>
    <dgm:pt modelId="{D7084AEC-26B5-4715-96CA-00657C8260F8}">
      <dgm:prSet/>
      <dgm:spPr/>
      <dgm:t>
        <a:bodyPr/>
        <a:lstStyle/>
        <a:p>
          <a:r>
            <a:rPr lang="en-US"/>
            <a:t>Blog post</a:t>
          </a:r>
        </a:p>
      </dgm:t>
    </dgm:pt>
    <dgm:pt modelId="{AC8E0865-59A1-46EE-BA37-8E99857ED190}" type="parTrans" cxnId="{2084A710-5674-446B-AB53-4D3D25848F5B}">
      <dgm:prSet/>
      <dgm:spPr/>
      <dgm:t>
        <a:bodyPr/>
        <a:lstStyle/>
        <a:p>
          <a:endParaRPr lang="en-US"/>
        </a:p>
      </dgm:t>
    </dgm:pt>
    <dgm:pt modelId="{D8B38EEA-53BD-4B9B-8614-C32433CC0BBC}" type="sibTrans" cxnId="{2084A710-5674-446B-AB53-4D3D25848F5B}">
      <dgm:prSet/>
      <dgm:spPr/>
      <dgm:t>
        <a:bodyPr/>
        <a:lstStyle/>
        <a:p>
          <a:endParaRPr lang="en-US"/>
        </a:p>
      </dgm:t>
    </dgm:pt>
    <dgm:pt modelId="{1E9BE03A-8729-BC41-8E8A-8230B563B53C}">
      <dgm:prSet/>
      <dgm:spPr/>
      <dgm:t>
        <a:bodyPr/>
        <a:lstStyle/>
        <a:p>
          <a:r>
            <a:rPr lang="en-US" dirty="0"/>
            <a:t>Poem</a:t>
          </a:r>
        </a:p>
      </dgm:t>
    </dgm:pt>
    <dgm:pt modelId="{E159A59D-EF85-A243-9647-3B7E997EE91B}" type="parTrans" cxnId="{DDDF2838-73A5-4C41-B994-25900EBD1DF7}">
      <dgm:prSet/>
      <dgm:spPr/>
      <dgm:t>
        <a:bodyPr/>
        <a:lstStyle/>
        <a:p>
          <a:endParaRPr lang="en-GB"/>
        </a:p>
      </dgm:t>
    </dgm:pt>
    <dgm:pt modelId="{E26EB40A-0A7E-5D49-9025-EE0F7E67A51E}" type="sibTrans" cxnId="{DDDF2838-73A5-4C41-B994-25900EBD1DF7}">
      <dgm:prSet/>
      <dgm:spPr/>
      <dgm:t>
        <a:bodyPr/>
        <a:lstStyle/>
        <a:p>
          <a:endParaRPr lang="en-GB"/>
        </a:p>
      </dgm:t>
    </dgm:pt>
    <dgm:pt modelId="{E28F321C-7838-5B47-A9C4-05E3CF880885}">
      <dgm:prSet/>
      <dgm:spPr/>
      <dgm:t>
        <a:bodyPr/>
        <a:lstStyle/>
        <a:p>
          <a:r>
            <a:rPr lang="en-US" dirty="0"/>
            <a:t>Slogans</a:t>
          </a:r>
        </a:p>
      </dgm:t>
    </dgm:pt>
    <dgm:pt modelId="{6E7E6DA7-86E4-5E4A-809F-53E567E9703D}" type="parTrans" cxnId="{DD795362-EE1C-9E42-9D29-6BA5AF4DE51F}">
      <dgm:prSet/>
      <dgm:spPr/>
      <dgm:t>
        <a:bodyPr/>
        <a:lstStyle/>
        <a:p>
          <a:endParaRPr lang="en-GB"/>
        </a:p>
      </dgm:t>
    </dgm:pt>
    <dgm:pt modelId="{D0234CED-FCB5-BF49-9F27-3A08A658DE14}" type="sibTrans" cxnId="{DD795362-EE1C-9E42-9D29-6BA5AF4DE51F}">
      <dgm:prSet/>
      <dgm:spPr/>
      <dgm:t>
        <a:bodyPr/>
        <a:lstStyle/>
        <a:p>
          <a:endParaRPr lang="en-GB"/>
        </a:p>
      </dgm:t>
    </dgm:pt>
    <dgm:pt modelId="{B4B5095F-952B-4C4A-A064-1F20384687A5}" type="pres">
      <dgm:prSet presAssocID="{A46047B4-101C-473D-B6F5-5A66471DD43E}" presName="diagram" presStyleCnt="0">
        <dgm:presLayoutVars>
          <dgm:dir/>
          <dgm:resizeHandles val="exact"/>
        </dgm:presLayoutVars>
      </dgm:prSet>
      <dgm:spPr/>
    </dgm:pt>
    <dgm:pt modelId="{DFBE9746-2A51-F64A-9FAF-7E16E344F5A4}" type="pres">
      <dgm:prSet presAssocID="{EA656706-B151-4A84-B0AA-D367D38A5EB4}" presName="node" presStyleLbl="node1" presStyleIdx="0" presStyleCnt="6">
        <dgm:presLayoutVars>
          <dgm:bulletEnabled val="1"/>
        </dgm:presLayoutVars>
      </dgm:prSet>
      <dgm:spPr/>
    </dgm:pt>
    <dgm:pt modelId="{441884C1-4797-C94B-9026-771A26F90B1F}" type="pres">
      <dgm:prSet presAssocID="{FA4EFE11-1392-4AE0-BADE-18BBC7D12CF1}" presName="sibTrans" presStyleCnt="0"/>
      <dgm:spPr/>
    </dgm:pt>
    <dgm:pt modelId="{BA3BBAC6-E7E2-1E4F-8184-086248455B4E}" type="pres">
      <dgm:prSet presAssocID="{09D62168-A7C5-4723-A0DC-BCBB2C4487D7}" presName="node" presStyleLbl="node1" presStyleIdx="1" presStyleCnt="6">
        <dgm:presLayoutVars>
          <dgm:bulletEnabled val="1"/>
        </dgm:presLayoutVars>
      </dgm:prSet>
      <dgm:spPr/>
    </dgm:pt>
    <dgm:pt modelId="{B3C45B9B-9A47-E641-A624-3F8FCCC1937E}" type="pres">
      <dgm:prSet presAssocID="{E6962AB0-1AD2-45DA-B303-90CF89194D98}" presName="sibTrans" presStyleCnt="0"/>
      <dgm:spPr/>
    </dgm:pt>
    <dgm:pt modelId="{4C0C405B-279B-7D4C-A30E-F4EBF4FA5422}" type="pres">
      <dgm:prSet presAssocID="{35718357-7784-45F0-94AE-EFA7662A8EA8}" presName="node" presStyleLbl="node1" presStyleIdx="2" presStyleCnt="6">
        <dgm:presLayoutVars>
          <dgm:bulletEnabled val="1"/>
        </dgm:presLayoutVars>
      </dgm:prSet>
      <dgm:spPr/>
    </dgm:pt>
    <dgm:pt modelId="{F7366A82-F3FC-FA47-B65F-83D563FD4D4E}" type="pres">
      <dgm:prSet presAssocID="{54CB30FC-533A-46C3-8A27-8CB8C03A3208}" presName="sibTrans" presStyleCnt="0"/>
      <dgm:spPr/>
    </dgm:pt>
    <dgm:pt modelId="{78D0A997-3A01-7B4C-9986-063DB82489F1}" type="pres">
      <dgm:prSet presAssocID="{217A0C1B-91C7-41B9-99F5-72B3857012C8}" presName="node" presStyleLbl="node1" presStyleIdx="3" presStyleCnt="6">
        <dgm:presLayoutVars>
          <dgm:bulletEnabled val="1"/>
        </dgm:presLayoutVars>
      </dgm:prSet>
      <dgm:spPr/>
    </dgm:pt>
    <dgm:pt modelId="{D8FC9209-AA4D-744A-8BC5-0B82E3AFCCEA}" type="pres">
      <dgm:prSet presAssocID="{9166AD13-B5F6-465A-AED5-79C4D4CFFE07}" presName="sibTrans" presStyleCnt="0"/>
      <dgm:spPr/>
    </dgm:pt>
    <dgm:pt modelId="{373FC202-E4EE-5A4C-AA3B-16771DBDADB9}" type="pres">
      <dgm:prSet presAssocID="{4E11FACA-0181-4401-8D5A-D082EAFB2601}" presName="node" presStyleLbl="node1" presStyleIdx="4" presStyleCnt="6">
        <dgm:presLayoutVars>
          <dgm:bulletEnabled val="1"/>
        </dgm:presLayoutVars>
      </dgm:prSet>
      <dgm:spPr/>
    </dgm:pt>
    <dgm:pt modelId="{23E8779C-7740-F84B-981B-AA79C2784E92}" type="pres">
      <dgm:prSet presAssocID="{DF795025-38A5-4301-B20F-3B2D49C0F36C}" presName="sibTrans" presStyleCnt="0"/>
      <dgm:spPr/>
    </dgm:pt>
    <dgm:pt modelId="{473F3057-040D-8A40-ADFE-78310C95C765}" type="pres">
      <dgm:prSet presAssocID="{D7084AEC-26B5-4715-96CA-00657C8260F8}" presName="node" presStyleLbl="node1" presStyleIdx="5" presStyleCnt="6">
        <dgm:presLayoutVars>
          <dgm:bulletEnabled val="1"/>
        </dgm:presLayoutVars>
      </dgm:prSet>
      <dgm:spPr/>
    </dgm:pt>
  </dgm:ptLst>
  <dgm:cxnLst>
    <dgm:cxn modelId="{32740B09-A36D-43F6-9770-13BB820D55A0}" srcId="{35718357-7784-45F0-94AE-EFA7662A8EA8}" destId="{C6920D00-A56F-498F-936F-B4DFCF89C0E6}" srcOrd="0" destOrd="0" parTransId="{46549D00-DD98-44FC-9E55-E9DFDF02E4F5}" sibTransId="{F23C4301-DEFF-459C-9B0D-4FE2CAAC2047}"/>
    <dgm:cxn modelId="{154D730F-1B1E-5946-B41B-EDB99C27FD51}" type="presOf" srcId="{D7084AEC-26B5-4715-96CA-00657C8260F8}" destId="{473F3057-040D-8A40-ADFE-78310C95C765}" srcOrd="0" destOrd="0" presId="urn:microsoft.com/office/officeart/2005/8/layout/default"/>
    <dgm:cxn modelId="{2084A710-5674-446B-AB53-4D3D25848F5B}" srcId="{A46047B4-101C-473D-B6F5-5A66471DD43E}" destId="{D7084AEC-26B5-4715-96CA-00657C8260F8}" srcOrd="5" destOrd="0" parTransId="{AC8E0865-59A1-46EE-BA37-8E99857ED190}" sibTransId="{D8B38EEA-53BD-4B9B-8614-C32433CC0BBC}"/>
    <dgm:cxn modelId="{7A15B313-44FA-1E44-B655-B39A54CC635E}" type="presOf" srcId="{4F269577-943D-423C-9087-A97981E8DA12}" destId="{4C0C405B-279B-7D4C-A30E-F4EBF4FA5422}" srcOrd="0" destOrd="2" presId="urn:microsoft.com/office/officeart/2005/8/layout/default"/>
    <dgm:cxn modelId="{18329D31-117D-1A4D-ACB9-5D7D325089D2}" type="presOf" srcId="{F00EBB6F-4AFB-4090-A828-8B0EF80EAF97}" destId="{BA3BBAC6-E7E2-1E4F-8184-086248455B4E}" srcOrd="0" destOrd="2" presId="urn:microsoft.com/office/officeart/2005/8/layout/default"/>
    <dgm:cxn modelId="{DDDF2838-73A5-4C41-B994-25900EBD1DF7}" srcId="{09D62168-A7C5-4723-A0DC-BCBB2C4487D7}" destId="{1E9BE03A-8729-BC41-8E8A-8230B563B53C}" srcOrd="3" destOrd="0" parTransId="{E159A59D-EF85-A243-9647-3B7E997EE91B}" sibTransId="{E26EB40A-0A7E-5D49-9025-EE0F7E67A51E}"/>
    <dgm:cxn modelId="{D8DE8038-F5C0-734E-B81F-3CFCB55E9AD4}" type="presOf" srcId="{E28F321C-7838-5B47-A9C4-05E3CF880885}" destId="{4C0C405B-279B-7D4C-A30E-F4EBF4FA5422}" srcOrd="0" destOrd="3" presId="urn:microsoft.com/office/officeart/2005/8/layout/default"/>
    <dgm:cxn modelId="{4CC1775B-E0F8-4A6A-BB66-A59BCBED7D51}" srcId="{A46047B4-101C-473D-B6F5-5A66471DD43E}" destId="{EA656706-B151-4A84-B0AA-D367D38A5EB4}" srcOrd="0" destOrd="0" parTransId="{4EF959C8-8363-4C3F-A4FC-BC4A2195D41E}" sibTransId="{FA4EFE11-1392-4AE0-BADE-18BBC7D12CF1}"/>
    <dgm:cxn modelId="{DD795362-EE1C-9E42-9D29-6BA5AF4DE51F}" srcId="{35718357-7784-45F0-94AE-EFA7662A8EA8}" destId="{E28F321C-7838-5B47-A9C4-05E3CF880885}" srcOrd="2" destOrd="0" parTransId="{6E7E6DA7-86E4-5E4A-809F-53E567E9703D}" sibTransId="{D0234CED-FCB5-BF49-9F27-3A08A658DE14}"/>
    <dgm:cxn modelId="{8460236E-78E9-0641-9199-49AD64AB4C78}" type="presOf" srcId="{4E11FACA-0181-4401-8D5A-D082EAFB2601}" destId="{373FC202-E4EE-5A4C-AA3B-16771DBDADB9}" srcOrd="0" destOrd="0" presId="urn:microsoft.com/office/officeart/2005/8/layout/default"/>
    <dgm:cxn modelId="{08B45571-B4F2-DA4F-AF84-4CC1F78FA568}" type="presOf" srcId="{35718357-7784-45F0-94AE-EFA7662A8EA8}" destId="{4C0C405B-279B-7D4C-A30E-F4EBF4FA5422}" srcOrd="0" destOrd="0" presId="urn:microsoft.com/office/officeart/2005/8/layout/default"/>
    <dgm:cxn modelId="{C242BF76-20D6-4FB7-948D-EBE515D6BC89}" srcId="{A46047B4-101C-473D-B6F5-5A66471DD43E}" destId="{4E11FACA-0181-4401-8D5A-D082EAFB2601}" srcOrd="4" destOrd="0" parTransId="{552F6A60-2262-46FD-B778-E34E4AF96F2A}" sibTransId="{DF795025-38A5-4301-B20F-3B2D49C0F36C}"/>
    <dgm:cxn modelId="{62BD927B-AB0A-C548-BEDB-2E7BC3FF22F6}" type="presOf" srcId="{B5FDFB12-6EAB-470D-9829-43FEE18F0CB4}" destId="{BA3BBAC6-E7E2-1E4F-8184-086248455B4E}" srcOrd="0" destOrd="1" presId="urn:microsoft.com/office/officeart/2005/8/layout/default"/>
    <dgm:cxn modelId="{ED727785-A6D5-4662-BCF8-D84CC2240214}" srcId="{09D62168-A7C5-4723-A0DC-BCBB2C4487D7}" destId="{0FA71755-AA2C-4CB4-A051-DDD8CD31F2CF}" srcOrd="2" destOrd="0" parTransId="{53A51E33-E882-41AB-BC95-CFE9E6549A45}" sibTransId="{E988CECD-FA23-4D6F-8875-92070355E4C0}"/>
    <dgm:cxn modelId="{FCF0BC94-37C7-4B53-A27A-6DAE39ED70B7}" srcId="{09D62168-A7C5-4723-A0DC-BCBB2C4487D7}" destId="{F00EBB6F-4AFB-4090-A828-8B0EF80EAF97}" srcOrd="1" destOrd="0" parTransId="{304D82E4-D842-4073-BFAE-9591DF3AA5CD}" sibTransId="{5D2C61C7-8FCE-4FF1-98A7-DFC5E945B885}"/>
    <dgm:cxn modelId="{B1D39396-2F15-4CE6-A570-C6F81EE3B456}" srcId="{A46047B4-101C-473D-B6F5-5A66471DD43E}" destId="{217A0C1B-91C7-41B9-99F5-72B3857012C8}" srcOrd="3" destOrd="0" parTransId="{2CB831A9-B13B-4CAC-8E58-D337B14E30D9}" sibTransId="{9166AD13-B5F6-465A-AED5-79C4D4CFFE07}"/>
    <dgm:cxn modelId="{743044A2-2C82-A94B-A44F-3235ED96F283}" type="presOf" srcId="{C6920D00-A56F-498F-936F-B4DFCF89C0E6}" destId="{4C0C405B-279B-7D4C-A30E-F4EBF4FA5422}" srcOrd="0" destOrd="1" presId="urn:microsoft.com/office/officeart/2005/8/layout/default"/>
    <dgm:cxn modelId="{E617D0A5-951E-A049-B819-CB923B7B92DD}" type="presOf" srcId="{1E9BE03A-8729-BC41-8E8A-8230B563B53C}" destId="{BA3BBAC6-E7E2-1E4F-8184-086248455B4E}" srcOrd="0" destOrd="4" presId="urn:microsoft.com/office/officeart/2005/8/layout/default"/>
    <dgm:cxn modelId="{BD1DDDAB-8EC8-C14D-B8A7-90E3B127FD16}" type="presOf" srcId="{EA656706-B151-4A84-B0AA-D367D38A5EB4}" destId="{DFBE9746-2A51-F64A-9FAF-7E16E344F5A4}" srcOrd="0" destOrd="0" presId="urn:microsoft.com/office/officeart/2005/8/layout/default"/>
    <dgm:cxn modelId="{089324AC-9E22-4E0B-9D49-4388DC436D5B}" srcId="{A46047B4-101C-473D-B6F5-5A66471DD43E}" destId="{09D62168-A7C5-4723-A0DC-BCBB2C4487D7}" srcOrd="1" destOrd="0" parTransId="{FD89A2B8-9C89-495D-986E-CAD6348A15DA}" sibTransId="{E6962AB0-1AD2-45DA-B303-90CF89194D98}"/>
    <dgm:cxn modelId="{917FB8B6-0AA5-7242-BAB6-5939A9AAAA3A}" type="presOf" srcId="{A46047B4-101C-473D-B6F5-5A66471DD43E}" destId="{B4B5095F-952B-4C4A-A064-1F20384687A5}" srcOrd="0" destOrd="0" presId="urn:microsoft.com/office/officeart/2005/8/layout/default"/>
    <dgm:cxn modelId="{25405DBA-2613-2C44-A7D7-A5FD2936A490}" type="presOf" srcId="{217A0C1B-91C7-41B9-99F5-72B3857012C8}" destId="{78D0A997-3A01-7B4C-9986-063DB82489F1}" srcOrd="0" destOrd="0" presId="urn:microsoft.com/office/officeart/2005/8/layout/default"/>
    <dgm:cxn modelId="{23EAC4BE-48A4-6848-9FD0-5D4761DCA1F3}" type="presOf" srcId="{0FA71755-AA2C-4CB4-A051-DDD8CD31F2CF}" destId="{BA3BBAC6-E7E2-1E4F-8184-086248455B4E}" srcOrd="0" destOrd="3" presId="urn:microsoft.com/office/officeart/2005/8/layout/default"/>
    <dgm:cxn modelId="{C1C1A7C3-974D-4EF5-9C9A-84E81717D5F3}" srcId="{09D62168-A7C5-4723-A0DC-BCBB2C4487D7}" destId="{B5FDFB12-6EAB-470D-9829-43FEE18F0CB4}" srcOrd="0" destOrd="0" parTransId="{B5A4CCC4-6A60-449F-9557-D6971B08C6A0}" sibTransId="{36FC72B6-D3D0-4FC9-A648-CAA2E284B0CB}"/>
    <dgm:cxn modelId="{90485FD0-9FE9-4BBE-B4D4-B0AB35660768}" srcId="{35718357-7784-45F0-94AE-EFA7662A8EA8}" destId="{4F269577-943D-423C-9087-A97981E8DA12}" srcOrd="1" destOrd="0" parTransId="{266BD908-BCCA-4822-8771-EA289C8C6258}" sibTransId="{91B7FB80-1E12-4FA6-9B3D-21AC897B1106}"/>
    <dgm:cxn modelId="{AFEFE9DC-9E54-F648-A903-AC30D180AA7D}" type="presOf" srcId="{09D62168-A7C5-4723-A0DC-BCBB2C4487D7}" destId="{BA3BBAC6-E7E2-1E4F-8184-086248455B4E}" srcOrd="0" destOrd="0" presId="urn:microsoft.com/office/officeart/2005/8/layout/default"/>
    <dgm:cxn modelId="{D2FD29FF-D878-4D51-AC32-6CDB05D201B7}" srcId="{A46047B4-101C-473D-B6F5-5A66471DD43E}" destId="{35718357-7784-45F0-94AE-EFA7662A8EA8}" srcOrd="2" destOrd="0" parTransId="{EFA54D9A-C7B1-492A-86C7-90B25F32E8CB}" sibTransId="{54CB30FC-533A-46C3-8A27-8CB8C03A3208}"/>
    <dgm:cxn modelId="{A37B1AE5-A323-8945-8685-AAD2B491A794}" type="presParOf" srcId="{B4B5095F-952B-4C4A-A064-1F20384687A5}" destId="{DFBE9746-2A51-F64A-9FAF-7E16E344F5A4}" srcOrd="0" destOrd="0" presId="urn:microsoft.com/office/officeart/2005/8/layout/default"/>
    <dgm:cxn modelId="{1272F300-2D43-3842-A6A4-62741BADF43C}" type="presParOf" srcId="{B4B5095F-952B-4C4A-A064-1F20384687A5}" destId="{441884C1-4797-C94B-9026-771A26F90B1F}" srcOrd="1" destOrd="0" presId="urn:microsoft.com/office/officeart/2005/8/layout/default"/>
    <dgm:cxn modelId="{E10F6F32-F426-A241-93EB-5A5752F7568A}" type="presParOf" srcId="{B4B5095F-952B-4C4A-A064-1F20384687A5}" destId="{BA3BBAC6-E7E2-1E4F-8184-086248455B4E}" srcOrd="2" destOrd="0" presId="urn:microsoft.com/office/officeart/2005/8/layout/default"/>
    <dgm:cxn modelId="{1D3BE0FB-E66C-1846-A1B9-10D22444CC9D}" type="presParOf" srcId="{B4B5095F-952B-4C4A-A064-1F20384687A5}" destId="{B3C45B9B-9A47-E641-A624-3F8FCCC1937E}" srcOrd="3" destOrd="0" presId="urn:microsoft.com/office/officeart/2005/8/layout/default"/>
    <dgm:cxn modelId="{615AA857-7656-B44C-81EE-E3BED5267D1C}" type="presParOf" srcId="{B4B5095F-952B-4C4A-A064-1F20384687A5}" destId="{4C0C405B-279B-7D4C-A30E-F4EBF4FA5422}" srcOrd="4" destOrd="0" presId="urn:microsoft.com/office/officeart/2005/8/layout/default"/>
    <dgm:cxn modelId="{27BE2B56-1628-2F40-B346-8707BA4FD354}" type="presParOf" srcId="{B4B5095F-952B-4C4A-A064-1F20384687A5}" destId="{F7366A82-F3FC-FA47-B65F-83D563FD4D4E}" srcOrd="5" destOrd="0" presId="urn:microsoft.com/office/officeart/2005/8/layout/default"/>
    <dgm:cxn modelId="{C34B8001-A214-3E48-8331-4CB610D13A4A}" type="presParOf" srcId="{B4B5095F-952B-4C4A-A064-1F20384687A5}" destId="{78D0A997-3A01-7B4C-9986-063DB82489F1}" srcOrd="6" destOrd="0" presId="urn:microsoft.com/office/officeart/2005/8/layout/default"/>
    <dgm:cxn modelId="{D7C4F0EF-E7BD-824D-AB07-1CE3BCA3364E}" type="presParOf" srcId="{B4B5095F-952B-4C4A-A064-1F20384687A5}" destId="{D8FC9209-AA4D-744A-8BC5-0B82E3AFCCEA}" srcOrd="7" destOrd="0" presId="urn:microsoft.com/office/officeart/2005/8/layout/default"/>
    <dgm:cxn modelId="{D9729EB5-F4C1-3B47-8F02-F22AD35AE8F0}" type="presParOf" srcId="{B4B5095F-952B-4C4A-A064-1F20384687A5}" destId="{373FC202-E4EE-5A4C-AA3B-16771DBDADB9}" srcOrd="8" destOrd="0" presId="urn:microsoft.com/office/officeart/2005/8/layout/default"/>
    <dgm:cxn modelId="{49EDDF86-238D-604D-AE63-7FF7DEB2486F}" type="presParOf" srcId="{B4B5095F-952B-4C4A-A064-1F20384687A5}" destId="{23E8779C-7740-F84B-981B-AA79C2784E92}" srcOrd="9" destOrd="0" presId="urn:microsoft.com/office/officeart/2005/8/layout/default"/>
    <dgm:cxn modelId="{D5875F1E-F65B-8147-9127-3A2370F44B84}" type="presParOf" srcId="{B4B5095F-952B-4C4A-A064-1F20384687A5}" destId="{473F3057-040D-8A40-ADFE-78310C95C765}"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46047B4-101C-473D-B6F5-5A66471DD43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EA656706-B151-4A84-B0AA-D367D38A5EB4}">
      <dgm:prSet/>
      <dgm:spPr/>
      <dgm:t>
        <a:bodyPr/>
        <a:lstStyle/>
        <a:p>
          <a:r>
            <a:rPr lang="en-US" dirty="0"/>
            <a:t>Title</a:t>
          </a:r>
        </a:p>
      </dgm:t>
    </dgm:pt>
    <dgm:pt modelId="{4EF959C8-8363-4C3F-A4FC-BC4A2195D41E}" type="parTrans" cxnId="{4CC1775B-E0F8-4A6A-BB66-A59BCBED7D51}">
      <dgm:prSet/>
      <dgm:spPr/>
      <dgm:t>
        <a:bodyPr/>
        <a:lstStyle/>
        <a:p>
          <a:endParaRPr lang="en-US"/>
        </a:p>
      </dgm:t>
    </dgm:pt>
    <dgm:pt modelId="{FA4EFE11-1392-4AE0-BADE-18BBC7D12CF1}" type="sibTrans" cxnId="{4CC1775B-E0F8-4A6A-BB66-A59BCBED7D51}">
      <dgm:prSet/>
      <dgm:spPr/>
      <dgm:t>
        <a:bodyPr/>
        <a:lstStyle/>
        <a:p>
          <a:endParaRPr lang="en-US"/>
        </a:p>
      </dgm:t>
    </dgm:pt>
    <dgm:pt modelId="{09D62168-A7C5-4723-A0DC-BCBB2C4487D7}">
      <dgm:prSet/>
      <dgm:spPr/>
      <dgm:t>
        <a:bodyPr/>
        <a:lstStyle/>
        <a:p>
          <a:r>
            <a:rPr lang="en-US" dirty="0"/>
            <a:t>Key findings</a:t>
          </a:r>
        </a:p>
      </dgm:t>
    </dgm:pt>
    <dgm:pt modelId="{FD89A2B8-9C89-495D-986E-CAD6348A15DA}" type="parTrans" cxnId="{089324AC-9E22-4E0B-9D49-4388DC436D5B}">
      <dgm:prSet/>
      <dgm:spPr/>
      <dgm:t>
        <a:bodyPr/>
        <a:lstStyle/>
        <a:p>
          <a:endParaRPr lang="en-US"/>
        </a:p>
      </dgm:t>
    </dgm:pt>
    <dgm:pt modelId="{E6962AB0-1AD2-45DA-B303-90CF89194D98}" type="sibTrans" cxnId="{089324AC-9E22-4E0B-9D49-4388DC436D5B}">
      <dgm:prSet/>
      <dgm:spPr/>
      <dgm:t>
        <a:bodyPr/>
        <a:lstStyle/>
        <a:p>
          <a:endParaRPr lang="en-US"/>
        </a:p>
      </dgm:t>
    </dgm:pt>
    <dgm:pt modelId="{35718357-7784-45F0-94AE-EFA7662A8EA8}">
      <dgm:prSet/>
      <dgm:spPr/>
      <dgm:t>
        <a:bodyPr/>
        <a:lstStyle/>
        <a:p>
          <a:r>
            <a:rPr lang="en-US"/>
            <a:t>Visualisations:</a:t>
          </a:r>
        </a:p>
      </dgm:t>
    </dgm:pt>
    <dgm:pt modelId="{EFA54D9A-C7B1-492A-86C7-90B25F32E8CB}" type="parTrans" cxnId="{D2FD29FF-D878-4D51-AC32-6CDB05D201B7}">
      <dgm:prSet/>
      <dgm:spPr/>
      <dgm:t>
        <a:bodyPr/>
        <a:lstStyle/>
        <a:p>
          <a:endParaRPr lang="en-US"/>
        </a:p>
      </dgm:t>
    </dgm:pt>
    <dgm:pt modelId="{54CB30FC-533A-46C3-8A27-8CB8C03A3208}" type="sibTrans" cxnId="{D2FD29FF-D878-4D51-AC32-6CDB05D201B7}">
      <dgm:prSet/>
      <dgm:spPr/>
      <dgm:t>
        <a:bodyPr/>
        <a:lstStyle/>
        <a:p>
          <a:endParaRPr lang="en-US"/>
        </a:p>
      </dgm:t>
    </dgm:pt>
    <dgm:pt modelId="{C6920D00-A56F-498F-936F-B4DFCF89C0E6}">
      <dgm:prSet/>
      <dgm:spPr/>
      <dgm:t>
        <a:bodyPr/>
        <a:lstStyle/>
        <a:p>
          <a:r>
            <a:rPr lang="en-US" dirty="0"/>
            <a:t>Pictures</a:t>
          </a:r>
        </a:p>
      </dgm:t>
    </dgm:pt>
    <dgm:pt modelId="{46549D00-DD98-44FC-9E55-E9DFDF02E4F5}" type="parTrans" cxnId="{32740B09-A36D-43F6-9770-13BB820D55A0}">
      <dgm:prSet/>
      <dgm:spPr/>
      <dgm:t>
        <a:bodyPr/>
        <a:lstStyle/>
        <a:p>
          <a:endParaRPr lang="en-US"/>
        </a:p>
      </dgm:t>
    </dgm:pt>
    <dgm:pt modelId="{F23C4301-DEFF-459C-9B0D-4FE2CAAC2047}" type="sibTrans" cxnId="{32740B09-A36D-43F6-9770-13BB820D55A0}">
      <dgm:prSet/>
      <dgm:spPr/>
      <dgm:t>
        <a:bodyPr/>
        <a:lstStyle/>
        <a:p>
          <a:endParaRPr lang="en-US"/>
        </a:p>
      </dgm:t>
    </dgm:pt>
    <dgm:pt modelId="{217A0C1B-91C7-41B9-99F5-72B3857012C8}">
      <dgm:prSet/>
      <dgm:spPr/>
      <dgm:t>
        <a:bodyPr/>
        <a:lstStyle/>
        <a:p>
          <a:r>
            <a:rPr lang="en-US" dirty="0"/>
            <a:t>Recommendations from findings</a:t>
          </a:r>
        </a:p>
      </dgm:t>
    </dgm:pt>
    <dgm:pt modelId="{2CB831A9-B13B-4CAC-8E58-D337B14E30D9}" type="parTrans" cxnId="{B1D39396-2F15-4CE6-A570-C6F81EE3B456}">
      <dgm:prSet/>
      <dgm:spPr/>
      <dgm:t>
        <a:bodyPr/>
        <a:lstStyle/>
        <a:p>
          <a:endParaRPr lang="en-US"/>
        </a:p>
      </dgm:t>
    </dgm:pt>
    <dgm:pt modelId="{9166AD13-B5F6-465A-AED5-79C4D4CFFE07}" type="sibTrans" cxnId="{B1D39396-2F15-4CE6-A570-C6F81EE3B456}">
      <dgm:prSet/>
      <dgm:spPr/>
      <dgm:t>
        <a:bodyPr/>
        <a:lstStyle/>
        <a:p>
          <a:endParaRPr lang="en-US"/>
        </a:p>
      </dgm:t>
    </dgm:pt>
    <dgm:pt modelId="{4E11FACA-0181-4401-8D5A-D082EAFB2601}">
      <dgm:prSet/>
      <dgm:spPr/>
      <dgm:t>
        <a:bodyPr/>
        <a:lstStyle/>
        <a:p>
          <a:r>
            <a:rPr lang="en-US" dirty="0"/>
            <a:t>Contact details</a:t>
          </a:r>
        </a:p>
      </dgm:t>
    </dgm:pt>
    <dgm:pt modelId="{552F6A60-2262-46FD-B778-E34E4AF96F2A}" type="parTrans" cxnId="{C242BF76-20D6-4FB7-948D-EBE515D6BC89}">
      <dgm:prSet/>
      <dgm:spPr/>
      <dgm:t>
        <a:bodyPr/>
        <a:lstStyle/>
        <a:p>
          <a:endParaRPr lang="en-US"/>
        </a:p>
      </dgm:t>
    </dgm:pt>
    <dgm:pt modelId="{DF795025-38A5-4301-B20F-3B2D49C0F36C}" type="sibTrans" cxnId="{C242BF76-20D6-4FB7-948D-EBE515D6BC89}">
      <dgm:prSet/>
      <dgm:spPr/>
      <dgm:t>
        <a:bodyPr/>
        <a:lstStyle/>
        <a:p>
          <a:endParaRPr lang="en-US"/>
        </a:p>
      </dgm:t>
    </dgm:pt>
    <dgm:pt modelId="{D7084AEC-26B5-4715-96CA-00657C8260F8}">
      <dgm:prSet/>
      <dgm:spPr/>
      <dgm:t>
        <a:bodyPr/>
        <a:lstStyle/>
        <a:p>
          <a:endParaRPr lang="en-US" dirty="0"/>
        </a:p>
      </dgm:t>
    </dgm:pt>
    <dgm:pt modelId="{AC8E0865-59A1-46EE-BA37-8E99857ED190}" type="parTrans" cxnId="{2084A710-5674-446B-AB53-4D3D25848F5B}">
      <dgm:prSet/>
      <dgm:spPr/>
      <dgm:t>
        <a:bodyPr/>
        <a:lstStyle/>
        <a:p>
          <a:endParaRPr lang="en-US"/>
        </a:p>
      </dgm:t>
    </dgm:pt>
    <dgm:pt modelId="{D8B38EEA-53BD-4B9B-8614-C32433CC0BBC}" type="sibTrans" cxnId="{2084A710-5674-446B-AB53-4D3D25848F5B}">
      <dgm:prSet/>
      <dgm:spPr/>
      <dgm:t>
        <a:bodyPr/>
        <a:lstStyle/>
        <a:p>
          <a:endParaRPr lang="en-US"/>
        </a:p>
      </dgm:t>
    </dgm:pt>
    <dgm:pt modelId="{B82A9ACF-2502-C148-963E-8A917D88B36A}">
      <dgm:prSet/>
      <dgm:spPr/>
      <dgm:t>
        <a:bodyPr/>
        <a:lstStyle/>
        <a:p>
          <a:r>
            <a:rPr lang="en-US" dirty="0"/>
            <a:t>Data graphs</a:t>
          </a:r>
        </a:p>
      </dgm:t>
    </dgm:pt>
    <dgm:pt modelId="{A100DAC0-4D94-0143-801A-257873CABE2E}" type="parTrans" cxnId="{DF685646-2ABE-F040-9DBF-286B4AC8ABAF}">
      <dgm:prSet/>
      <dgm:spPr/>
    </dgm:pt>
    <dgm:pt modelId="{CC59400A-E52F-BF44-B7C5-ED48FC8FFC7F}" type="sibTrans" cxnId="{DF685646-2ABE-F040-9DBF-286B4AC8ABAF}">
      <dgm:prSet/>
      <dgm:spPr/>
    </dgm:pt>
    <dgm:pt modelId="{3E3E780A-A485-CB49-A8C7-27F91453C520}" type="pres">
      <dgm:prSet presAssocID="{A46047B4-101C-473D-B6F5-5A66471DD43E}" presName="diagram" presStyleCnt="0">
        <dgm:presLayoutVars>
          <dgm:dir/>
          <dgm:resizeHandles val="exact"/>
        </dgm:presLayoutVars>
      </dgm:prSet>
      <dgm:spPr/>
    </dgm:pt>
    <dgm:pt modelId="{1E1BE2D6-F66A-214C-9F06-E06DBFC2C931}" type="pres">
      <dgm:prSet presAssocID="{EA656706-B151-4A84-B0AA-D367D38A5EB4}" presName="node" presStyleLbl="node1" presStyleIdx="0" presStyleCnt="6">
        <dgm:presLayoutVars>
          <dgm:bulletEnabled val="1"/>
        </dgm:presLayoutVars>
      </dgm:prSet>
      <dgm:spPr/>
    </dgm:pt>
    <dgm:pt modelId="{CA08ED46-188D-BC4C-886A-17AC64C796E1}" type="pres">
      <dgm:prSet presAssocID="{FA4EFE11-1392-4AE0-BADE-18BBC7D12CF1}" presName="sibTrans" presStyleCnt="0"/>
      <dgm:spPr/>
    </dgm:pt>
    <dgm:pt modelId="{6C79283A-1451-A44C-9261-96DF4E8FFED2}" type="pres">
      <dgm:prSet presAssocID="{09D62168-A7C5-4723-A0DC-BCBB2C4487D7}" presName="node" presStyleLbl="node1" presStyleIdx="1" presStyleCnt="6">
        <dgm:presLayoutVars>
          <dgm:bulletEnabled val="1"/>
        </dgm:presLayoutVars>
      </dgm:prSet>
      <dgm:spPr/>
    </dgm:pt>
    <dgm:pt modelId="{448E6270-9913-4543-AB59-CB19796758D8}" type="pres">
      <dgm:prSet presAssocID="{E6962AB0-1AD2-45DA-B303-90CF89194D98}" presName="sibTrans" presStyleCnt="0"/>
      <dgm:spPr/>
    </dgm:pt>
    <dgm:pt modelId="{47C72126-4974-C44E-8B24-42B78ABA8B80}" type="pres">
      <dgm:prSet presAssocID="{35718357-7784-45F0-94AE-EFA7662A8EA8}" presName="node" presStyleLbl="node1" presStyleIdx="2" presStyleCnt="6">
        <dgm:presLayoutVars>
          <dgm:bulletEnabled val="1"/>
        </dgm:presLayoutVars>
      </dgm:prSet>
      <dgm:spPr/>
    </dgm:pt>
    <dgm:pt modelId="{7102BBD5-D99D-7B43-B094-558B68C7D25A}" type="pres">
      <dgm:prSet presAssocID="{54CB30FC-533A-46C3-8A27-8CB8C03A3208}" presName="sibTrans" presStyleCnt="0"/>
      <dgm:spPr/>
    </dgm:pt>
    <dgm:pt modelId="{B7C2B91C-2A5A-7B44-95B6-4FB2932675BF}" type="pres">
      <dgm:prSet presAssocID="{217A0C1B-91C7-41B9-99F5-72B3857012C8}" presName="node" presStyleLbl="node1" presStyleIdx="3" presStyleCnt="6">
        <dgm:presLayoutVars>
          <dgm:bulletEnabled val="1"/>
        </dgm:presLayoutVars>
      </dgm:prSet>
      <dgm:spPr/>
    </dgm:pt>
    <dgm:pt modelId="{A4423EAF-7CBA-604E-BAAB-69C2717D7D87}" type="pres">
      <dgm:prSet presAssocID="{9166AD13-B5F6-465A-AED5-79C4D4CFFE07}" presName="sibTrans" presStyleCnt="0"/>
      <dgm:spPr/>
    </dgm:pt>
    <dgm:pt modelId="{F3E816FF-6C55-D145-B855-8ACE4EE179D4}" type="pres">
      <dgm:prSet presAssocID="{4E11FACA-0181-4401-8D5A-D082EAFB2601}" presName="node" presStyleLbl="node1" presStyleIdx="4" presStyleCnt="6">
        <dgm:presLayoutVars>
          <dgm:bulletEnabled val="1"/>
        </dgm:presLayoutVars>
      </dgm:prSet>
      <dgm:spPr/>
    </dgm:pt>
    <dgm:pt modelId="{D515A7A8-5D19-E34C-80DB-E58E187B94A0}" type="pres">
      <dgm:prSet presAssocID="{DF795025-38A5-4301-B20F-3B2D49C0F36C}" presName="sibTrans" presStyleCnt="0"/>
      <dgm:spPr/>
    </dgm:pt>
    <dgm:pt modelId="{AE8296C1-D5A3-7C42-A518-546106E10043}" type="pres">
      <dgm:prSet presAssocID="{D7084AEC-26B5-4715-96CA-00657C8260F8}" presName="node" presStyleLbl="node1" presStyleIdx="5" presStyleCnt="6">
        <dgm:presLayoutVars>
          <dgm:bulletEnabled val="1"/>
        </dgm:presLayoutVars>
      </dgm:prSet>
      <dgm:spPr/>
    </dgm:pt>
  </dgm:ptLst>
  <dgm:cxnLst>
    <dgm:cxn modelId="{32740B09-A36D-43F6-9770-13BB820D55A0}" srcId="{35718357-7784-45F0-94AE-EFA7662A8EA8}" destId="{C6920D00-A56F-498F-936F-B4DFCF89C0E6}" srcOrd="0" destOrd="0" parTransId="{46549D00-DD98-44FC-9E55-E9DFDF02E4F5}" sibTransId="{F23C4301-DEFF-459C-9B0D-4FE2CAAC2047}"/>
    <dgm:cxn modelId="{D4AB9F0E-C7F8-A146-9B35-713A63D050DC}" type="presOf" srcId="{D7084AEC-26B5-4715-96CA-00657C8260F8}" destId="{AE8296C1-D5A3-7C42-A518-546106E10043}" srcOrd="0" destOrd="0" presId="urn:microsoft.com/office/officeart/2005/8/layout/default"/>
    <dgm:cxn modelId="{2084A710-5674-446B-AB53-4D3D25848F5B}" srcId="{A46047B4-101C-473D-B6F5-5A66471DD43E}" destId="{D7084AEC-26B5-4715-96CA-00657C8260F8}" srcOrd="5" destOrd="0" parTransId="{AC8E0865-59A1-46EE-BA37-8E99857ED190}" sibTransId="{D8B38EEA-53BD-4B9B-8614-C32433CC0BBC}"/>
    <dgm:cxn modelId="{6CB5AC30-F0EF-C042-AD2C-333BA66C066E}" type="presOf" srcId="{4E11FACA-0181-4401-8D5A-D082EAFB2601}" destId="{F3E816FF-6C55-D145-B855-8ACE4EE179D4}" srcOrd="0" destOrd="0" presId="urn:microsoft.com/office/officeart/2005/8/layout/default"/>
    <dgm:cxn modelId="{DF685646-2ABE-F040-9DBF-286B4AC8ABAF}" srcId="{35718357-7784-45F0-94AE-EFA7662A8EA8}" destId="{B82A9ACF-2502-C148-963E-8A917D88B36A}" srcOrd="1" destOrd="0" parTransId="{A100DAC0-4D94-0143-801A-257873CABE2E}" sibTransId="{CC59400A-E52F-BF44-B7C5-ED48FC8FFC7F}"/>
    <dgm:cxn modelId="{4CC1775B-E0F8-4A6A-BB66-A59BCBED7D51}" srcId="{A46047B4-101C-473D-B6F5-5A66471DD43E}" destId="{EA656706-B151-4A84-B0AA-D367D38A5EB4}" srcOrd="0" destOrd="0" parTransId="{4EF959C8-8363-4C3F-A4FC-BC4A2195D41E}" sibTransId="{FA4EFE11-1392-4AE0-BADE-18BBC7D12CF1}"/>
    <dgm:cxn modelId="{C242BF76-20D6-4FB7-948D-EBE515D6BC89}" srcId="{A46047B4-101C-473D-B6F5-5A66471DD43E}" destId="{4E11FACA-0181-4401-8D5A-D082EAFB2601}" srcOrd="4" destOrd="0" parTransId="{552F6A60-2262-46FD-B778-E34E4AF96F2A}" sibTransId="{DF795025-38A5-4301-B20F-3B2D49C0F36C}"/>
    <dgm:cxn modelId="{DD20C385-98AC-E94A-B941-038A38484B5F}" type="presOf" srcId="{217A0C1B-91C7-41B9-99F5-72B3857012C8}" destId="{B7C2B91C-2A5A-7B44-95B6-4FB2932675BF}" srcOrd="0" destOrd="0" presId="urn:microsoft.com/office/officeart/2005/8/layout/default"/>
    <dgm:cxn modelId="{796E1F8B-0221-834F-81A7-47FD89C9CEA8}" type="presOf" srcId="{09D62168-A7C5-4723-A0DC-BCBB2C4487D7}" destId="{6C79283A-1451-A44C-9261-96DF4E8FFED2}" srcOrd="0" destOrd="0" presId="urn:microsoft.com/office/officeart/2005/8/layout/default"/>
    <dgm:cxn modelId="{5980998C-E6F4-4545-9E2B-A17F9F884622}" type="presOf" srcId="{A46047B4-101C-473D-B6F5-5A66471DD43E}" destId="{3E3E780A-A485-CB49-A8C7-27F91453C520}" srcOrd="0" destOrd="0" presId="urn:microsoft.com/office/officeart/2005/8/layout/default"/>
    <dgm:cxn modelId="{B1D39396-2F15-4CE6-A570-C6F81EE3B456}" srcId="{A46047B4-101C-473D-B6F5-5A66471DD43E}" destId="{217A0C1B-91C7-41B9-99F5-72B3857012C8}" srcOrd="3" destOrd="0" parTransId="{2CB831A9-B13B-4CAC-8E58-D337B14E30D9}" sibTransId="{9166AD13-B5F6-465A-AED5-79C4D4CFFE07}"/>
    <dgm:cxn modelId="{F6FA86AA-1AEB-1542-B81B-1CF80D7C034C}" type="presOf" srcId="{EA656706-B151-4A84-B0AA-D367D38A5EB4}" destId="{1E1BE2D6-F66A-214C-9F06-E06DBFC2C931}" srcOrd="0" destOrd="0" presId="urn:microsoft.com/office/officeart/2005/8/layout/default"/>
    <dgm:cxn modelId="{089324AC-9E22-4E0B-9D49-4388DC436D5B}" srcId="{A46047B4-101C-473D-B6F5-5A66471DD43E}" destId="{09D62168-A7C5-4723-A0DC-BCBB2C4487D7}" srcOrd="1" destOrd="0" parTransId="{FD89A2B8-9C89-495D-986E-CAD6348A15DA}" sibTransId="{E6962AB0-1AD2-45DA-B303-90CF89194D98}"/>
    <dgm:cxn modelId="{1A3E22B9-2EA3-1242-B387-80B2390F9467}" type="presOf" srcId="{C6920D00-A56F-498F-936F-B4DFCF89C0E6}" destId="{47C72126-4974-C44E-8B24-42B78ABA8B80}" srcOrd="0" destOrd="1" presId="urn:microsoft.com/office/officeart/2005/8/layout/default"/>
    <dgm:cxn modelId="{1E117FD6-29AE-F94A-BCCC-30E49C9B523D}" type="presOf" srcId="{B82A9ACF-2502-C148-963E-8A917D88B36A}" destId="{47C72126-4974-C44E-8B24-42B78ABA8B80}" srcOrd="0" destOrd="2" presId="urn:microsoft.com/office/officeart/2005/8/layout/default"/>
    <dgm:cxn modelId="{3FA120DA-8C6C-5446-84F1-43B30BBAC67C}" type="presOf" srcId="{35718357-7784-45F0-94AE-EFA7662A8EA8}" destId="{47C72126-4974-C44E-8B24-42B78ABA8B80}" srcOrd="0" destOrd="0" presId="urn:microsoft.com/office/officeart/2005/8/layout/default"/>
    <dgm:cxn modelId="{D2FD29FF-D878-4D51-AC32-6CDB05D201B7}" srcId="{A46047B4-101C-473D-B6F5-5A66471DD43E}" destId="{35718357-7784-45F0-94AE-EFA7662A8EA8}" srcOrd="2" destOrd="0" parTransId="{EFA54D9A-C7B1-492A-86C7-90B25F32E8CB}" sibTransId="{54CB30FC-533A-46C3-8A27-8CB8C03A3208}"/>
    <dgm:cxn modelId="{80CECF0B-F07C-6C46-AC56-27609B583DF8}" type="presParOf" srcId="{3E3E780A-A485-CB49-A8C7-27F91453C520}" destId="{1E1BE2D6-F66A-214C-9F06-E06DBFC2C931}" srcOrd="0" destOrd="0" presId="urn:microsoft.com/office/officeart/2005/8/layout/default"/>
    <dgm:cxn modelId="{064EFBC2-04EF-8441-97AD-A7AD92CFBE86}" type="presParOf" srcId="{3E3E780A-A485-CB49-A8C7-27F91453C520}" destId="{CA08ED46-188D-BC4C-886A-17AC64C796E1}" srcOrd="1" destOrd="0" presId="urn:microsoft.com/office/officeart/2005/8/layout/default"/>
    <dgm:cxn modelId="{E56C0BB9-A0DD-E743-879C-176CC300DA39}" type="presParOf" srcId="{3E3E780A-A485-CB49-A8C7-27F91453C520}" destId="{6C79283A-1451-A44C-9261-96DF4E8FFED2}" srcOrd="2" destOrd="0" presId="urn:microsoft.com/office/officeart/2005/8/layout/default"/>
    <dgm:cxn modelId="{08DB6D35-A46B-C145-BBE9-B95B29D5FD08}" type="presParOf" srcId="{3E3E780A-A485-CB49-A8C7-27F91453C520}" destId="{448E6270-9913-4543-AB59-CB19796758D8}" srcOrd="3" destOrd="0" presId="urn:microsoft.com/office/officeart/2005/8/layout/default"/>
    <dgm:cxn modelId="{EE0FD34B-F12F-E540-BA11-F6A9AE8C1FF6}" type="presParOf" srcId="{3E3E780A-A485-CB49-A8C7-27F91453C520}" destId="{47C72126-4974-C44E-8B24-42B78ABA8B80}" srcOrd="4" destOrd="0" presId="urn:microsoft.com/office/officeart/2005/8/layout/default"/>
    <dgm:cxn modelId="{3B1B968C-693B-8A4A-B8CE-CAFFD3E474C8}" type="presParOf" srcId="{3E3E780A-A485-CB49-A8C7-27F91453C520}" destId="{7102BBD5-D99D-7B43-B094-558B68C7D25A}" srcOrd="5" destOrd="0" presId="urn:microsoft.com/office/officeart/2005/8/layout/default"/>
    <dgm:cxn modelId="{90FAA432-2AD8-694F-8099-E53EF20F360A}" type="presParOf" srcId="{3E3E780A-A485-CB49-A8C7-27F91453C520}" destId="{B7C2B91C-2A5A-7B44-95B6-4FB2932675BF}" srcOrd="6" destOrd="0" presId="urn:microsoft.com/office/officeart/2005/8/layout/default"/>
    <dgm:cxn modelId="{3008D4CC-5D1C-C549-8A7D-36B1E98E7365}" type="presParOf" srcId="{3E3E780A-A485-CB49-A8C7-27F91453C520}" destId="{A4423EAF-7CBA-604E-BAAB-69C2717D7D87}" srcOrd="7" destOrd="0" presId="urn:microsoft.com/office/officeart/2005/8/layout/default"/>
    <dgm:cxn modelId="{1DF3FA51-679F-6B4F-BBCB-E6650A048CA1}" type="presParOf" srcId="{3E3E780A-A485-CB49-A8C7-27F91453C520}" destId="{F3E816FF-6C55-D145-B855-8ACE4EE179D4}" srcOrd="8" destOrd="0" presId="urn:microsoft.com/office/officeart/2005/8/layout/default"/>
    <dgm:cxn modelId="{ADB4DBC5-3F42-934C-9BCB-E2835D01E686}" type="presParOf" srcId="{3E3E780A-A485-CB49-A8C7-27F91453C520}" destId="{D515A7A8-5D19-E34C-80DB-E58E187B94A0}" srcOrd="9" destOrd="0" presId="urn:microsoft.com/office/officeart/2005/8/layout/default"/>
    <dgm:cxn modelId="{164090C5-DC1C-8142-85AB-33158FC1BCAA}" type="presParOf" srcId="{3E3E780A-A485-CB49-A8C7-27F91453C520}" destId="{AE8296C1-D5A3-7C42-A518-546106E10043}"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F039411-F549-458E-BC8B-F8E72889C2AC}"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9C976DF1-13AA-42E0-8E40-DE7F1F27B9AA}">
      <dgm:prSet/>
      <dgm:spPr/>
      <dgm:t>
        <a:bodyPr/>
        <a:lstStyle/>
        <a:p>
          <a:pPr algn="ctr"/>
          <a:r>
            <a:rPr lang="en-GB" b="1" i="0" u="sng" dirty="0"/>
            <a:t>The role of adult service websites in addressing modern slavery</a:t>
          </a:r>
          <a:endParaRPr lang="en-US" b="1" u="sng" dirty="0"/>
        </a:p>
      </dgm:t>
    </dgm:pt>
    <dgm:pt modelId="{58487B5D-438F-4E41-BEEA-D3B6E2035929}" type="parTrans" cxnId="{36E18D8F-BA0D-4769-BCFF-B4F0C5710121}">
      <dgm:prSet/>
      <dgm:spPr/>
      <dgm:t>
        <a:bodyPr/>
        <a:lstStyle/>
        <a:p>
          <a:endParaRPr lang="en-US"/>
        </a:p>
      </dgm:t>
    </dgm:pt>
    <dgm:pt modelId="{3F278C5F-CFE8-499B-9DF9-A54664005A49}" type="sibTrans" cxnId="{36E18D8F-BA0D-4769-BCFF-B4F0C5710121}">
      <dgm:prSet/>
      <dgm:spPr/>
      <dgm:t>
        <a:bodyPr/>
        <a:lstStyle/>
        <a:p>
          <a:endParaRPr lang="en-US"/>
        </a:p>
      </dgm:t>
    </dgm:pt>
    <dgm:pt modelId="{1B31A9F1-F611-40AB-BA55-FED5ED0217F9}">
      <dgm:prSet/>
      <dgm:spPr/>
      <dgm:t>
        <a:bodyPr/>
        <a:lstStyle/>
        <a:p>
          <a:r>
            <a:rPr lang="en-US" dirty="0"/>
            <a:t>Sub-title? – what message about the project do you want to communicate</a:t>
          </a:r>
        </a:p>
      </dgm:t>
    </dgm:pt>
    <dgm:pt modelId="{9A449772-C1FE-4D41-B83D-79624B025E0F}" type="parTrans" cxnId="{3D5575F9-D183-40A4-8DDD-5F7D1A896C75}">
      <dgm:prSet/>
      <dgm:spPr/>
      <dgm:t>
        <a:bodyPr/>
        <a:lstStyle/>
        <a:p>
          <a:endParaRPr lang="en-US"/>
        </a:p>
      </dgm:t>
    </dgm:pt>
    <dgm:pt modelId="{77EF0845-7136-4652-8306-088C990BD6E8}" type="sibTrans" cxnId="{3D5575F9-D183-40A4-8DDD-5F7D1A896C75}">
      <dgm:prSet/>
      <dgm:spPr/>
      <dgm:t>
        <a:bodyPr/>
        <a:lstStyle/>
        <a:p>
          <a:endParaRPr lang="en-US"/>
        </a:p>
      </dgm:t>
    </dgm:pt>
    <dgm:pt modelId="{982DAABA-2E65-4080-9C3A-C2D0452871F6}">
      <dgm:prSet/>
      <dgm:spPr/>
      <dgm:t>
        <a:bodyPr/>
        <a:lstStyle/>
        <a:p>
          <a:pPr algn="just"/>
          <a:r>
            <a:rPr lang="en-US" b="1" dirty="0"/>
            <a:t>Key words: </a:t>
          </a:r>
          <a:r>
            <a:rPr lang="en-GB" dirty="0"/>
            <a:t>freedom, modern slavery, empowerment, safe, autonomy, agency, hostage, victim, prisoner, legal rights, online safety </a:t>
          </a:r>
          <a:endParaRPr lang="en-US" dirty="0"/>
        </a:p>
      </dgm:t>
    </dgm:pt>
    <dgm:pt modelId="{08971C9D-BF67-4DF8-8CDF-2A2EA868F110}" type="parTrans" cxnId="{7E9FA282-E1F9-4F22-8893-8CDBC32D6D18}">
      <dgm:prSet/>
      <dgm:spPr/>
      <dgm:t>
        <a:bodyPr/>
        <a:lstStyle/>
        <a:p>
          <a:endParaRPr lang="en-US"/>
        </a:p>
      </dgm:t>
    </dgm:pt>
    <dgm:pt modelId="{2B56AE0E-16F0-4807-8928-AB320F23F728}" type="sibTrans" cxnId="{7E9FA282-E1F9-4F22-8893-8CDBC32D6D18}">
      <dgm:prSet/>
      <dgm:spPr/>
      <dgm:t>
        <a:bodyPr/>
        <a:lstStyle/>
        <a:p>
          <a:endParaRPr lang="en-US"/>
        </a:p>
      </dgm:t>
    </dgm:pt>
    <dgm:pt modelId="{665C2B63-4AF0-0945-8856-DDB587A4961C}" type="pres">
      <dgm:prSet presAssocID="{AF039411-F549-458E-BC8B-F8E72889C2AC}" presName="vert0" presStyleCnt="0">
        <dgm:presLayoutVars>
          <dgm:dir/>
          <dgm:animOne val="branch"/>
          <dgm:animLvl val="lvl"/>
        </dgm:presLayoutVars>
      </dgm:prSet>
      <dgm:spPr/>
    </dgm:pt>
    <dgm:pt modelId="{671A73C8-8446-EF43-A086-5DD42A0F7EA6}" type="pres">
      <dgm:prSet presAssocID="{9C976DF1-13AA-42E0-8E40-DE7F1F27B9AA}" presName="thickLine" presStyleLbl="alignNode1" presStyleIdx="0" presStyleCnt="3"/>
      <dgm:spPr/>
    </dgm:pt>
    <dgm:pt modelId="{4DB5C301-D7C8-0442-9121-29D3662D0CF5}" type="pres">
      <dgm:prSet presAssocID="{9C976DF1-13AA-42E0-8E40-DE7F1F27B9AA}" presName="horz1" presStyleCnt="0"/>
      <dgm:spPr/>
    </dgm:pt>
    <dgm:pt modelId="{9E3D9B29-574E-E84C-AC81-E3B45DE5C056}" type="pres">
      <dgm:prSet presAssocID="{9C976DF1-13AA-42E0-8E40-DE7F1F27B9AA}" presName="tx1" presStyleLbl="revTx" presStyleIdx="0" presStyleCnt="3"/>
      <dgm:spPr/>
    </dgm:pt>
    <dgm:pt modelId="{2C72B4BD-E851-AF4F-95D3-F1687B19CFA7}" type="pres">
      <dgm:prSet presAssocID="{9C976DF1-13AA-42E0-8E40-DE7F1F27B9AA}" presName="vert1" presStyleCnt="0"/>
      <dgm:spPr/>
    </dgm:pt>
    <dgm:pt modelId="{9D2195CC-4366-C543-975F-41703B9A9BD6}" type="pres">
      <dgm:prSet presAssocID="{1B31A9F1-F611-40AB-BA55-FED5ED0217F9}" presName="thickLine" presStyleLbl="alignNode1" presStyleIdx="1" presStyleCnt="3"/>
      <dgm:spPr/>
    </dgm:pt>
    <dgm:pt modelId="{3676001A-9727-AC47-8086-0262FB441C63}" type="pres">
      <dgm:prSet presAssocID="{1B31A9F1-F611-40AB-BA55-FED5ED0217F9}" presName="horz1" presStyleCnt="0"/>
      <dgm:spPr/>
    </dgm:pt>
    <dgm:pt modelId="{FBE208F4-0997-0E42-AACB-E59EC90D314F}" type="pres">
      <dgm:prSet presAssocID="{1B31A9F1-F611-40AB-BA55-FED5ED0217F9}" presName="tx1" presStyleLbl="revTx" presStyleIdx="1" presStyleCnt="3"/>
      <dgm:spPr/>
    </dgm:pt>
    <dgm:pt modelId="{20CE5D5C-6927-B44B-9D52-DB74FF358E47}" type="pres">
      <dgm:prSet presAssocID="{1B31A9F1-F611-40AB-BA55-FED5ED0217F9}" presName="vert1" presStyleCnt="0"/>
      <dgm:spPr/>
    </dgm:pt>
    <dgm:pt modelId="{36F1AD88-B17B-EA41-8F2F-01C9190E0D89}" type="pres">
      <dgm:prSet presAssocID="{982DAABA-2E65-4080-9C3A-C2D0452871F6}" presName="thickLine" presStyleLbl="alignNode1" presStyleIdx="2" presStyleCnt="3"/>
      <dgm:spPr/>
    </dgm:pt>
    <dgm:pt modelId="{0F20B1B9-50A9-C447-97C8-7B67A27D6D51}" type="pres">
      <dgm:prSet presAssocID="{982DAABA-2E65-4080-9C3A-C2D0452871F6}" presName="horz1" presStyleCnt="0"/>
      <dgm:spPr/>
    </dgm:pt>
    <dgm:pt modelId="{2791C3B5-E43D-E14F-ABB5-1B0B39DAEE3A}" type="pres">
      <dgm:prSet presAssocID="{982DAABA-2E65-4080-9C3A-C2D0452871F6}" presName="tx1" presStyleLbl="revTx" presStyleIdx="2" presStyleCnt="3"/>
      <dgm:spPr/>
    </dgm:pt>
    <dgm:pt modelId="{C4BABF09-E8DE-C547-B3D0-DA890DBF997F}" type="pres">
      <dgm:prSet presAssocID="{982DAABA-2E65-4080-9C3A-C2D0452871F6}" presName="vert1" presStyleCnt="0"/>
      <dgm:spPr/>
    </dgm:pt>
  </dgm:ptLst>
  <dgm:cxnLst>
    <dgm:cxn modelId="{AB294721-3890-9E46-8E55-F1E849221E4C}" type="presOf" srcId="{1B31A9F1-F611-40AB-BA55-FED5ED0217F9}" destId="{FBE208F4-0997-0E42-AACB-E59EC90D314F}" srcOrd="0" destOrd="0" presId="urn:microsoft.com/office/officeart/2008/layout/LinedList"/>
    <dgm:cxn modelId="{7E9FA282-E1F9-4F22-8893-8CDBC32D6D18}" srcId="{AF039411-F549-458E-BC8B-F8E72889C2AC}" destId="{982DAABA-2E65-4080-9C3A-C2D0452871F6}" srcOrd="2" destOrd="0" parTransId="{08971C9D-BF67-4DF8-8CDF-2A2EA868F110}" sibTransId="{2B56AE0E-16F0-4807-8928-AB320F23F728}"/>
    <dgm:cxn modelId="{36E18D8F-BA0D-4769-BCFF-B4F0C5710121}" srcId="{AF039411-F549-458E-BC8B-F8E72889C2AC}" destId="{9C976DF1-13AA-42E0-8E40-DE7F1F27B9AA}" srcOrd="0" destOrd="0" parTransId="{58487B5D-438F-4E41-BEEA-D3B6E2035929}" sibTransId="{3F278C5F-CFE8-499B-9DF9-A54664005A49}"/>
    <dgm:cxn modelId="{1AAD9CBE-C2BF-7C4B-900D-3B848C90C69E}" type="presOf" srcId="{982DAABA-2E65-4080-9C3A-C2D0452871F6}" destId="{2791C3B5-E43D-E14F-ABB5-1B0B39DAEE3A}" srcOrd="0" destOrd="0" presId="urn:microsoft.com/office/officeart/2008/layout/LinedList"/>
    <dgm:cxn modelId="{C0E618F6-8DB0-FC43-8EA8-BB6FB9C3F2B2}" type="presOf" srcId="{AF039411-F549-458E-BC8B-F8E72889C2AC}" destId="{665C2B63-4AF0-0945-8856-DDB587A4961C}" srcOrd="0" destOrd="0" presId="urn:microsoft.com/office/officeart/2008/layout/LinedList"/>
    <dgm:cxn modelId="{3D5575F9-D183-40A4-8DDD-5F7D1A896C75}" srcId="{AF039411-F549-458E-BC8B-F8E72889C2AC}" destId="{1B31A9F1-F611-40AB-BA55-FED5ED0217F9}" srcOrd="1" destOrd="0" parTransId="{9A449772-C1FE-4D41-B83D-79624B025E0F}" sibTransId="{77EF0845-7136-4652-8306-088C990BD6E8}"/>
    <dgm:cxn modelId="{18EB6DFC-9937-7F48-915D-7982C3324F81}" type="presOf" srcId="{9C976DF1-13AA-42E0-8E40-DE7F1F27B9AA}" destId="{9E3D9B29-574E-E84C-AC81-E3B45DE5C056}" srcOrd="0" destOrd="0" presId="urn:microsoft.com/office/officeart/2008/layout/LinedList"/>
    <dgm:cxn modelId="{887A66F3-3C4D-3D41-A60E-C9939EDD249A}" type="presParOf" srcId="{665C2B63-4AF0-0945-8856-DDB587A4961C}" destId="{671A73C8-8446-EF43-A086-5DD42A0F7EA6}" srcOrd="0" destOrd="0" presId="urn:microsoft.com/office/officeart/2008/layout/LinedList"/>
    <dgm:cxn modelId="{75AD763C-0273-2347-8A3A-76614AB5B95B}" type="presParOf" srcId="{665C2B63-4AF0-0945-8856-DDB587A4961C}" destId="{4DB5C301-D7C8-0442-9121-29D3662D0CF5}" srcOrd="1" destOrd="0" presId="urn:microsoft.com/office/officeart/2008/layout/LinedList"/>
    <dgm:cxn modelId="{4CFBA4FA-76EA-C54C-8F5B-23D079FA2962}" type="presParOf" srcId="{4DB5C301-D7C8-0442-9121-29D3662D0CF5}" destId="{9E3D9B29-574E-E84C-AC81-E3B45DE5C056}" srcOrd="0" destOrd="0" presId="urn:microsoft.com/office/officeart/2008/layout/LinedList"/>
    <dgm:cxn modelId="{4ED0C073-77CF-3C43-BDFC-239F20BD3A7B}" type="presParOf" srcId="{4DB5C301-D7C8-0442-9121-29D3662D0CF5}" destId="{2C72B4BD-E851-AF4F-95D3-F1687B19CFA7}" srcOrd="1" destOrd="0" presId="urn:microsoft.com/office/officeart/2008/layout/LinedList"/>
    <dgm:cxn modelId="{46DBCD5A-BEAB-034E-ACCC-71744F56FF4E}" type="presParOf" srcId="{665C2B63-4AF0-0945-8856-DDB587A4961C}" destId="{9D2195CC-4366-C543-975F-41703B9A9BD6}" srcOrd="2" destOrd="0" presId="urn:microsoft.com/office/officeart/2008/layout/LinedList"/>
    <dgm:cxn modelId="{0F6C6DAD-EB96-6546-8CA3-6FE6CADC34EE}" type="presParOf" srcId="{665C2B63-4AF0-0945-8856-DDB587A4961C}" destId="{3676001A-9727-AC47-8086-0262FB441C63}" srcOrd="3" destOrd="0" presId="urn:microsoft.com/office/officeart/2008/layout/LinedList"/>
    <dgm:cxn modelId="{257C177C-4103-AB4F-8F77-F109C0196243}" type="presParOf" srcId="{3676001A-9727-AC47-8086-0262FB441C63}" destId="{FBE208F4-0997-0E42-AACB-E59EC90D314F}" srcOrd="0" destOrd="0" presId="urn:microsoft.com/office/officeart/2008/layout/LinedList"/>
    <dgm:cxn modelId="{6808DB89-5490-4E4D-A439-EE6C79B1954F}" type="presParOf" srcId="{3676001A-9727-AC47-8086-0262FB441C63}" destId="{20CE5D5C-6927-B44B-9D52-DB74FF358E47}" srcOrd="1" destOrd="0" presId="urn:microsoft.com/office/officeart/2008/layout/LinedList"/>
    <dgm:cxn modelId="{9C874ECA-8804-5447-A01A-CEAD44CCF7AB}" type="presParOf" srcId="{665C2B63-4AF0-0945-8856-DDB587A4961C}" destId="{36F1AD88-B17B-EA41-8F2F-01C9190E0D89}" srcOrd="4" destOrd="0" presId="urn:microsoft.com/office/officeart/2008/layout/LinedList"/>
    <dgm:cxn modelId="{C39CE53C-C696-1649-B174-D49968908672}" type="presParOf" srcId="{665C2B63-4AF0-0945-8856-DDB587A4961C}" destId="{0F20B1B9-50A9-C447-97C8-7B67A27D6D51}" srcOrd="5" destOrd="0" presId="urn:microsoft.com/office/officeart/2008/layout/LinedList"/>
    <dgm:cxn modelId="{D3CA89E3-EB7D-EC43-B892-04B0EF5C64B5}" type="presParOf" srcId="{0F20B1B9-50A9-C447-97C8-7B67A27D6D51}" destId="{2791C3B5-E43D-E14F-ABB5-1B0B39DAEE3A}" srcOrd="0" destOrd="0" presId="urn:microsoft.com/office/officeart/2008/layout/LinedList"/>
    <dgm:cxn modelId="{B7E46FCC-47BD-AC4C-8033-C4E80449D202}" type="presParOf" srcId="{0F20B1B9-50A9-C447-97C8-7B67A27D6D51}" destId="{C4BABF09-E8DE-C547-B3D0-DA890DBF997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51E83E1-FF67-434A-8EA4-30D91ACDF283}"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C17B319B-F795-4B74-AF1C-DBFAA20851BF}">
      <dgm:prSet/>
      <dgm:spPr/>
      <dgm:t>
        <a:bodyPr/>
        <a:lstStyle/>
        <a:p>
          <a:r>
            <a:rPr lang="en-US" dirty="0"/>
            <a:t>Interviews</a:t>
          </a:r>
        </a:p>
      </dgm:t>
    </dgm:pt>
    <dgm:pt modelId="{847DD913-AB91-4C03-8F50-13D17AA9D571}" type="parTrans" cxnId="{C1F326A7-90E7-46B8-A307-7C011F98017C}">
      <dgm:prSet/>
      <dgm:spPr/>
      <dgm:t>
        <a:bodyPr/>
        <a:lstStyle/>
        <a:p>
          <a:endParaRPr lang="en-US"/>
        </a:p>
      </dgm:t>
    </dgm:pt>
    <dgm:pt modelId="{901D9769-CC79-4767-87E9-B57EF4DC3311}" type="sibTrans" cxnId="{C1F326A7-90E7-46B8-A307-7C011F98017C}">
      <dgm:prSet/>
      <dgm:spPr/>
      <dgm:t>
        <a:bodyPr/>
        <a:lstStyle/>
        <a:p>
          <a:endParaRPr lang="en-US"/>
        </a:p>
      </dgm:t>
    </dgm:pt>
    <dgm:pt modelId="{5B843485-4816-4C95-96BF-AEF94E5C6C56}">
      <dgm:prSet/>
      <dgm:spPr/>
      <dgm:t>
        <a:bodyPr/>
        <a:lstStyle/>
        <a:p>
          <a:r>
            <a:rPr lang="en-US" dirty="0"/>
            <a:t>Survey</a:t>
          </a:r>
        </a:p>
      </dgm:t>
    </dgm:pt>
    <dgm:pt modelId="{9102D505-A305-4752-B6EA-3373FB3E02A4}" type="parTrans" cxnId="{D23FF31D-240D-4CE4-A31D-612EDF1C3B7C}">
      <dgm:prSet/>
      <dgm:spPr/>
      <dgm:t>
        <a:bodyPr/>
        <a:lstStyle/>
        <a:p>
          <a:endParaRPr lang="en-US"/>
        </a:p>
      </dgm:t>
    </dgm:pt>
    <dgm:pt modelId="{4E0D3A78-13EE-4ACD-8D03-BFB2A6BACD9F}" type="sibTrans" cxnId="{D23FF31D-240D-4CE4-A31D-612EDF1C3B7C}">
      <dgm:prSet/>
      <dgm:spPr/>
      <dgm:t>
        <a:bodyPr/>
        <a:lstStyle/>
        <a:p>
          <a:endParaRPr lang="en-US"/>
        </a:p>
      </dgm:t>
    </dgm:pt>
    <dgm:pt modelId="{B763C4C1-C869-4814-A59B-06E24081E273}">
      <dgm:prSet/>
      <dgm:spPr/>
      <dgm:t>
        <a:bodyPr/>
        <a:lstStyle/>
        <a:p>
          <a:r>
            <a:rPr lang="en-US" dirty="0"/>
            <a:t>Contemporary Historical Helpline Data</a:t>
          </a:r>
        </a:p>
      </dgm:t>
    </dgm:pt>
    <dgm:pt modelId="{7F8B9234-4447-41E2-993B-3D95E8840F63}" type="parTrans" cxnId="{4A99433B-4464-404F-B147-2B66B8EA484D}">
      <dgm:prSet/>
      <dgm:spPr/>
      <dgm:t>
        <a:bodyPr/>
        <a:lstStyle/>
        <a:p>
          <a:endParaRPr lang="en-US"/>
        </a:p>
      </dgm:t>
    </dgm:pt>
    <dgm:pt modelId="{34AAF3DE-16CC-47C7-A5CD-5945BD0F2796}" type="sibTrans" cxnId="{4A99433B-4464-404F-B147-2B66B8EA484D}">
      <dgm:prSet/>
      <dgm:spPr/>
      <dgm:t>
        <a:bodyPr/>
        <a:lstStyle/>
        <a:p>
          <a:endParaRPr lang="en-US"/>
        </a:p>
      </dgm:t>
    </dgm:pt>
    <dgm:pt modelId="{0C01CC99-7CAA-2940-AB2E-32C47D681822}">
      <dgm:prSet/>
      <dgm:spPr/>
      <dgm:t>
        <a:bodyPr/>
        <a:lstStyle/>
        <a:p>
          <a:r>
            <a:rPr lang="en-GB" dirty="0"/>
            <a:t>51 interviews:</a:t>
          </a:r>
        </a:p>
      </dgm:t>
    </dgm:pt>
    <dgm:pt modelId="{7CC512F1-C87D-C741-95C3-612AEA4BFC94}" type="parTrans" cxnId="{AB19B4ED-C6FF-D249-99E2-A99BB243CA7B}">
      <dgm:prSet/>
      <dgm:spPr/>
      <dgm:t>
        <a:bodyPr/>
        <a:lstStyle/>
        <a:p>
          <a:endParaRPr lang="en-GB"/>
        </a:p>
      </dgm:t>
    </dgm:pt>
    <dgm:pt modelId="{238E1526-544B-D940-B399-4D41769ABECB}" type="sibTrans" cxnId="{AB19B4ED-C6FF-D249-99E2-A99BB243CA7B}">
      <dgm:prSet/>
      <dgm:spPr/>
      <dgm:t>
        <a:bodyPr/>
        <a:lstStyle/>
        <a:p>
          <a:endParaRPr lang="en-GB"/>
        </a:p>
      </dgm:t>
    </dgm:pt>
    <dgm:pt modelId="{A4BB7ABF-515C-934E-BA5D-120B8CE36F42}">
      <dgm:prSet/>
      <dgm:spPr/>
      <dgm:t>
        <a:bodyPr/>
        <a:lstStyle/>
        <a:p>
          <a:r>
            <a:rPr lang="en-GB" dirty="0"/>
            <a:t>the police (n=30),</a:t>
          </a:r>
        </a:p>
      </dgm:t>
    </dgm:pt>
    <dgm:pt modelId="{7280729D-B8EB-8242-BF88-26D8C8114A9C}" type="parTrans" cxnId="{429260A9-A5B3-DF4F-9B92-65352697B020}">
      <dgm:prSet/>
      <dgm:spPr/>
      <dgm:t>
        <a:bodyPr/>
        <a:lstStyle/>
        <a:p>
          <a:endParaRPr lang="en-GB"/>
        </a:p>
      </dgm:t>
    </dgm:pt>
    <dgm:pt modelId="{F148EF6C-2820-D743-8942-6466C0A21BAD}" type="sibTrans" cxnId="{429260A9-A5B3-DF4F-9B92-65352697B020}">
      <dgm:prSet/>
      <dgm:spPr/>
      <dgm:t>
        <a:bodyPr/>
        <a:lstStyle/>
        <a:p>
          <a:endParaRPr lang="en-GB"/>
        </a:p>
      </dgm:t>
    </dgm:pt>
    <dgm:pt modelId="{A9FB3503-565E-B543-8C73-79A4B680062E}">
      <dgm:prSet/>
      <dgm:spPr/>
      <dgm:t>
        <a:bodyPr/>
        <a:lstStyle/>
        <a:p>
          <a:r>
            <a:rPr lang="en-GB" dirty="0"/>
            <a:t>practitioners (n=13)</a:t>
          </a:r>
        </a:p>
      </dgm:t>
    </dgm:pt>
    <dgm:pt modelId="{3405A684-CEBD-504B-B367-66CB14E0BA84}" type="parTrans" cxnId="{53FFA56E-9EF2-444E-A5D1-774C0896ACE9}">
      <dgm:prSet/>
      <dgm:spPr/>
      <dgm:t>
        <a:bodyPr/>
        <a:lstStyle/>
        <a:p>
          <a:endParaRPr lang="en-GB"/>
        </a:p>
      </dgm:t>
    </dgm:pt>
    <dgm:pt modelId="{9C8F3FB6-C54D-6548-82E7-9EBDDE539A44}" type="sibTrans" cxnId="{53FFA56E-9EF2-444E-A5D1-774C0896ACE9}">
      <dgm:prSet/>
      <dgm:spPr/>
      <dgm:t>
        <a:bodyPr/>
        <a:lstStyle/>
        <a:p>
          <a:endParaRPr lang="en-GB"/>
        </a:p>
      </dgm:t>
    </dgm:pt>
    <dgm:pt modelId="{CC50EC0A-B305-1C4D-A8FE-D21B40C4F09E}">
      <dgm:prSet/>
      <dgm:spPr/>
      <dgm:t>
        <a:bodyPr/>
        <a:lstStyle/>
        <a:p>
          <a:r>
            <a:rPr lang="en-GB" dirty="0"/>
            <a:t>and those working in the Adult Service Website industry (n=6)</a:t>
          </a:r>
        </a:p>
      </dgm:t>
    </dgm:pt>
    <dgm:pt modelId="{C4C425A5-C9A4-5A44-BD02-5D2D90CD5F8B}" type="parTrans" cxnId="{E1FA33B4-35CD-6C4E-A7D8-5236DA0661E9}">
      <dgm:prSet/>
      <dgm:spPr/>
      <dgm:t>
        <a:bodyPr/>
        <a:lstStyle/>
        <a:p>
          <a:endParaRPr lang="en-GB"/>
        </a:p>
      </dgm:t>
    </dgm:pt>
    <dgm:pt modelId="{8F33B803-B31B-FA44-8ECB-5DD31F222CE7}" type="sibTrans" cxnId="{E1FA33B4-35CD-6C4E-A7D8-5236DA0661E9}">
      <dgm:prSet/>
      <dgm:spPr/>
      <dgm:t>
        <a:bodyPr/>
        <a:lstStyle/>
        <a:p>
          <a:endParaRPr lang="en-GB"/>
        </a:p>
      </dgm:t>
    </dgm:pt>
    <dgm:pt modelId="{950B02D4-007A-354D-9FA6-D404C429CE73}">
      <dgm:prSet/>
      <dgm:spPr/>
      <dgm:t>
        <a:bodyPr/>
        <a:lstStyle/>
        <a:p>
          <a:r>
            <a:rPr lang="en-GB" dirty="0"/>
            <a:t>Ongoing but currently at:</a:t>
          </a:r>
        </a:p>
      </dgm:t>
    </dgm:pt>
    <dgm:pt modelId="{FF68A43F-8C63-7345-A55A-E3F78C7A0601}" type="parTrans" cxnId="{86622BAD-E840-E548-9FB3-4873FA2E2744}">
      <dgm:prSet/>
      <dgm:spPr/>
      <dgm:t>
        <a:bodyPr/>
        <a:lstStyle/>
        <a:p>
          <a:endParaRPr lang="en-GB"/>
        </a:p>
      </dgm:t>
    </dgm:pt>
    <dgm:pt modelId="{1EF19955-EE31-A74E-9C3E-184A192E0C7B}" type="sibTrans" cxnId="{86622BAD-E840-E548-9FB3-4873FA2E2744}">
      <dgm:prSet/>
      <dgm:spPr/>
      <dgm:t>
        <a:bodyPr/>
        <a:lstStyle/>
        <a:p>
          <a:endParaRPr lang="en-GB"/>
        </a:p>
      </dgm:t>
    </dgm:pt>
    <dgm:pt modelId="{089E780D-022D-E046-A45F-07EF0DE183BE}">
      <dgm:prSet/>
      <dgm:spPr/>
      <dgm:t>
        <a:bodyPr/>
        <a:lstStyle/>
        <a:p>
          <a:r>
            <a:rPr lang="en-GB" dirty="0"/>
            <a:t>116 responses from sex buyers</a:t>
          </a:r>
        </a:p>
      </dgm:t>
    </dgm:pt>
    <dgm:pt modelId="{1CB14876-0FF5-9E46-8267-F292417862EB}" type="parTrans" cxnId="{5429C324-EC68-A44C-8C80-97C15A27E6CC}">
      <dgm:prSet/>
      <dgm:spPr/>
      <dgm:t>
        <a:bodyPr/>
        <a:lstStyle/>
        <a:p>
          <a:endParaRPr lang="en-GB"/>
        </a:p>
      </dgm:t>
    </dgm:pt>
    <dgm:pt modelId="{FD021C87-AA61-D449-8FC2-97FC3DD52F26}" type="sibTrans" cxnId="{5429C324-EC68-A44C-8C80-97C15A27E6CC}">
      <dgm:prSet/>
      <dgm:spPr/>
      <dgm:t>
        <a:bodyPr/>
        <a:lstStyle/>
        <a:p>
          <a:endParaRPr lang="en-GB"/>
        </a:p>
      </dgm:t>
    </dgm:pt>
    <dgm:pt modelId="{9FE014DB-439C-984E-B0FF-8360A64EA9E0}" type="pres">
      <dgm:prSet presAssocID="{151E83E1-FF67-434A-8EA4-30D91ACDF283}" presName="linear" presStyleCnt="0">
        <dgm:presLayoutVars>
          <dgm:animLvl val="lvl"/>
          <dgm:resizeHandles val="exact"/>
        </dgm:presLayoutVars>
      </dgm:prSet>
      <dgm:spPr/>
    </dgm:pt>
    <dgm:pt modelId="{61DF5151-590F-7643-80C1-1B24CFDD33AA}" type="pres">
      <dgm:prSet presAssocID="{C17B319B-F795-4B74-AF1C-DBFAA20851BF}" presName="parentText" presStyleLbl="node1" presStyleIdx="0" presStyleCnt="3">
        <dgm:presLayoutVars>
          <dgm:chMax val="0"/>
          <dgm:bulletEnabled val="1"/>
        </dgm:presLayoutVars>
      </dgm:prSet>
      <dgm:spPr/>
    </dgm:pt>
    <dgm:pt modelId="{CB52C9C0-2EE1-4A4B-89E3-9079B512FFA9}" type="pres">
      <dgm:prSet presAssocID="{C17B319B-F795-4B74-AF1C-DBFAA20851BF}" presName="childText" presStyleLbl="revTx" presStyleIdx="0" presStyleCnt="2">
        <dgm:presLayoutVars>
          <dgm:bulletEnabled val="1"/>
        </dgm:presLayoutVars>
      </dgm:prSet>
      <dgm:spPr/>
    </dgm:pt>
    <dgm:pt modelId="{9C7F4D98-E52D-9646-A5EB-FB072A422046}" type="pres">
      <dgm:prSet presAssocID="{5B843485-4816-4C95-96BF-AEF94E5C6C56}" presName="parentText" presStyleLbl="node1" presStyleIdx="1" presStyleCnt="3">
        <dgm:presLayoutVars>
          <dgm:chMax val="0"/>
          <dgm:bulletEnabled val="1"/>
        </dgm:presLayoutVars>
      </dgm:prSet>
      <dgm:spPr/>
    </dgm:pt>
    <dgm:pt modelId="{74E06A6C-2F14-4F47-9FE3-0FE1CB369856}" type="pres">
      <dgm:prSet presAssocID="{5B843485-4816-4C95-96BF-AEF94E5C6C56}" presName="childText" presStyleLbl="revTx" presStyleIdx="1" presStyleCnt="2">
        <dgm:presLayoutVars>
          <dgm:bulletEnabled val="1"/>
        </dgm:presLayoutVars>
      </dgm:prSet>
      <dgm:spPr/>
    </dgm:pt>
    <dgm:pt modelId="{BE4A1147-AF3B-5B49-8824-95A3944111D7}" type="pres">
      <dgm:prSet presAssocID="{B763C4C1-C869-4814-A59B-06E24081E273}" presName="parentText" presStyleLbl="node1" presStyleIdx="2" presStyleCnt="3">
        <dgm:presLayoutVars>
          <dgm:chMax val="0"/>
          <dgm:bulletEnabled val="1"/>
        </dgm:presLayoutVars>
      </dgm:prSet>
      <dgm:spPr/>
    </dgm:pt>
  </dgm:ptLst>
  <dgm:cxnLst>
    <dgm:cxn modelId="{4E3E5512-BFD5-AD46-B13B-BD86E1C6C80A}" type="presOf" srcId="{B763C4C1-C869-4814-A59B-06E24081E273}" destId="{BE4A1147-AF3B-5B49-8824-95A3944111D7}" srcOrd="0" destOrd="0" presId="urn:microsoft.com/office/officeart/2005/8/layout/vList2"/>
    <dgm:cxn modelId="{D23FF31D-240D-4CE4-A31D-612EDF1C3B7C}" srcId="{151E83E1-FF67-434A-8EA4-30D91ACDF283}" destId="{5B843485-4816-4C95-96BF-AEF94E5C6C56}" srcOrd="1" destOrd="0" parTransId="{9102D505-A305-4752-B6EA-3373FB3E02A4}" sibTransId="{4E0D3A78-13EE-4ACD-8D03-BFB2A6BACD9F}"/>
    <dgm:cxn modelId="{5429C324-EC68-A44C-8C80-97C15A27E6CC}" srcId="{950B02D4-007A-354D-9FA6-D404C429CE73}" destId="{089E780D-022D-E046-A45F-07EF0DE183BE}" srcOrd="0" destOrd="0" parTransId="{1CB14876-0FF5-9E46-8267-F292417862EB}" sibTransId="{FD021C87-AA61-D449-8FC2-97FC3DD52F26}"/>
    <dgm:cxn modelId="{FB2C2927-4CF2-5E49-B520-FF811C1E331E}" type="presOf" srcId="{A9FB3503-565E-B543-8C73-79A4B680062E}" destId="{CB52C9C0-2EE1-4A4B-89E3-9079B512FFA9}" srcOrd="0" destOrd="2" presId="urn:microsoft.com/office/officeart/2005/8/layout/vList2"/>
    <dgm:cxn modelId="{15A24B2B-D452-124C-A8F9-457E0F4E8396}" type="presOf" srcId="{089E780D-022D-E046-A45F-07EF0DE183BE}" destId="{74E06A6C-2F14-4F47-9FE3-0FE1CB369856}" srcOrd="0" destOrd="1" presId="urn:microsoft.com/office/officeart/2005/8/layout/vList2"/>
    <dgm:cxn modelId="{FE6A582D-CFC2-AC46-B80D-CE569668BE41}" type="presOf" srcId="{CC50EC0A-B305-1C4D-A8FE-D21B40C4F09E}" destId="{CB52C9C0-2EE1-4A4B-89E3-9079B512FFA9}" srcOrd="0" destOrd="3" presId="urn:microsoft.com/office/officeart/2005/8/layout/vList2"/>
    <dgm:cxn modelId="{3A5BC831-118F-8449-B87E-22084E25ECC0}" type="presOf" srcId="{A4BB7ABF-515C-934E-BA5D-120B8CE36F42}" destId="{CB52C9C0-2EE1-4A4B-89E3-9079B512FFA9}" srcOrd="0" destOrd="1" presId="urn:microsoft.com/office/officeart/2005/8/layout/vList2"/>
    <dgm:cxn modelId="{4A99433B-4464-404F-B147-2B66B8EA484D}" srcId="{151E83E1-FF67-434A-8EA4-30D91ACDF283}" destId="{B763C4C1-C869-4814-A59B-06E24081E273}" srcOrd="2" destOrd="0" parTransId="{7F8B9234-4447-41E2-993B-3D95E8840F63}" sibTransId="{34AAF3DE-16CC-47C7-A5CD-5945BD0F2796}"/>
    <dgm:cxn modelId="{AE10DD50-B418-164E-AB43-844F11AFD8AA}" type="presOf" srcId="{C17B319B-F795-4B74-AF1C-DBFAA20851BF}" destId="{61DF5151-590F-7643-80C1-1B24CFDD33AA}" srcOrd="0" destOrd="0" presId="urn:microsoft.com/office/officeart/2005/8/layout/vList2"/>
    <dgm:cxn modelId="{53FFA56E-9EF2-444E-A5D1-774C0896ACE9}" srcId="{0C01CC99-7CAA-2940-AB2E-32C47D681822}" destId="{A9FB3503-565E-B543-8C73-79A4B680062E}" srcOrd="1" destOrd="0" parTransId="{3405A684-CEBD-504B-B367-66CB14E0BA84}" sibTransId="{9C8F3FB6-C54D-6548-82E7-9EBDDE539A44}"/>
    <dgm:cxn modelId="{C619DB88-771A-AD49-8F43-D81E3194CDD2}" type="presOf" srcId="{151E83E1-FF67-434A-8EA4-30D91ACDF283}" destId="{9FE014DB-439C-984E-B0FF-8360A64EA9E0}" srcOrd="0" destOrd="0" presId="urn:microsoft.com/office/officeart/2005/8/layout/vList2"/>
    <dgm:cxn modelId="{41CD8394-BA5F-0347-9634-1558986F3E42}" type="presOf" srcId="{5B843485-4816-4C95-96BF-AEF94E5C6C56}" destId="{9C7F4D98-E52D-9646-A5EB-FB072A422046}" srcOrd="0" destOrd="0" presId="urn:microsoft.com/office/officeart/2005/8/layout/vList2"/>
    <dgm:cxn modelId="{D380ECA2-0392-AD42-A33A-18FAFE76B54B}" type="presOf" srcId="{0C01CC99-7CAA-2940-AB2E-32C47D681822}" destId="{CB52C9C0-2EE1-4A4B-89E3-9079B512FFA9}" srcOrd="0" destOrd="0" presId="urn:microsoft.com/office/officeart/2005/8/layout/vList2"/>
    <dgm:cxn modelId="{C1F326A7-90E7-46B8-A307-7C011F98017C}" srcId="{151E83E1-FF67-434A-8EA4-30D91ACDF283}" destId="{C17B319B-F795-4B74-AF1C-DBFAA20851BF}" srcOrd="0" destOrd="0" parTransId="{847DD913-AB91-4C03-8F50-13D17AA9D571}" sibTransId="{901D9769-CC79-4767-87E9-B57EF4DC3311}"/>
    <dgm:cxn modelId="{429260A9-A5B3-DF4F-9B92-65352697B020}" srcId="{0C01CC99-7CAA-2940-AB2E-32C47D681822}" destId="{A4BB7ABF-515C-934E-BA5D-120B8CE36F42}" srcOrd="0" destOrd="0" parTransId="{7280729D-B8EB-8242-BF88-26D8C8114A9C}" sibTransId="{F148EF6C-2820-D743-8942-6466C0A21BAD}"/>
    <dgm:cxn modelId="{86622BAD-E840-E548-9FB3-4873FA2E2744}" srcId="{5B843485-4816-4C95-96BF-AEF94E5C6C56}" destId="{950B02D4-007A-354D-9FA6-D404C429CE73}" srcOrd="0" destOrd="0" parTransId="{FF68A43F-8C63-7345-A55A-E3F78C7A0601}" sibTransId="{1EF19955-EE31-A74E-9C3E-184A192E0C7B}"/>
    <dgm:cxn modelId="{E1FA33B4-35CD-6C4E-A7D8-5236DA0661E9}" srcId="{0C01CC99-7CAA-2940-AB2E-32C47D681822}" destId="{CC50EC0A-B305-1C4D-A8FE-D21B40C4F09E}" srcOrd="2" destOrd="0" parTransId="{C4C425A5-C9A4-5A44-BD02-5D2D90CD5F8B}" sibTransId="{8F33B803-B31B-FA44-8ECB-5DD31F222CE7}"/>
    <dgm:cxn modelId="{EF05E6DC-8DEE-384C-A6EC-636D644127FE}" type="presOf" srcId="{950B02D4-007A-354D-9FA6-D404C429CE73}" destId="{74E06A6C-2F14-4F47-9FE3-0FE1CB369856}" srcOrd="0" destOrd="0" presId="urn:microsoft.com/office/officeart/2005/8/layout/vList2"/>
    <dgm:cxn modelId="{AB19B4ED-C6FF-D249-99E2-A99BB243CA7B}" srcId="{C17B319B-F795-4B74-AF1C-DBFAA20851BF}" destId="{0C01CC99-7CAA-2940-AB2E-32C47D681822}" srcOrd="0" destOrd="0" parTransId="{7CC512F1-C87D-C741-95C3-612AEA4BFC94}" sibTransId="{238E1526-544B-D940-B399-4D41769ABECB}"/>
    <dgm:cxn modelId="{4990E3CB-CC22-2C4F-9436-B8600F9B67ED}" type="presParOf" srcId="{9FE014DB-439C-984E-B0FF-8360A64EA9E0}" destId="{61DF5151-590F-7643-80C1-1B24CFDD33AA}" srcOrd="0" destOrd="0" presId="urn:microsoft.com/office/officeart/2005/8/layout/vList2"/>
    <dgm:cxn modelId="{058B9DBA-AAFF-8748-B8F5-C8358876714E}" type="presParOf" srcId="{9FE014DB-439C-984E-B0FF-8360A64EA9E0}" destId="{CB52C9C0-2EE1-4A4B-89E3-9079B512FFA9}" srcOrd="1" destOrd="0" presId="urn:microsoft.com/office/officeart/2005/8/layout/vList2"/>
    <dgm:cxn modelId="{1116672E-DD0A-0C47-8D1B-7D7E8EB79FE3}" type="presParOf" srcId="{9FE014DB-439C-984E-B0FF-8360A64EA9E0}" destId="{9C7F4D98-E52D-9646-A5EB-FB072A422046}" srcOrd="2" destOrd="0" presId="urn:microsoft.com/office/officeart/2005/8/layout/vList2"/>
    <dgm:cxn modelId="{65A6090D-B644-5146-BB58-8481C5E78705}" type="presParOf" srcId="{9FE014DB-439C-984E-B0FF-8360A64EA9E0}" destId="{74E06A6C-2F14-4F47-9FE3-0FE1CB369856}" srcOrd="3" destOrd="0" presId="urn:microsoft.com/office/officeart/2005/8/layout/vList2"/>
    <dgm:cxn modelId="{3F0613B3-738F-124D-A7C0-AC7810EFA5E5}" type="presParOf" srcId="{9FE014DB-439C-984E-B0FF-8360A64EA9E0}" destId="{BE4A1147-AF3B-5B49-8824-95A3944111D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51E83E1-FF67-434A-8EA4-30D91ACDF283}"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C17B319B-F795-4B74-AF1C-DBFAA20851BF}">
      <dgm:prSet/>
      <dgm:spPr/>
      <dgm:t>
        <a:bodyPr/>
        <a:lstStyle/>
        <a:p>
          <a:pPr algn="just"/>
          <a:r>
            <a:rPr lang="en-US" dirty="0"/>
            <a:t>This is such a widespread issue that we are effectively fire-fighting it.  You can send us to a fire, we’ll put that fire out, but at the same time, the rest of the town is also burning (Intelligence Officer, South West)</a:t>
          </a:r>
        </a:p>
      </dgm:t>
    </dgm:pt>
    <dgm:pt modelId="{847DD913-AB91-4C03-8F50-13D17AA9D571}" type="parTrans" cxnId="{C1F326A7-90E7-46B8-A307-7C011F98017C}">
      <dgm:prSet/>
      <dgm:spPr/>
      <dgm:t>
        <a:bodyPr/>
        <a:lstStyle/>
        <a:p>
          <a:endParaRPr lang="en-US"/>
        </a:p>
      </dgm:t>
    </dgm:pt>
    <dgm:pt modelId="{901D9769-CC79-4767-87E9-B57EF4DC3311}" type="sibTrans" cxnId="{C1F326A7-90E7-46B8-A307-7C011F98017C}">
      <dgm:prSet/>
      <dgm:spPr/>
      <dgm:t>
        <a:bodyPr/>
        <a:lstStyle/>
        <a:p>
          <a:endParaRPr lang="en-US"/>
        </a:p>
      </dgm:t>
    </dgm:pt>
    <dgm:pt modelId="{5B843485-4816-4C95-96BF-AEF94E5C6C56}">
      <dgm:prSet/>
      <dgm:spPr/>
      <dgm:t>
        <a:bodyPr/>
        <a:lstStyle/>
        <a:p>
          <a:pPr algn="just"/>
          <a:r>
            <a:rPr lang="en-US" dirty="0"/>
            <a:t>So yes, it’s almost a perfect crime, you've got a commodity that’s going to keep giving you an income and all you've got to do is decide which hotel they're going to go to next (Intelligence Officer, Greater London)</a:t>
          </a:r>
        </a:p>
      </dgm:t>
    </dgm:pt>
    <dgm:pt modelId="{9102D505-A305-4752-B6EA-3373FB3E02A4}" type="parTrans" cxnId="{D23FF31D-240D-4CE4-A31D-612EDF1C3B7C}">
      <dgm:prSet/>
      <dgm:spPr/>
      <dgm:t>
        <a:bodyPr/>
        <a:lstStyle/>
        <a:p>
          <a:endParaRPr lang="en-US"/>
        </a:p>
      </dgm:t>
    </dgm:pt>
    <dgm:pt modelId="{4E0D3A78-13EE-4ACD-8D03-BFB2A6BACD9F}" type="sibTrans" cxnId="{D23FF31D-240D-4CE4-A31D-612EDF1C3B7C}">
      <dgm:prSet/>
      <dgm:spPr/>
      <dgm:t>
        <a:bodyPr/>
        <a:lstStyle/>
        <a:p>
          <a:endParaRPr lang="en-US"/>
        </a:p>
      </dgm:t>
    </dgm:pt>
    <dgm:pt modelId="{B763C4C1-C869-4814-A59B-06E24081E273}">
      <dgm:prSet/>
      <dgm:spPr/>
      <dgm:t>
        <a:bodyPr/>
        <a:lstStyle/>
        <a:p>
          <a:pPr algn="just"/>
          <a:r>
            <a:rPr lang="en-US" dirty="0"/>
            <a:t>What we saw particularly with sexual exploitation, is the medium that’s used most often in relation to advertising people is via these ASWs, which is almost like a Yellow Pages of sex work, it’s the main way that people advertise and customers or punters get in contact with people (Detective Inspector, North East)</a:t>
          </a:r>
        </a:p>
      </dgm:t>
    </dgm:pt>
    <dgm:pt modelId="{7F8B9234-4447-41E2-993B-3D95E8840F63}" type="parTrans" cxnId="{4A99433B-4464-404F-B147-2B66B8EA484D}">
      <dgm:prSet/>
      <dgm:spPr/>
      <dgm:t>
        <a:bodyPr/>
        <a:lstStyle/>
        <a:p>
          <a:endParaRPr lang="en-US"/>
        </a:p>
      </dgm:t>
    </dgm:pt>
    <dgm:pt modelId="{34AAF3DE-16CC-47C7-A5CD-5945BD0F2796}" type="sibTrans" cxnId="{4A99433B-4464-404F-B147-2B66B8EA484D}">
      <dgm:prSet/>
      <dgm:spPr/>
      <dgm:t>
        <a:bodyPr/>
        <a:lstStyle/>
        <a:p>
          <a:endParaRPr lang="en-US"/>
        </a:p>
      </dgm:t>
    </dgm:pt>
    <dgm:pt modelId="{B96B050F-77AD-9F4E-85B7-67BFB952C90D}" type="pres">
      <dgm:prSet presAssocID="{151E83E1-FF67-434A-8EA4-30D91ACDF283}" presName="linear" presStyleCnt="0">
        <dgm:presLayoutVars>
          <dgm:animLvl val="lvl"/>
          <dgm:resizeHandles val="exact"/>
        </dgm:presLayoutVars>
      </dgm:prSet>
      <dgm:spPr/>
    </dgm:pt>
    <dgm:pt modelId="{4F33EF73-BC2F-1843-A5A3-875013FEE6AD}" type="pres">
      <dgm:prSet presAssocID="{C17B319B-F795-4B74-AF1C-DBFAA20851BF}" presName="parentText" presStyleLbl="node1" presStyleIdx="0" presStyleCnt="3">
        <dgm:presLayoutVars>
          <dgm:chMax val="0"/>
          <dgm:bulletEnabled val="1"/>
        </dgm:presLayoutVars>
      </dgm:prSet>
      <dgm:spPr/>
    </dgm:pt>
    <dgm:pt modelId="{B5C0D14C-7018-4A47-8DDC-24F67146D54F}" type="pres">
      <dgm:prSet presAssocID="{901D9769-CC79-4767-87E9-B57EF4DC3311}" presName="spacer" presStyleCnt="0"/>
      <dgm:spPr/>
    </dgm:pt>
    <dgm:pt modelId="{58ACA675-CECE-BB44-8BCB-9F65C52E91F2}" type="pres">
      <dgm:prSet presAssocID="{5B843485-4816-4C95-96BF-AEF94E5C6C56}" presName="parentText" presStyleLbl="node1" presStyleIdx="1" presStyleCnt="3">
        <dgm:presLayoutVars>
          <dgm:chMax val="0"/>
          <dgm:bulletEnabled val="1"/>
        </dgm:presLayoutVars>
      </dgm:prSet>
      <dgm:spPr/>
    </dgm:pt>
    <dgm:pt modelId="{7B0CCDBF-CC70-7F46-A847-79CAF6FB7DCE}" type="pres">
      <dgm:prSet presAssocID="{4E0D3A78-13EE-4ACD-8D03-BFB2A6BACD9F}" presName="spacer" presStyleCnt="0"/>
      <dgm:spPr/>
    </dgm:pt>
    <dgm:pt modelId="{E405BEA1-87B6-6C49-A582-E7EE9595D558}" type="pres">
      <dgm:prSet presAssocID="{B763C4C1-C869-4814-A59B-06E24081E273}" presName="parentText" presStyleLbl="node1" presStyleIdx="2" presStyleCnt="3">
        <dgm:presLayoutVars>
          <dgm:chMax val="0"/>
          <dgm:bulletEnabled val="1"/>
        </dgm:presLayoutVars>
      </dgm:prSet>
      <dgm:spPr/>
    </dgm:pt>
  </dgm:ptLst>
  <dgm:cxnLst>
    <dgm:cxn modelId="{D23FF31D-240D-4CE4-A31D-612EDF1C3B7C}" srcId="{151E83E1-FF67-434A-8EA4-30D91ACDF283}" destId="{5B843485-4816-4C95-96BF-AEF94E5C6C56}" srcOrd="1" destOrd="0" parTransId="{9102D505-A305-4752-B6EA-3373FB3E02A4}" sibTransId="{4E0D3A78-13EE-4ACD-8D03-BFB2A6BACD9F}"/>
    <dgm:cxn modelId="{4A99433B-4464-404F-B147-2B66B8EA484D}" srcId="{151E83E1-FF67-434A-8EA4-30D91ACDF283}" destId="{B763C4C1-C869-4814-A59B-06E24081E273}" srcOrd="2" destOrd="0" parTransId="{7F8B9234-4447-41E2-993B-3D95E8840F63}" sibTransId="{34AAF3DE-16CC-47C7-A5CD-5945BD0F2796}"/>
    <dgm:cxn modelId="{037F7069-B616-EE48-8897-D498BA021450}" type="presOf" srcId="{151E83E1-FF67-434A-8EA4-30D91ACDF283}" destId="{B96B050F-77AD-9F4E-85B7-67BFB952C90D}" srcOrd="0" destOrd="0" presId="urn:microsoft.com/office/officeart/2005/8/layout/vList2"/>
    <dgm:cxn modelId="{041C2F6D-AA92-124B-89EC-5519A26C0DCC}" type="presOf" srcId="{5B843485-4816-4C95-96BF-AEF94E5C6C56}" destId="{58ACA675-CECE-BB44-8BCB-9F65C52E91F2}" srcOrd="0" destOrd="0" presId="urn:microsoft.com/office/officeart/2005/8/layout/vList2"/>
    <dgm:cxn modelId="{C1F326A7-90E7-46B8-A307-7C011F98017C}" srcId="{151E83E1-FF67-434A-8EA4-30D91ACDF283}" destId="{C17B319B-F795-4B74-AF1C-DBFAA20851BF}" srcOrd="0" destOrd="0" parTransId="{847DD913-AB91-4C03-8F50-13D17AA9D571}" sibTransId="{901D9769-CC79-4767-87E9-B57EF4DC3311}"/>
    <dgm:cxn modelId="{20D2EBAC-D2E4-C44A-A4CC-51813AF4C625}" type="presOf" srcId="{C17B319B-F795-4B74-AF1C-DBFAA20851BF}" destId="{4F33EF73-BC2F-1843-A5A3-875013FEE6AD}" srcOrd="0" destOrd="0" presId="urn:microsoft.com/office/officeart/2005/8/layout/vList2"/>
    <dgm:cxn modelId="{064FE5E4-D861-FF4D-96B9-5811C1A533B3}" type="presOf" srcId="{B763C4C1-C869-4814-A59B-06E24081E273}" destId="{E405BEA1-87B6-6C49-A582-E7EE9595D558}" srcOrd="0" destOrd="0" presId="urn:microsoft.com/office/officeart/2005/8/layout/vList2"/>
    <dgm:cxn modelId="{D6F71DB3-573B-954C-B019-9447A7D65926}" type="presParOf" srcId="{B96B050F-77AD-9F4E-85B7-67BFB952C90D}" destId="{4F33EF73-BC2F-1843-A5A3-875013FEE6AD}" srcOrd="0" destOrd="0" presId="urn:microsoft.com/office/officeart/2005/8/layout/vList2"/>
    <dgm:cxn modelId="{77761853-275B-CE49-96DB-B0BD6037FF6A}" type="presParOf" srcId="{B96B050F-77AD-9F4E-85B7-67BFB952C90D}" destId="{B5C0D14C-7018-4A47-8DDC-24F67146D54F}" srcOrd="1" destOrd="0" presId="urn:microsoft.com/office/officeart/2005/8/layout/vList2"/>
    <dgm:cxn modelId="{8474745C-63E1-4D40-8BD5-3F6F9B089D41}" type="presParOf" srcId="{B96B050F-77AD-9F4E-85B7-67BFB952C90D}" destId="{58ACA675-CECE-BB44-8BCB-9F65C52E91F2}" srcOrd="2" destOrd="0" presId="urn:microsoft.com/office/officeart/2005/8/layout/vList2"/>
    <dgm:cxn modelId="{13B56957-7DD1-6F44-8A04-E4E5EE70CB8A}" type="presParOf" srcId="{B96B050F-77AD-9F4E-85B7-67BFB952C90D}" destId="{7B0CCDBF-CC70-7F46-A847-79CAF6FB7DCE}" srcOrd="3" destOrd="0" presId="urn:microsoft.com/office/officeart/2005/8/layout/vList2"/>
    <dgm:cxn modelId="{0E5F336C-38EA-314D-A25C-822E0913ECB3}" type="presParOf" srcId="{B96B050F-77AD-9F4E-85B7-67BFB952C90D}" destId="{E405BEA1-87B6-6C49-A582-E7EE9595D55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8E54E78-B485-445E-8061-6E800D11417A}"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692411FF-DF22-4CAC-9252-076C3E7F16B6}">
      <dgm:prSet/>
      <dgm:spPr/>
      <dgm:t>
        <a:bodyPr/>
        <a:lstStyle/>
        <a:p>
          <a:pPr algn="just"/>
          <a:r>
            <a:rPr lang="en-US" dirty="0"/>
            <a:t>My job with victims is really largely initially, being an independent person that’s not dressed like police and making sure they know every bit of information they need to know to make an informed decision about whether they stay where they are or not. (Victim Navigator, UK based charity)</a:t>
          </a:r>
        </a:p>
      </dgm:t>
    </dgm:pt>
    <dgm:pt modelId="{04E3E553-C738-43E3-9771-390FA04B6F76}" type="parTrans" cxnId="{9D7AE809-5394-4C40-BD4B-69C767B1895E}">
      <dgm:prSet/>
      <dgm:spPr/>
      <dgm:t>
        <a:bodyPr/>
        <a:lstStyle/>
        <a:p>
          <a:endParaRPr lang="en-US"/>
        </a:p>
      </dgm:t>
    </dgm:pt>
    <dgm:pt modelId="{EA09FE1F-F506-42EA-BEAF-91992C0038EF}" type="sibTrans" cxnId="{9D7AE809-5394-4C40-BD4B-69C767B1895E}">
      <dgm:prSet/>
      <dgm:spPr/>
      <dgm:t>
        <a:bodyPr/>
        <a:lstStyle/>
        <a:p>
          <a:endParaRPr lang="en-US"/>
        </a:p>
      </dgm:t>
    </dgm:pt>
    <dgm:pt modelId="{6EC9FD73-6443-4CDC-B786-B641ABF421BF}">
      <dgm:prSet/>
      <dgm:spPr/>
      <dgm:t>
        <a:bodyPr/>
        <a:lstStyle/>
        <a:p>
          <a:pPr algn="just"/>
          <a:r>
            <a:rPr lang="en-US"/>
            <a:t>We try as best that we can, to keep people with one support worker throughout their time with us. That depends on turnover, but we do have service users who’ve been working with us for three or four years, and as much as possible, they would see one person that whole time (Project Lead, National Women’s Charity)</a:t>
          </a:r>
        </a:p>
      </dgm:t>
    </dgm:pt>
    <dgm:pt modelId="{394AE029-C62B-44FD-B502-56CC7B11DC62}" type="parTrans" cxnId="{28DC3891-6B94-423C-B1B8-8AC2A725C294}">
      <dgm:prSet/>
      <dgm:spPr/>
      <dgm:t>
        <a:bodyPr/>
        <a:lstStyle/>
        <a:p>
          <a:endParaRPr lang="en-US"/>
        </a:p>
      </dgm:t>
    </dgm:pt>
    <dgm:pt modelId="{6D07A1FF-3EDD-4683-9531-1E1BB5E4A754}" type="sibTrans" cxnId="{28DC3891-6B94-423C-B1B8-8AC2A725C294}">
      <dgm:prSet/>
      <dgm:spPr/>
      <dgm:t>
        <a:bodyPr/>
        <a:lstStyle/>
        <a:p>
          <a:endParaRPr lang="en-US"/>
        </a:p>
      </dgm:t>
    </dgm:pt>
    <dgm:pt modelId="{A1047ECB-912F-45F2-B270-FAC099D4000A}">
      <dgm:prSet/>
      <dgm:spPr/>
      <dgm:t>
        <a:bodyPr/>
        <a:lstStyle/>
        <a:p>
          <a:pPr algn="just"/>
          <a:r>
            <a:rPr lang="en-US" dirty="0"/>
            <a:t>And then a lot of the work around survivor consultants and really getting the voice of survivors as part of the work that we do, and making sure that where there are good things that happen, we reflect and make sure that that’s included in all of our work. Where there are bad things, we make sure that we try and influence to prevent that in the future. (Director, Head of Policy and Modern Slavery Coordinator, National Charity)</a:t>
          </a:r>
        </a:p>
      </dgm:t>
    </dgm:pt>
    <dgm:pt modelId="{FB7D3AF7-1981-41E9-B90B-FA0588EFCCEC}" type="parTrans" cxnId="{71BEAD87-147F-45D2-80EC-95FC7BF907A3}">
      <dgm:prSet/>
      <dgm:spPr/>
      <dgm:t>
        <a:bodyPr/>
        <a:lstStyle/>
        <a:p>
          <a:endParaRPr lang="en-US"/>
        </a:p>
      </dgm:t>
    </dgm:pt>
    <dgm:pt modelId="{3698DA21-8BBB-49BA-A8B7-3769BCEBA0BF}" type="sibTrans" cxnId="{71BEAD87-147F-45D2-80EC-95FC7BF907A3}">
      <dgm:prSet/>
      <dgm:spPr/>
      <dgm:t>
        <a:bodyPr/>
        <a:lstStyle/>
        <a:p>
          <a:endParaRPr lang="en-US"/>
        </a:p>
      </dgm:t>
    </dgm:pt>
    <dgm:pt modelId="{2F1A7438-F8B1-1E42-8A80-E1151272FF45}" type="pres">
      <dgm:prSet presAssocID="{28E54E78-B485-445E-8061-6E800D11417A}" presName="linear" presStyleCnt="0">
        <dgm:presLayoutVars>
          <dgm:animLvl val="lvl"/>
          <dgm:resizeHandles val="exact"/>
        </dgm:presLayoutVars>
      </dgm:prSet>
      <dgm:spPr/>
    </dgm:pt>
    <dgm:pt modelId="{EC429474-DB99-4648-A840-870660046DD8}" type="pres">
      <dgm:prSet presAssocID="{692411FF-DF22-4CAC-9252-076C3E7F16B6}" presName="parentText" presStyleLbl="node1" presStyleIdx="0" presStyleCnt="3">
        <dgm:presLayoutVars>
          <dgm:chMax val="0"/>
          <dgm:bulletEnabled val="1"/>
        </dgm:presLayoutVars>
      </dgm:prSet>
      <dgm:spPr/>
    </dgm:pt>
    <dgm:pt modelId="{49C21DC1-C791-C845-85A9-1DB024A6269C}" type="pres">
      <dgm:prSet presAssocID="{EA09FE1F-F506-42EA-BEAF-91992C0038EF}" presName="spacer" presStyleCnt="0"/>
      <dgm:spPr/>
    </dgm:pt>
    <dgm:pt modelId="{3541DF09-F156-954B-8EB5-4FC79373D7F1}" type="pres">
      <dgm:prSet presAssocID="{6EC9FD73-6443-4CDC-B786-B641ABF421BF}" presName="parentText" presStyleLbl="node1" presStyleIdx="1" presStyleCnt="3">
        <dgm:presLayoutVars>
          <dgm:chMax val="0"/>
          <dgm:bulletEnabled val="1"/>
        </dgm:presLayoutVars>
      </dgm:prSet>
      <dgm:spPr/>
    </dgm:pt>
    <dgm:pt modelId="{BD22C5D9-34DE-4D4B-86EA-7F44F79B2AC7}" type="pres">
      <dgm:prSet presAssocID="{6D07A1FF-3EDD-4683-9531-1E1BB5E4A754}" presName="spacer" presStyleCnt="0"/>
      <dgm:spPr/>
    </dgm:pt>
    <dgm:pt modelId="{BB29E711-CBFC-604E-99B4-C263E16A78CD}" type="pres">
      <dgm:prSet presAssocID="{A1047ECB-912F-45F2-B270-FAC099D4000A}" presName="parentText" presStyleLbl="node1" presStyleIdx="2" presStyleCnt="3">
        <dgm:presLayoutVars>
          <dgm:chMax val="0"/>
          <dgm:bulletEnabled val="1"/>
        </dgm:presLayoutVars>
      </dgm:prSet>
      <dgm:spPr/>
    </dgm:pt>
  </dgm:ptLst>
  <dgm:cxnLst>
    <dgm:cxn modelId="{9D7AE809-5394-4C40-BD4B-69C767B1895E}" srcId="{28E54E78-B485-445E-8061-6E800D11417A}" destId="{692411FF-DF22-4CAC-9252-076C3E7F16B6}" srcOrd="0" destOrd="0" parTransId="{04E3E553-C738-43E3-9771-390FA04B6F76}" sibTransId="{EA09FE1F-F506-42EA-BEAF-91992C0038EF}"/>
    <dgm:cxn modelId="{61BA7D15-0EE6-1F40-B7D2-D72E888F66AC}" type="presOf" srcId="{A1047ECB-912F-45F2-B270-FAC099D4000A}" destId="{BB29E711-CBFC-604E-99B4-C263E16A78CD}" srcOrd="0" destOrd="0" presId="urn:microsoft.com/office/officeart/2005/8/layout/vList2"/>
    <dgm:cxn modelId="{AD111F17-0C1B-B040-8ED0-FEF27E08605A}" type="presOf" srcId="{6EC9FD73-6443-4CDC-B786-B641ABF421BF}" destId="{3541DF09-F156-954B-8EB5-4FC79373D7F1}" srcOrd="0" destOrd="0" presId="urn:microsoft.com/office/officeart/2005/8/layout/vList2"/>
    <dgm:cxn modelId="{71BEAD87-147F-45D2-80EC-95FC7BF907A3}" srcId="{28E54E78-B485-445E-8061-6E800D11417A}" destId="{A1047ECB-912F-45F2-B270-FAC099D4000A}" srcOrd="2" destOrd="0" parTransId="{FB7D3AF7-1981-41E9-B90B-FA0588EFCCEC}" sibTransId="{3698DA21-8BBB-49BA-A8B7-3769BCEBA0BF}"/>
    <dgm:cxn modelId="{13881E8B-2DDD-4D4E-BBBC-E5F11C3AD557}" type="presOf" srcId="{28E54E78-B485-445E-8061-6E800D11417A}" destId="{2F1A7438-F8B1-1E42-8A80-E1151272FF45}" srcOrd="0" destOrd="0" presId="urn:microsoft.com/office/officeart/2005/8/layout/vList2"/>
    <dgm:cxn modelId="{9F05708B-CB6E-8E4B-9A60-1D53C3048992}" type="presOf" srcId="{692411FF-DF22-4CAC-9252-076C3E7F16B6}" destId="{EC429474-DB99-4648-A840-870660046DD8}" srcOrd="0" destOrd="0" presId="urn:microsoft.com/office/officeart/2005/8/layout/vList2"/>
    <dgm:cxn modelId="{28DC3891-6B94-423C-B1B8-8AC2A725C294}" srcId="{28E54E78-B485-445E-8061-6E800D11417A}" destId="{6EC9FD73-6443-4CDC-B786-B641ABF421BF}" srcOrd="1" destOrd="0" parTransId="{394AE029-C62B-44FD-B502-56CC7B11DC62}" sibTransId="{6D07A1FF-3EDD-4683-9531-1E1BB5E4A754}"/>
    <dgm:cxn modelId="{436BD761-0388-7943-8187-EF698A8A71DC}" type="presParOf" srcId="{2F1A7438-F8B1-1E42-8A80-E1151272FF45}" destId="{EC429474-DB99-4648-A840-870660046DD8}" srcOrd="0" destOrd="0" presId="urn:microsoft.com/office/officeart/2005/8/layout/vList2"/>
    <dgm:cxn modelId="{29F34ACB-42F8-BB41-972C-A93A0DCC0BE6}" type="presParOf" srcId="{2F1A7438-F8B1-1E42-8A80-E1151272FF45}" destId="{49C21DC1-C791-C845-85A9-1DB024A6269C}" srcOrd="1" destOrd="0" presId="urn:microsoft.com/office/officeart/2005/8/layout/vList2"/>
    <dgm:cxn modelId="{7A7C3FFC-870D-5E4E-868E-235AB8D14403}" type="presParOf" srcId="{2F1A7438-F8B1-1E42-8A80-E1151272FF45}" destId="{3541DF09-F156-954B-8EB5-4FC79373D7F1}" srcOrd="2" destOrd="0" presId="urn:microsoft.com/office/officeart/2005/8/layout/vList2"/>
    <dgm:cxn modelId="{0A828929-FC13-644B-9682-57B155A4E1F1}" type="presParOf" srcId="{2F1A7438-F8B1-1E42-8A80-E1151272FF45}" destId="{BD22C5D9-34DE-4D4B-86EA-7F44F79B2AC7}" srcOrd="3" destOrd="0" presId="urn:microsoft.com/office/officeart/2005/8/layout/vList2"/>
    <dgm:cxn modelId="{8C504AF9-7F32-E94D-BCE5-E7B4A226667C}" type="presParOf" srcId="{2F1A7438-F8B1-1E42-8A80-E1151272FF45}" destId="{BB29E711-CBFC-604E-99B4-C263E16A78C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D2F46C-835B-4258-BEB7-E8FB2C07C7BF}">
      <dsp:nvSpPr>
        <dsp:cNvPr id="0" name=""/>
        <dsp:cNvSpPr/>
      </dsp:nvSpPr>
      <dsp:spPr>
        <a:xfrm>
          <a:off x="718664" y="453902"/>
          <a:ext cx="1955812" cy="19558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26DD94-03B8-4E0B-8E2D-7D91623CAA26}">
      <dsp:nvSpPr>
        <dsp:cNvPr id="0" name=""/>
        <dsp:cNvSpPr/>
      </dsp:nvSpPr>
      <dsp:spPr>
        <a:xfrm>
          <a:off x="1135476" y="870714"/>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65C60DF-27DD-4A3D-88F9-FD27390BC17C}">
      <dsp:nvSpPr>
        <dsp:cNvPr id="0" name=""/>
        <dsp:cNvSpPr/>
      </dsp:nvSpPr>
      <dsp:spPr>
        <a:xfrm>
          <a:off x="93445"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GB" sz="2300" kern="1200" dirty="0"/>
            <a:t>What is creative dissemination?</a:t>
          </a:r>
          <a:endParaRPr lang="en-US" sz="2300" kern="1200" dirty="0"/>
        </a:p>
      </dsp:txBody>
      <dsp:txXfrm>
        <a:off x="93445" y="3018902"/>
        <a:ext cx="3206250" cy="720000"/>
      </dsp:txXfrm>
    </dsp:sp>
    <dsp:sp modelId="{D16D1538-A165-460D-8462-B9A4546E8E58}">
      <dsp:nvSpPr>
        <dsp:cNvPr id="0" name=""/>
        <dsp:cNvSpPr/>
      </dsp:nvSpPr>
      <dsp:spPr>
        <a:xfrm>
          <a:off x="4486008" y="453902"/>
          <a:ext cx="1955812" cy="1955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018DAC-74DC-42DE-9CBD-38B7F859AC39}">
      <dsp:nvSpPr>
        <dsp:cNvPr id="0" name=""/>
        <dsp:cNvSpPr/>
      </dsp:nvSpPr>
      <dsp:spPr>
        <a:xfrm>
          <a:off x="4902820" y="870714"/>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5183E5-F5CF-4DEB-9707-5D042D21ED0B}">
      <dsp:nvSpPr>
        <dsp:cNvPr id="0" name=""/>
        <dsp:cNvSpPr/>
      </dsp:nvSpPr>
      <dsp:spPr>
        <a:xfrm>
          <a:off x="3860789"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GB" sz="2300" kern="1200"/>
            <a:t>Who are our target audiences?</a:t>
          </a:r>
          <a:endParaRPr lang="en-US" sz="2300" kern="1200"/>
        </a:p>
      </dsp:txBody>
      <dsp:txXfrm>
        <a:off x="3860789" y="3018902"/>
        <a:ext cx="3206250" cy="720000"/>
      </dsp:txXfrm>
    </dsp:sp>
    <dsp:sp modelId="{0EE4BF4D-DD44-44B3-A9D4-023C66CFB49D}">
      <dsp:nvSpPr>
        <dsp:cNvPr id="0" name=""/>
        <dsp:cNvSpPr/>
      </dsp:nvSpPr>
      <dsp:spPr>
        <a:xfrm>
          <a:off x="8253352" y="453902"/>
          <a:ext cx="1955812" cy="19558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B7E2D6-C127-4E0B-A49F-73EFB45A8D62}">
      <dsp:nvSpPr>
        <dsp:cNvPr id="0" name=""/>
        <dsp:cNvSpPr/>
      </dsp:nvSpPr>
      <dsp:spPr>
        <a:xfrm>
          <a:off x="8670164" y="870714"/>
          <a:ext cx="1122187" cy="1122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3D0A30-C096-4449-9D0E-D58E858E2DCB}">
      <dsp:nvSpPr>
        <dsp:cNvPr id="0" name=""/>
        <dsp:cNvSpPr/>
      </dsp:nvSpPr>
      <dsp:spPr>
        <a:xfrm>
          <a:off x="7628133" y="301890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GB" sz="2300" kern="1200" dirty="0"/>
            <a:t>How can we creatively portray our research?</a:t>
          </a:r>
          <a:endParaRPr lang="en-US" sz="2300" kern="1200" dirty="0"/>
        </a:p>
      </dsp:txBody>
      <dsp:txXfrm>
        <a:off x="7628133" y="3018902"/>
        <a:ext cx="3206250" cy="7200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756422-DE1A-9441-8B53-CE619A407FD6}">
      <dsp:nvSpPr>
        <dsp:cNvPr id="0" name=""/>
        <dsp:cNvSpPr/>
      </dsp:nvSpPr>
      <dsp:spPr>
        <a:xfrm>
          <a:off x="0" y="235223"/>
          <a:ext cx="6263640" cy="16473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n-US" sz="1600" kern="1200" dirty="0"/>
            <a:t>We see this quite often with regulation in the adult space where you have people making these regulations without actually understanding the adult industry space or really wanting to go into it because they just want to look as though they’re doing something about the problem without understanding the issue. And as a result we receive this type of blind regulation which can cause more harm than good (ASW)</a:t>
          </a:r>
        </a:p>
      </dsp:txBody>
      <dsp:txXfrm>
        <a:off x="80417" y="315640"/>
        <a:ext cx="6102806" cy="1486526"/>
      </dsp:txXfrm>
    </dsp:sp>
    <dsp:sp modelId="{FA1E8A47-6E7D-9F4D-AEE4-8B4BEF46EFB1}">
      <dsp:nvSpPr>
        <dsp:cNvPr id="0" name=""/>
        <dsp:cNvSpPr/>
      </dsp:nvSpPr>
      <dsp:spPr>
        <a:xfrm>
          <a:off x="0" y="1928663"/>
          <a:ext cx="6263640" cy="164736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We are committed to continually improving the safety and wellbeing of our users and have invested significant time and resource into building out our safety and security processes, to ensure that they represent the gold standard for the industry (ASW)</a:t>
          </a:r>
        </a:p>
      </dsp:txBody>
      <dsp:txXfrm>
        <a:off x="80417" y="2009080"/>
        <a:ext cx="6102806" cy="1486526"/>
      </dsp:txXfrm>
    </dsp:sp>
    <dsp:sp modelId="{A76B92CF-D00D-D54B-8EA2-50BA686938B7}">
      <dsp:nvSpPr>
        <dsp:cNvPr id="0" name=""/>
        <dsp:cNvSpPr/>
      </dsp:nvSpPr>
      <dsp:spPr>
        <a:xfrm>
          <a:off x="0" y="3622104"/>
          <a:ext cx="6263640" cy="164736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n-US" sz="1600" kern="1200" dirty="0"/>
            <a:t>Of course, who knows when that’s going to happen and who knows exactly what’s going to finally end up in the bill, but we can only see it as a positive thing to bring the whole industry up to standard and to work together to make sure we’re all being as safe as possible (ASW)</a:t>
          </a:r>
        </a:p>
      </dsp:txBody>
      <dsp:txXfrm>
        <a:off x="80417" y="3702521"/>
        <a:ext cx="6102806" cy="148652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00663-7F5B-7E4B-89CA-8B5B1429F2D3}">
      <dsp:nvSpPr>
        <dsp:cNvPr id="0" name=""/>
        <dsp:cNvSpPr/>
      </dsp:nvSpPr>
      <dsp:spPr>
        <a:xfrm>
          <a:off x="0" y="1762"/>
          <a:ext cx="508717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CC049A-42C0-B14D-AEAE-BD5833B036A0}">
      <dsp:nvSpPr>
        <dsp:cNvPr id="0" name=""/>
        <dsp:cNvSpPr/>
      </dsp:nvSpPr>
      <dsp:spPr>
        <a:xfrm>
          <a:off x="0" y="1762"/>
          <a:ext cx="5087172" cy="1201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To ASWs?</a:t>
          </a:r>
          <a:endParaRPr lang="en-US" sz="5500" kern="1200" dirty="0"/>
        </a:p>
      </dsp:txBody>
      <dsp:txXfrm>
        <a:off x="0" y="1762"/>
        <a:ext cx="5087172" cy="1201963"/>
      </dsp:txXfrm>
    </dsp:sp>
    <dsp:sp modelId="{F6F8A954-75E3-F940-8AAD-1BD5C50D27A3}">
      <dsp:nvSpPr>
        <dsp:cNvPr id="0" name=""/>
        <dsp:cNvSpPr/>
      </dsp:nvSpPr>
      <dsp:spPr>
        <a:xfrm>
          <a:off x="0" y="1203726"/>
          <a:ext cx="5087172"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E0D5DC-705F-944E-97D1-A59DE66F5DB1}">
      <dsp:nvSpPr>
        <dsp:cNvPr id="0" name=""/>
        <dsp:cNvSpPr/>
      </dsp:nvSpPr>
      <dsp:spPr>
        <a:xfrm>
          <a:off x="0" y="1203726"/>
          <a:ext cx="5087172" cy="1201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To sex buyers?</a:t>
          </a:r>
        </a:p>
      </dsp:txBody>
      <dsp:txXfrm>
        <a:off x="0" y="1203726"/>
        <a:ext cx="5087172" cy="1201963"/>
      </dsp:txXfrm>
    </dsp:sp>
    <dsp:sp modelId="{AE1B4849-58B4-C146-9E21-97DE98424455}">
      <dsp:nvSpPr>
        <dsp:cNvPr id="0" name=""/>
        <dsp:cNvSpPr/>
      </dsp:nvSpPr>
      <dsp:spPr>
        <a:xfrm>
          <a:off x="0" y="2405689"/>
          <a:ext cx="5087172"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ECDB89-52B6-2745-9198-9E8A9F525520}">
      <dsp:nvSpPr>
        <dsp:cNvPr id="0" name=""/>
        <dsp:cNvSpPr/>
      </dsp:nvSpPr>
      <dsp:spPr>
        <a:xfrm>
          <a:off x="0" y="2405689"/>
          <a:ext cx="5087172" cy="1201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To the public?</a:t>
          </a:r>
        </a:p>
      </dsp:txBody>
      <dsp:txXfrm>
        <a:off x="0" y="2405689"/>
        <a:ext cx="5087172" cy="12019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CFC99-6977-410D-AA7B-D468F264B3F7}">
      <dsp:nvSpPr>
        <dsp:cNvPr id="0" name=""/>
        <dsp:cNvSpPr/>
      </dsp:nvSpPr>
      <dsp:spPr>
        <a:xfrm>
          <a:off x="0" y="680"/>
          <a:ext cx="6269038" cy="159164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72232F-7F47-467B-988B-D95F01B64B77}">
      <dsp:nvSpPr>
        <dsp:cNvPr id="0" name=""/>
        <dsp:cNvSpPr/>
      </dsp:nvSpPr>
      <dsp:spPr>
        <a:xfrm>
          <a:off x="481473" y="358800"/>
          <a:ext cx="875405" cy="87540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ABAF71-DA04-4724-B6B8-EB9A6A059A87}">
      <dsp:nvSpPr>
        <dsp:cNvPr id="0" name=""/>
        <dsp:cNvSpPr/>
      </dsp:nvSpPr>
      <dsp:spPr>
        <a:xfrm>
          <a:off x="1838352" y="680"/>
          <a:ext cx="4430685"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800100">
            <a:lnSpc>
              <a:spcPct val="100000"/>
            </a:lnSpc>
            <a:spcBef>
              <a:spcPct val="0"/>
            </a:spcBef>
            <a:spcAft>
              <a:spcPct val="35000"/>
            </a:spcAft>
            <a:buNone/>
          </a:pPr>
          <a:r>
            <a:rPr lang="en-US" sz="1800" kern="1200" dirty="0"/>
            <a:t>Non-academic audiences can experience barriers when accessing research findings, which means they may not be benefitting fully from the work of academics</a:t>
          </a:r>
        </a:p>
      </dsp:txBody>
      <dsp:txXfrm>
        <a:off x="1838352" y="680"/>
        <a:ext cx="4430685" cy="1591647"/>
      </dsp:txXfrm>
    </dsp:sp>
    <dsp:sp modelId="{372E2869-2A5A-4445-9BAC-55F959FE8DB6}">
      <dsp:nvSpPr>
        <dsp:cNvPr id="0" name=""/>
        <dsp:cNvSpPr/>
      </dsp:nvSpPr>
      <dsp:spPr>
        <a:xfrm>
          <a:off x="0" y="1990238"/>
          <a:ext cx="6269038" cy="159164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2434F8-E98C-44C8-A8A9-13FDDBD553FA}">
      <dsp:nvSpPr>
        <dsp:cNvPr id="0" name=""/>
        <dsp:cNvSpPr/>
      </dsp:nvSpPr>
      <dsp:spPr>
        <a:xfrm>
          <a:off x="481473" y="2348359"/>
          <a:ext cx="875405" cy="87540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ADAD40E-5A5C-4547-9640-B1BB70E349F2}">
      <dsp:nvSpPr>
        <dsp:cNvPr id="0" name=""/>
        <dsp:cNvSpPr/>
      </dsp:nvSpPr>
      <dsp:spPr>
        <a:xfrm>
          <a:off x="1838352" y="1990238"/>
          <a:ext cx="2821067"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800100">
            <a:lnSpc>
              <a:spcPct val="100000"/>
            </a:lnSpc>
            <a:spcBef>
              <a:spcPct val="0"/>
            </a:spcBef>
            <a:spcAft>
              <a:spcPct val="35000"/>
            </a:spcAft>
            <a:buNone/>
          </a:pPr>
          <a:r>
            <a:rPr lang="en-US" sz="1800" kern="1200"/>
            <a:t>These restrictions may include:</a:t>
          </a:r>
        </a:p>
      </dsp:txBody>
      <dsp:txXfrm>
        <a:off x="1838352" y="1990238"/>
        <a:ext cx="2821067" cy="1591647"/>
      </dsp:txXfrm>
    </dsp:sp>
    <dsp:sp modelId="{D6833444-62F5-4BD1-B575-B032B84FA443}">
      <dsp:nvSpPr>
        <dsp:cNvPr id="0" name=""/>
        <dsp:cNvSpPr/>
      </dsp:nvSpPr>
      <dsp:spPr>
        <a:xfrm>
          <a:off x="4659419" y="1990238"/>
          <a:ext cx="1609618"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577850">
            <a:lnSpc>
              <a:spcPct val="100000"/>
            </a:lnSpc>
            <a:spcBef>
              <a:spcPct val="0"/>
            </a:spcBef>
            <a:spcAft>
              <a:spcPct val="35000"/>
            </a:spcAft>
            <a:buNone/>
          </a:pPr>
          <a:r>
            <a:rPr lang="en-US" sz="1300" kern="1200" dirty="0"/>
            <a:t>Journal paywalls</a:t>
          </a:r>
        </a:p>
        <a:p>
          <a:pPr marL="0" lvl="0" indent="0" algn="l" defTabSz="577850">
            <a:lnSpc>
              <a:spcPct val="100000"/>
            </a:lnSpc>
            <a:spcBef>
              <a:spcPct val="0"/>
            </a:spcBef>
            <a:spcAft>
              <a:spcPct val="35000"/>
            </a:spcAft>
            <a:buNone/>
          </a:pPr>
          <a:r>
            <a:rPr lang="en-US" sz="1300" kern="1200" dirty="0"/>
            <a:t>Accessibility and academic jargon</a:t>
          </a:r>
        </a:p>
        <a:p>
          <a:pPr marL="0" lvl="0" indent="0" algn="l" defTabSz="577850">
            <a:lnSpc>
              <a:spcPct val="100000"/>
            </a:lnSpc>
            <a:spcBef>
              <a:spcPct val="0"/>
            </a:spcBef>
            <a:spcAft>
              <a:spcPct val="35000"/>
            </a:spcAft>
            <a:buNone/>
          </a:pPr>
          <a:r>
            <a:rPr lang="en-US" sz="1300" kern="1200" dirty="0"/>
            <a:t>Time</a:t>
          </a:r>
        </a:p>
      </dsp:txBody>
      <dsp:txXfrm>
        <a:off x="4659419" y="1990238"/>
        <a:ext cx="1609618" cy="1591647"/>
      </dsp:txXfrm>
    </dsp:sp>
    <dsp:sp modelId="{B5C0B04A-2189-495C-B7C7-50E0720BD4A5}">
      <dsp:nvSpPr>
        <dsp:cNvPr id="0" name=""/>
        <dsp:cNvSpPr/>
      </dsp:nvSpPr>
      <dsp:spPr>
        <a:xfrm>
          <a:off x="0" y="3979797"/>
          <a:ext cx="6269038" cy="159164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7048D2-48BA-41CE-AADD-47EA37842312}">
      <dsp:nvSpPr>
        <dsp:cNvPr id="0" name=""/>
        <dsp:cNvSpPr/>
      </dsp:nvSpPr>
      <dsp:spPr>
        <a:xfrm>
          <a:off x="481473" y="4337918"/>
          <a:ext cx="875405" cy="87540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AB8DAD-CAEC-4901-9334-CEEE6A740B00}">
      <dsp:nvSpPr>
        <dsp:cNvPr id="0" name=""/>
        <dsp:cNvSpPr/>
      </dsp:nvSpPr>
      <dsp:spPr>
        <a:xfrm>
          <a:off x="1838352" y="3979797"/>
          <a:ext cx="4430685"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800100">
            <a:lnSpc>
              <a:spcPct val="100000"/>
            </a:lnSpc>
            <a:spcBef>
              <a:spcPct val="0"/>
            </a:spcBef>
            <a:spcAft>
              <a:spcPct val="35000"/>
            </a:spcAft>
            <a:buNone/>
          </a:pPr>
          <a:r>
            <a:rPr lang="en-US" sz="1800" kern="1200" dirty="0"/>
            <a:t>Consider creative solutions to ensure that any research can be more widely accessible and have an impact!</a:t>
          </a:r>
        </a:p>
      </dsp:txBody>
      <dsp:txXfrm>
        <a:off x="1838352" y="3979797"/>
        <a:ext cx="4430685" cy="15916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CAEFA7-2697-4294-81A5-A81814CC6E60}">
      <dsp:nvSpPr>
        <dsp:cNvPr id="0" name=""/>
        <dsp:cNvSpPr/>
      </dsp:nvSpPr>
      <dsp:spPr>
        <a:xfrm>
          <a:off x="729961" y="234653"/>
          <a:ext cx="2058750" cy="2058750"/>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35F66D-A56C-4B55-9F28-1D1FBA5C37A2}">
      <dsp:nvSpPr>
        <dsp:cNvPr id="0" name=""/>
        <dsp:cNvSpPr/>
      </dsp:nvSpPr>
      <dsp:spPr>
        <a:xfrm>
          <a:off x="1168711" y="673403"/>
          <a:ext cx="1181250" cy="11812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C61478B-2A8B-4386-B751-3D424AE8854F}">
      <dsp:nvSpPr>
        <dsp:cNvPr id="0" name=""/>
        <dsp:cNvSpPr/>
      </dsp:nvSpPr>
      <dsp:spPr>
        <a:xfrm>
          <a:off x="71836" y="2934653"/>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US" sz="1300" kern="1200"/>
            <a:t>Creative approaches can be an excellent way of telling stories that might otherwise go unheard by decision makers</a:t>
          </a:r>
        </a:p>
      </dsp:txBody>
      <dsp:txXfrm>
        <a:off x="71836" y="2934653"/>
        <a:ext cx="3375000" cy="720000"/>
      </dsp:txXfrm>
    </dsp:sp>
    <dsp:sp modelId="{FEC56B36-8F5D-4C45-B6CB-98B51019CC48}">
      <dsp:nvSpPr>
        <dsp:cNvPr id="0" name=""/>
        <dsp:cNvSpPr/>
      </dsp:nvSpPr>
      <dsp:spPr>
        <a:xfrm>
          <a:off x="4695586" y="234653"/>
          <a:ext cx="2058750" cy="2058750"/>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19347D-133F-4F0C-B204-0385E31548CA}">
      <dsp:nvSpPr>
        <dsp:cNvPr id="0" name=""/>
        <dsp:cNvSpPr/>
      </dsp:nvSpPr>
      <dsp:spPr>
        <a:xfrm>
          <a:off x="5134336" y="673403"/>
          <a:ext cx="1181250" cy="11812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100E10D-0FDC-4694-9A51-3E8FE19277D5}">
      <dsp:nvSpPr>
        <dsp:cNvPr id="0" name=""/>
        <dsp:cNvSpPr/>
      </dsp:nvSpPr>
      <dsp:spPr>
        <a:xfrm>
          <a:off x="4037461" y="2934653"/>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US" sz="1300" kern="1200"/>
            <a:t>The importance of involving stakeholders throughout the research process</a:t>
          </a:r>
        </a:p>
      </dsp:txBody>
      <dsp:txXfrm>
        <a:off x="4037461" y="2934653"/>
        <a:ext cx="3375000" cy="720000"/>
      </dsp:txXfrm>
    </dsp:sp>
    <dsp:sp modelId="{9B86F569-3592-47A2-9766-A88CC2F452B3}">
      <dsp:nvSpPr>
        <dsp:cNvPr id="0" name=""/>
        <dsp:cNvSpPr/>
      </dsp:nvSpPr>
      <dsp:spPr>
        <a:xfrm>
          <a:off x="8661211" y="234653"/>
          <a:ext cx="2058750" cy="2058750"/>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FA75BF-5C37-4205-99CA-BD56CABD0471}">
      <dsp:nvSpPr>
        <dsp:cNvPr id="0" name=""/>
        <dsp:cNvSpPr/>
      </dsp:nvSpPr>
      <dsp:spPr>
        <a:xfrm>
          <a:off x="9099961" y="673403"/>
          <a:ext cx="1181250" cy="11812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07856B8-386B-43B4-A49B-055B2EC3024A}">
      <dsp:nvSpPr>
        <dsp:cNvPr id="0" name=""/>
        <dsp:cNvSpPr/>
      </dsp:nvSpPr>
      <dsp:spPr>
        <a:xfrm>
          <a:off x="8003086" y="2934653"/>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US" sz="1300" kern="1200"/>
            <a:t>Making it easier to engage with research findings can lead to better impact</a:t>
          </a:r>
        </a:p>
      </dsp:txBody>
      <dsp:txXfrm>
        <a:off x="8003086" y="2934653"/>
        <a:ext cx="3375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BE9746-2A51-F64A-9FAF-7E16E344F5A4}">
      <dsp:nvSpPr>
        <dsp:cNvPr id="0" name=""/>
        <dsp:cNvSpPr/>
      </dsp:nvSpPr>
      <dsp:spPr>
        <a:xfrm>
          <a:off x="777" y="171207"/>
          <a:ext cx="3031599" cy="181895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Knowledge café</a:t>
          </a:r>
        </a:p>
      </dsp:txBody>
      <dsp:txXfrm>
        <a:off x="777" y="171207"/>
        <a:ext cx="3031599" cy="1818959"/>
      </dsp:txXfrm>
    </dsp:sp>
    <dsp:sp modelId="{BA3BBAC6-E7E2-1E4F-8184-086248455B4E}">
      <dsp:nvSpPr>
        <dsp:cNvPr id="0" name=""/>
        <dsp:cNvSpPr/>
      </dsp:nvSpPr>
      <dsp:spPr>
        <a:xfrm>
          <a:off x="3335536" y="171207"/>
          <a:ext cx="3031599" cy="181895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Performative Arts</a:t>
          </a:r>
        </a:p>
        <a:p>
          <a:pPr marL="171450" lvl="1" indent="-171450" algn="l" defTabSz="800100">
            <a:lnSpc>
              <a:spcPct val="90000"/>
            </a:lnSpc>
            <a:spcBef>
              <a:spcPct val="0"/>
            </a:spcBef>
            <a:spcAft>
              <a:spcPct val="15000"/>
            </a:spcAft>
            <a:buChar char="•"/>
          </a:pPr>
          <a:r>
            <a:rPr lang="en-US" sz="1800" kern="1200"/>
            <a:t>Participatory filming</a:t>
          </a:r>
        </a:p>
        <a:p>
          <a:pPr marL="171450" lvl="1" indent="-171450" algn="l" defTabSz="800100">
            <a:lnSpc>
              <a:spcPct val="90000"/>
            </a:lnSpc>
            <a:spcBef>
              <a:spcPct val="0"/>
            </a:spcBef>
            <a:spcAft>
              <a:spcPct val="15000"/>
            </a:spcAft>
            <a:buChar char="•"/>
          </a:pPr>
          <a:r>
            <a:rPr lang="en-US" sz="1800" kern="1200"/>
            <a:t>Theatre production</a:t>
          </a:r>
        </a:p>
        <a:p>
          <a:pPr marL="171450" lvl="1" indent="-171450" algn="l" defTabSz="800100">
            <a:lnSpc>
              <a:spcPct val="90000"/>
            </a:lnSpc>
            <a:spcBef>
              <a:spcPct val="0"/>
            </a:spcBef>
            <a:spcAft>
              <a:spcPct val="15000"/>
            </a:spcAft>
            <a:buChar char="•"/>
          </a:pPr>
          <a:r>
            <a:rPr lang="en-US" sz="1800" kern="1200" dirty="0"/>
            <a:t>Board games</a:t>
          </a:r>
        </a:p>
        <a:p>
          <a:pPr marL="171450" lvl="1" indent="-171450" algn="l" defTabSz="800100">
            <a:lnSpc>
              <a:spcPct val="90000"/>
            </a:lnSpc>
            <a:spcBef>
              <a:spcPct val="0"/>
            </a:spcBef>
            <a:spcAft>
              <a:spcPct val="15000"/>
            </a:spcAft>
            <a:buChar char="•"/>
          </a:pPr>
          <a:r>
            <a:rPr lang="en-US" sz="1800" kern="1200" dirty="0"/>
            <a:t>Poem</a:t>
          </a:r>
        </a:p>
      </dsp:txBody>
      <dsp:txXfrm>
        <a:off x="3335536" y="171207"/>
        <a:ext cx="3031599" cy="1818959"/>
      </dsp:txXfrm>
    </dsp:sp>
    <dsp:sp modelId="{4C0C405B-279B-7D4C-A30E-F4EBF4FA5422}">
      <dsp:nvSpPr>
        <dsp:cNvPr id="0" name=""/>
        <dsp:cNvSpPr/>
      </dsp:nvSpPr>
      <dsp:spPr>
        <a:xfrm>
          <a:off x="777" y="2293326"/>
          <a:ext cx="3031599" cy="181895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err="1"/>
            <a:t>Visualisations</a:t>
          </a:r>
          <a:r>
            <a:rPr lang="en-US" sz="2300" kern="1200" dirty="0"/>
            <a:t>:</a:t>
          </a:r>
        </a:p>
        <a:p>
          <a:pPr marL="171450" lvl="1" indent="-171450" algn="l" defTabSz="800100">
            <a:lnSpc>
              <a:spcPct val="90000"/>
            </a:lnSpc>
            <a:spcBef>
              <a:spcPct val="0"/>
            </a:spcBef>
            <a:spcAft>
              <a:spcPct val="15000"/>
            </a:spcAft>
            <a:buChar char="•"/>
          </a:pPr>
          <a:r>
            <a:rPr lang="en-US" sz="1800" kern="1200" dirty="0"/>
            <a:t>Poster, picture, comics</a:t>
          </a:r>
        </a:p>
        <a:p>
          <a:pPr marL="171450" lvl="1" indent="-171450" algn="l" defTabSz="800100">
            <a:lnSpc>
              <a:spcPct val="90000"/>
            </a:lnSpc>
            <a:spcBef>
              <a:spcPct val="0"/>
            </a:spcBef>
            <a:spcAft>
              <a:spcPct val="15000"/>
            </a:spcAft>
            <a:buChar char="•"/>
          </a:pPr>
          <a:r>
            <a:rPr lang="en-US" sz="1800" kern="1200" dirty="0" err="1"/>
            <a:t>Powerpoints</a:t>
          </a:r>
          <a:r>
            <a:rPr lang="en-US" sz="1800" kern="1200" dirty="0"/>
            <a:t> with flowcharts and pictures</a:t>
          </a:r>
        </a:p>
        <a:p>
          <a:pPr marL="171450" lvl="1" indent="-171450" algn="l" defTabSz="800100">
            <a:lnSpc>
              <a:spcPct val="90000"/>
            </a:lnSpc>
            <a:spcBef>
              <a:spcPct val="0"/>
            </a:spcBef>
            <a:spcAft>
              <a:spcPct val="15000"/>
            </a:spcAft>
            <a:buChar char="•"/>
          </a:pPr>
          <a:r>
            <a:rPr lang="en-US" sz="1800" kern="1200" dirty="0"/>
            <a:t>Slogans</a:t>
          </a:r>
        </a:p>
      </dsp:txBody>
      <dsp:txXfrm>
        <a:off x="777" y="2293326"/>
        <a:ext cx="3031599" cy="1818959"/>
      </dsp:txXfrm>
    </dsp:sp>
    <dsp:sp modelId="{78D0A997-3A01-7B4C-9986-063DB82489F1}">
      <dsp:nvSpPr>
        <dsp:cNvPr id="0" name=""/>
        <dsp:cNvSpPr/>
      </dsp:nvSpPr>
      <dsp:spPr>
        <a:xfrm>
          <a:off x="3335536" y="2293326"/>
          <a:ext cx="3031599" cy="181895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Use of social media</a:t>
          </a:r>
        </a:p>
      </dsp:txBody>
      <dsp:txXfrm>
        <a:off x="3335536" y="2293326"/>
        <a:ext cx="3031599" cy="1818959"/>
      </dsp:txXfrm>
    </dsp:sp>
    <dsp:sp modelId="{373FC202-E4EE-5A4C-AA3B-16771DBDADB9}">
      <dsp:nvSpPr>
        <dsp:cNvPr id="0" name=""/>
        <dsp:cNvSpPr/>
      </dsp:nvSpPr>
      <dsp:spPr>
        <a:xfrm>
          <a:off x="777" y="4415446"/>
          <a:ext cx="3031599" cy="181895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Podcast/sound bites</a:t>
          </a:r>
        </a:p>
      </dsp:txBody>
      <dsp:txXfrm>
        <a:off x="777" y="4415446"/>
        <a:ext cx="3031599" cy="1818959"/>
      </dsp:txXfrm>
    </dsp:sp>
    <dsp:sp modelId="{473F3057-040D-8A40-ADFE-78310C95C765}">
      <dsp:nvSpPr>
        <dsp:cNvPr id="0" name=""/>
        <dsp:cNvSpPr/>
      </dsp:nvSpPr>
      <dsp:spPr>
        <a:xfrm>
          <a:off x="3335536" y="4415446"/>
          <a:ext cx="3031599" cy="181895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Blog post</a:t>
          </a:r>
        </a:p>
      </dsp:txBody>
      <dsp:txXfrm>
        <a:off x="3335536" y="4415446"/>
        <a:ext cx="3031599" cy="18189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1BE2D6-F66A-214C-9F06-E06DBFC2C931}">
      <dsp:nvSpPr>
        <dsp:cNvPr id="0" name=""/>
        <dsp:cNvSpPr/>
      </dsp:nvSpPr>
      <dsp:spPr>
        <a:xfrm>
          <a:off x="0" y="40290"/>
          <a:ext cx="3286125" cy="197167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Title</a:t>
          </a:r>
        </a:p>
      </dsp:txBody>
      <dsp:txXfrm>
        <a:off x="0" y="40290"/>
        <a:ext cx="3286125" cy="1971675"/>
      </dsp:txXfrm>
    </dsp:sp>
    <dsp:sp modelId="{6C79283A-1451-A44C-9261-96DF4E8FFED2}">
      <dsp:nvSpPr>
        <dsp:cNvPr id="0" name=""/>
        <dsp:cNvSpPr/>
      </dsp:nvSpPr>
      <dsp:spPr>
        <a:xfrm>
          <a:off x="3614737" y="40290"/>
          <a:ext cx="3286125" cy="197167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Key findings</a:t>
          </a:r>
        </a:p>
      </dsp:txBody>
      <dsp:txXfrm>
        <a:off x="3614737" y="40290"/>
        <a:ext cx="3286125" cy="1971675"/>
      </dsp:txXfrm>
    </dsp:sp>
    <dsp:sp modelId="{47C72126-4974-C44E-8B24-42B78ABA8B80}">
      <dsp:nvSpPr>
        <dsp:cNvPr id="0" name=""/>
        <dsp:cNvSpPr/>
      </dsp:nvSpPr>
      <dsp:spPr>
        <a:xfrm>
          <a:off x="7229475" y="40290"/>
          <a:ext cx="3286125" cy="197167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a:t>Visualisations:</a:t>
          </a:r>
        </a:p>
        <a:p>
          <a:pPr marL="228600" lvl="1" indent="-228600" algn="l" defTabSz="1066800">
            <a:lnSpc>
              <a:spcPct val="90000"/>
            </a:lnSpc>
            <a:spcBef>
              <a:spcPct val="0"/>
            </a:spcBef>
            <a:spcAft>
              <a:spcPct val="15000"/>
            </a:spcAft>
            <a:buChar char="•"/>
          </a:pPr>
          <a:r>
            <a:rPr lang="en-US" sz="2400" kern="1200" dirty="0"/>
            <a:t>Pictures</a:t>
          </a:r>
        </a:p>
        <a:p>
          <a:pPr marL="228600" lvl="1" indent="-228600" algn="l" defTabSz="1066800">
            <a:lnSpc>
              <a:spcPct val="90000"/>
            </a:lnSpc>
            <a:spcBef>
              <a:spcPct val="0"/>
            </a:spcBef>
            <a:spcAft>
              <a:spcPct val="15000"/>
            </a:spcAft>
            <a:buChar char="•"/>
          </a:pPr>
          <a:r>
            <a:rPr lang="en-US" sz="2400" kern="1200" dirty="0"/>
            <a:t>Data graphs</a:t>
          </a:r>
        </a:p>
      </dsp:txBody>
      <dsp:txXfrm>
        <a:off x="7229475" y="40290"/>
        <a:ext cx="3286125" cy="1971675"/>
      </dsp:txXfrm>
    </dsp:sp>
    <dsp:sp modelId="{B7C2B91C-2A5A-7B44-95B6-4FB2932675BF}">
      <dsp:nvSpPr>
        <dsp:cNvPr id="0" name=""/>
        <dsp:cNvSpPr/>
      </dsp:nvSpPr>
      <dsp:spPr>
        <a:xfrm>
          <a:off x="0" y="2340578"/>
          <a:ext cx="3286125" cy="197167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Recommendations from findings</a:t>
          </a:r>
        </a:p>
      </dsp:txBody>
      <dsp:txXfrm>
        <a:off x="0" y="2340578"/>
        <a:ext cx="3286125" cy="1971675"/>
      </dsp:txXfrm>
    </dsp:sp>
    <dsp:sp modelId="{F3E816FF-6C55-D145-B855-8ACE4EE179D4}">
      <dsp:nvSpPr>
        <dsp:cNvPr id="0" name=""/>
        <dsp:cNvSpPr/>
      </dsp:nvSpPr>
      <dsp:spPr>
        <a:xfrm>
          <a:off x="3614737" y="2340578"/>
          <a:ext cx="3286125" cy="197167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Contact details</a:t>
          </a:r>
        </a:p>
      </dsp:txBody>
      <dsp:txXfrm>
        <a:off x="3614737" y="2340578"/>
        <a:ext cx="3286125" cy="1971675"/>
      </dsp:txXfrm>
    </dsp:sp>
    <dsp:sp modelId="{AE8296C1-D5A3-7C42-A518-546106E10043}">
      <dsp:nvSpPr>
        <dsp:cNvPr id="0" name=""/>
        <dsp:cNvSpPr/>
      </dsp:nvSpPr>
      <dsp:spPr>
        <a:xfrm>
          <a:off x="7229475" y="2340578"/>
          <a:ext cx="3286125" cy="197167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endParaRPr lang="en-US" sz="3100" kern="1200" dirty="0"/>
        </a:p>
      </dsp:txBody>
      <dsp:txXfrm>
        <a:off x="7229475" y="2340578"/>
        <a:ext cx="3286125" cy="19716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1A73C8-8446-EF43-A086-5DD42A0F7EA6}">
      <dsp:nvSpPr>
        <dsp:cNvPr id="0" name=""/>
        <dsp:cNvSpPr/>
      </dsp:nvSpPr>
      <dsp:spPr>
        <a:xfrm>
          <a:off x="0" y="2703"/>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3D9B29-574E-E84C-AC81-E3B45DE5C056}">
      <dsp:nvSpPr>
        <dsp:cNvPr id="0" name=""/>
        <dsp:cNvSpPr/>
      </dsp:nvSpPr>
      <dsp:spPr>
        <a:xfrm>
          <a:off x="0" y="2703"/>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GB" sz="2900" b="1" i="0" u="sng" kern="1200" dirty="0"/>
            <a:t>The role of adult service websites in addressing modern slavery</a:t>
          </a:r>
          <a:endParaRPr lang="en-US" sz="2900" b="1" u="sng" kern="1200" dirty="0"/>
        </a:p>
      </dsp:txBody>
      <dsp:txXfrm>
        <a:off x="0" y="2703"/>
        <a:ext cx="6900512" cy="1843578"/>
      </dsp:txXfrm>
    </dsp:sp>
    <dsp:sp modelId="{9D2195CC-4366-C543-975F-41703B9A9BD6}">
      <dsp:nvSpPr>
        <dsp:cNvPr id="0" name=""/>
        <dsp:cNvSpPr/>
      </dsp:nvSpPr>
      <dsp:spPr>
        <a:xfrm>
          <a:off x="0" y="1846281"/>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E208F4-0997-0E42-AACB-E59EC90D314F}">
      <dsp:nvSpPr>
        <dsp:cNvPr id="0" name=""/>
        <dsp:cNvSpPr/>
      </dsp:nvSpPr>
      <dsp:spPr>
        <a:xfrm>
          <a:off x="0" y="1846281"/>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dirty="0"/>
            <a:t>Sub-title? – what message about the project do you want to communicate</a:t>
          </a:r>
        </a:p>
      </dsp:txBody>
      <dsp:txXfrm>
        <a:off x="0" y="1846281"/>
        <a:ext cx="6900512" cy="1843578"/>
      </dsp:txXfrm>
    </dsp:sp>
    <dsp:sp modelId="{36F1AD88-B17B-EA41-8F2F-01C9190E0D89}">
      <dsp:nvSpPr>
        <dsp:cNvPr id="0" name=""/>
        <dsp:cNvSpPr/>
      </dsp:nvSpPr>
      <dsp:spPr>
        <a:xfrm>
          <a:off x="0" y="3689859"/>
          <a:ext cx="6900512"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91C3B5-E43D-E14F-ABB5-1B0B39DAEE3A}">
      <dsp:nvSpPr>
        <dsp:cNvPr id="0" name=""/>
        <dsp:cNvSpPr/>
      </dsp:nvSpPr>
      <dsp:spPr>
        <a:xfrm>
          <a:off x="0" y="3689859"/>
          <a:ext cx="6900512" cy="184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just" defTabSz="1289050">
            <a:lnSpc>
              <a:spcPct val="90000"/>
            </a:lnSpc>
            <a:spcBef>
              <a:spcPct val="0"/>
            </a:spcBef>
            <a:spcAft>
              <a:spcPct val="35000"/>
            </a:spcAft>
            <a:buNone/>
          </a:pPr>
          <a:r>
            <a:rPr lang="en-US" sz="2900" b="1" kern="1200" dirty="0"/>
            <a:t>Key words: </a:t>
          </a:r>
          <a:r>
            <a:rPr lang="en-GB" sz="2900" kern="1200" dirty="0"/>
            <a:t>freedom, modern slavery, empowerment, safe, autonomy, agency, hostage, victim, prisoner, legal rights, online safety </a:t>
          </a:r>
          <a:endParaRPr lang="en-US" sz="2900" kern="1200" dirty="0"/>
        </a:p>
      </dsp:txBody>
      <dsp:txXfrm>
        <a:off x="0" y="3689859"/>
        <a:ext cx="6900512" cy="184357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F5151-590F-7643-80C1-1B24CFDD33AA}">
      <dsp:nvSpPr>
        <dsp:cNvPr id="0" name=""/>
        <dsp:cNvSpPr/>
      </dsp:nvSpPr>
      <dsp:spPr>
        <a:xfrm>
          <a:off x="0" y="25657"/>
          <a:ext cx="6492875" cy="74353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Interviews</a:t>
          </a:r>
        </a:p>
      </dsp:txBody>
      <dsp:txXfrm>
        <a:off x="36296" y="61953"/>
        <a:ext cx="6420283" cy="670943"/>
      </dsp:txXfrm>
    </dsp:sp>
    <dsp:sp modelId="{CB52C9C0-2EE1-4A4B-89E3-9079B512FFA9}">
      <dsp:nvSpPr>
        <dsp:cNvPr id="0" name=""/>
        <dsp:cNvSpPr/>
      </dsp:nvSpPr>
      <dsp:spPr>
        <a:xfrm>
          <a:off x="0" y="769192"/>
          <a:ext cx="6492875" cy="198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149"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GB" sz="2400" kern="1200" dirty="0"/>
            <a:t>51 interviews:</a:t>
          </a:r>
        </a:p>
        <a:p>
          <a:pPr marL="457200" lvl="2" indent="-228600" algn="l" defTabSz="1066800">
            <a:lnSpc>
              <a:spcPct val="90000"/>
            </a:lnSpc>
            <a:spcBef>
              <a:spcPct val="0"/>
            </a:spcBef>
            <a:spcAft>
              <a:spcPct val="20000"/>
            </a:spcAft>
            <a:buChar char="•"/>
          </a:pPr>
          <a:r>
            <a:rPr lang="en-GB" sz="2400" kern="1200" dirty="0"/>
            <a:t>the police (n=30),</a:t>
          </a:r>
        </a:p>
        <a:p>
          <a:pPr marL="457200" lvl="2" indent="-228600" algn="l" defTabSz="1066800">
            <a:lnSpc>
              <a:spcPct val="90000"/>
            </a:lnSpc>
            <a:spcBef>
              <a:spcPct val="0"/>
            </a:spcBef>
            <a:spcAft>
              <a:spcPct val="20000"/>
            </a:spcAft>
            <a:buChar char="•"/>
          </a:pPr>
          <a:r>
            <a:rPr lang="en-GB" sz="2400" kern="1200" dirty="0"/>
            <a:t>practitioners (n=13)</a:t>
          </a:r>
        </a:p>
        <a:p>
          <a:pPr marL="457200" lvl="2" indent="-228600" algn="l" defTabSz="1066800">
            <a:lnSpc>
              <a:spcPct val="90000"/>
            </a:lnSpc>
            <a:spcBef>
              <a:spcPct val="0"/>
            </a:spcBef>
            <a:spcAft>
              <a:spcPct val="20000"/>
            </a:spcAft>
            <a:buChar char="•"/>
          </a:pPr>
          <a:r>
            <a:rPr lang="en-GB" sz="2400" kern="1200" dirty="0"/>
            <a:t>and those working in the Adult Service Website industry (n=6)</a:t>
          </a:r>
        </a:p>
      </dsp:txBody>
      <dsp:txXfrm>
        <a:off x="0" y="769192"/>
        <a:ext cx="6492875" cy="1989270"/>
      </dsp:txXfrm>
    </dsp:sp>
    <dsp:sp modelId="{9C7F4D98-E52D-9646-A5EB-FB072A422046}">
      <dsp:nvSpPr>
        <dsp:cNvPr id="0" name=""/>
        <dsp:cNvSpPr/>
      </dsp:nvSpPr>
      <dsp:spPr>
        <a:xfrm>
          <a:off x="0" y="2758462"/>
          <a:ext cx="6492875" cy="743535"/>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Survey</a:t>
          </a:r>
        </a:p>
      </dsp:txBody>
      <dsp:txXfrm>
        <a:off x="36296" y="2794758"/>
        <a:ext cx="6420283" cy="670943"/>
      </dsp:txXfrm>
    </dsp:sp>
    <dsp:sp modelId="{74E06A6C-2F14-4F47-9FE3-0FE1CB369856}">
      <dsp:nvSpPr>
        <dsp:cNvPr id="0" name=""/>
        <dsp:cNvSpPr/>
      </dsp:nvSpPr>
      <dsp:spPr>
        <a:xfrm>
          <a:off x="0" y="3501997"/>
          <a:ext cx="6492875" cy="834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149"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GB" sz="2400" kern="1200" dirty="0"/>
            <a:t>Ongoing but currently at:</a:t>
          </a:r>
        </a:p>
        <a:p>
          <a:pPr marL="457200" lvl="2" indent="-228600" algn="l" defTabSz="1066800">
            <a:lnSpc>
              <a:spcPct val="90000"/>
            </a:lnSpc>
            <a:spcBef>
              <a:spcPct val="0"/>
            </a:spcBef>
            <a:spcAft>
              <a:spcPct val="20000"/>
            </a:spcAft>
            <a:buChar char="•"/>
          </a:pPr>
          <a:r>
            <a:rPr lang="en-GB" sz="2400" kern="1200" dirty="0"/>
            <a:t>116 responses from sex buyers</a:t>
          </a:r>
        </a:p>
      </dsp:txBody>
      <dsp:txXfrm>
        <a:off x="0" y="3501997"/>
        <a:ext cx="6492875" cy="834210"/>
      </dsp:txXfrm>
    </dsp:sp>
    <dsp:sp modelId="{BE4A1147-AF3B-5B49-8824-95A3944111D7}">
      <dsp:nvSpPr>
        <dsp:cNvPr id="0" name=""/>
        <dsp:cNvSpPr/>
      </dsp:nvSpPr>
      <dsp:spPr>
        <a:xfrm>
          <a:off x="0" y="4336207"/>
          <a:ext cx="6492875" cy="743535"/>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t>Contemporary Historical Helpline Data</a:t>
          </a:r>
        </a:p>
      </dsp:txBody>
      <dsp:txXfrm>
        <a:off x="36296" y="4372503"/>
        <a:ext cx="6420283" cy="67094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33EF73-BC2F-1843-A5A3-875013FEE6AD}">
      <dsp:nvSpPr>
        <dsp:cNvPr id="0" name=""/>
        <dsp:cNvSpPr/>
      </dsp:nvSpPr>
      <dsp:spPr>
        <a:xfrm>
          <a:off x="0" y="485338"/>
          <a:ext cx="6263640" cy="147869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US" sz="1700" kern="1200" dirty="0"/>
            <a:t>This is such a widespread issue that we are effectively fire-fighting it.  You can send us to a fire, we’ll put that fire out, but at the same time, the rest of the town is also burning (Intelligence Officer, South West)</a:t>
          </a:r>
        </a:p>
      </dsp:txBody>
      <dsp:txXfrm>
        <a:off x="72184" y="557522"/>
        <a:ext cx="6119272" cy="1334329"/>
      </dsp:txXfrm>
    </dsp:sp>
    <dsp:sp modelId="{58ACA675-CECE-BB44-8BCB-9F65C52E91F2}">
      <dsp:nvSpPr>
        <dsp:cNvPr id="0" name=""/>
        <dsp:cNvSpPr/>
      </dsp:nvSpPr>
      <dsp:spPr>
        <a:xfrm>
          <a:off x="0" y="2012995"/>
          <a:ext cx="6263640" cy="1478697"/>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US" sz="1700" kern="1200" dirty="0"/>
            <a:t>So yes, it’s almost a perfect crime, you've got a commodity that’s going to keep giving you an income and all you've got to do is decide which hotel they're going to go to next (Intelligence Officer, Greater London)</a:t>
          </a:r>
        </a:p>
      </dsp:txBody>
      <dsp:txXfrm>
        <a:off x="72184" y="2085179"/>
        <a:ext cx="6119272" cy="1334329"/>
      </dsp:txXfrm>
    </dsp:sp>
    <dsp:sp modelId="{E405BEA1-87B6-6C49-A582-E7EE9595D558}">
      <dsp:nvSpPr>
        <dsp:cNvPr id="0" name=""/>
        <dsp:cNvSpPr/>
      </dsp:nvSpPr>
      <dsp:spPr>
        <a:xfrm>
          <a:off x="0" y="3540652"/>
          <a:ext cx="6263640" cy="1478697"/>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just" defTabSz="755650">
            <a:lnSpc>
              <a:spcPct val="90000"/>
            </a:lnSpc>
            <a:spcBef>
              <a:spcPct val="0"/>
            </a:spcBef>
            <a:spcAft>
              <a:spcPct val="35000"/>
            </a:spcAft>
            <a:buNone/>
          </a:pPr>
          <a:r>
            <a:rPr lang="en-US" sz="1700" kern="1200" dirty="0"/>
            <a:t>What we saw particularly with sexual exploitation, is the medium that’s used most often in relation to advertising people is via these ASWs, which is almost like a Yellow Pages of sex work, it’s the main way that people advertise and customers or punters get in contact with people (Detective Inspector, North East)</a:t>
          </a:r>
        </a:p>
      </dsp:txBody>
      <dsp:txXfrm>
        <a:off x="72184" y="3612836"/>
        <a:ext cx="6119272" cy="133432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429474-DB99-4648-A840-870660046DD8}">
      <dsp:nvSpPr>
        <dsp:cNvPr id="0" name=""/>
        <dsp:cNvSpPr/>
      </dsp:nvSpPr>
      <dsp:spPr>
        <a:xfrm>
          <a:off x="0" y="385088"/>
          <a:ext cx="6263640" cy="154937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just" defTabSz="666750">
            <a:lnSpc>
              <a:spcPct val="90000"/>
            </a:lnSpc>
            <a:spcBef>
              <a:spcPct val="0"/>
            </a:spcBef>
            <a:spcAft>
              <a:spcPct val="35000"/>
            </a:spcAft>
            <a:buNone/>
          </a:pPr>
          <a:r>
            <a:rPr lang="en-US" sz="1500" kern="1200" dirty="0"/>
            <a:t>My job with victims is really largely initially, being an independent person that’s not dressed like police and making sure they know every bit of information they need to know to make an informed decision about whether they stay where they are or not. (Victim Navigator, UK based charity)</a:t>
          </a:r>
        </a:p>
      </dsp:txBody>
      <dsp:txXfrm>
        <a:off x="75634" y="460722"/>
        <a:ext cx="6112372" cy="1398102"/>
      </dsp:txXfrm>
    </dsp:sp>
    <dsp:sp modelId="{3541DF09-F156-954B-8EB5-4FC79373D7F1}">
      <dsp:nvSpPr>
        <dsp:cNvPr id="0" name=""/>
        <dsp:cNvSpPr/>
      </dsp:nvSpPr>
      <dsp:spPr>
        <a:xfrm>
          <a:off x="0" y="1977658"/>
          <a:ext cx="6263640" cy="154937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just" defTabSz="666750">
            <a:lnSpc>
              <a:spcPct val="90000"/>
            </a:lnSpc>
            <a:spcBef>
              <a:spcPct val="0"/>
            </a:spcBef>
            <a:spcAft>
              <a:spcPct val="35000"/>
            </a:spcAft>
            <a:buNone/>
          </a:pPr>
          <a:r>
            <a:rPr lang="en-US" sz="1500" kern="1200"/>
            <a:t>We try as best that we can, to keep people with one support worker throughout their time with us. That depends on turnover, but we do have service users who’ve been working with us for three or four years, and as much as possible, they would see one person that whole time (Project Lead, National Women’s Charity)</a:t>
          </a:r>
        </a:p>
      </dsp:txBody>
      <dsp:txXfrm>
        <a:off x="75634" y="2053292"/>
        <a:ext cx="6112372" cy="1398102"/>
      </dsp:txXfrm>
    </dsp:sp>
    <dsp:sp modelId="{BB29E711-CBFC-604E-99B4-C263E16A78CD}">
      <dsp:nvSpPr>
        <dsp:cNvPr id="0" name=""/>
        <dsp:cNvSpPr/>
      </dsp:nvSpPr>
      <dsp:spPr>
        <a:xfrm>
          <a:off x="0" y="3570229"/>
          <a:ext cx="6263640" cy="154937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just" defTabSz="666750">
            <a:lnSpc>
              <a:spcPct val="90000"/>
            </a:lnSpc>
            <a:spcBef>
              <a:spcPct val="0"/>
            </a:spcBef>
            <a:spcAft>
              <a:spcPct val="35000"/>
            </a:spcAft>
            <a:buNone/>
          </a:pPr>
          <a:r>
            <a:rPr lang="en-US" sz="1500" kern="1200" dirty="0"/>
            <a:t>And then a lot of the work around survivor consultants and really getting the voice of survivors as part of the work that we do, and making sure that where there are good things that happen, we reflect and make sure that that’s included in all of our work. Where there are bad things, we make sure that we try and influence to prevent that in the future. (Director, Head of Policy and Modern Slavery Coordinator, National Charity)</a:t>
          </a:r>
        </a:p>
      </dsp:txBody>
      <dsp:txXfrm>
        <a:off x="75634" y="3645863"/>
        <a:ext cx="6112372" cy="1398102"/>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E224D8-8BB8-734D-A1BC-9F80634E9761}" type="datetimeFigureOut">
              <a:rPr lang="en-US" smtClean="0"/>
              <a:t>3/10/23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193F2-19C6-8A41-AFFA-F4199C951E5F}" type="slidenum">
              <a:rPr lang="en-US" smtClean="0"/>
              <a:t>‹#›</a:t>
            </a:fld>
            <a:endParaRPr lang="en-US"/>
          </a:p>
        </p:txBody>
      </p:sp>
    </p:spTree>
    <p:extLst>
      <p:ext uri="{BB962C8B-B14F-4D97-AF65-F5344CB8AC3E}">
        <p14:creationId xmlns:p14="http://schemas.microsoft.com/office/powerpoint/2010/main" val="1845359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knowledge.cafe/knowledge-cafe-concep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most academic journals require subscriptions to access full text articles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academic papers are not especially user-friendly and often can be difficult to understand and interpret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it is unlikely that beneficiaries have sufficient time to read academic papers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A0A193F2-19C6-8A41-AFFA-F4199C951E5F}" type="slidenum">
              <a:rPr lang="en-US" smtClean="0"/>
              <a:t>4</a:t>
            </a:fld>
            <a:endParaRPr lang="en-US"/>
          </a:p>
        </p:txBody>
      </p:sp>
    </p:spTree>
    <p:extLst>
      <p:ext uri="{BB962C8B-B14F-4D97-AF65-F5344CB8AC3E}">
        <p14:creationId xmlns:p14="http://schemas.microsoft.com/office/powerpoint/2010/main" val="1326163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=Fy4GszKoYu8</a:t>
            </a:r>
          </a:p>
          <a:p>
            <a:endParaRPr lang="en-US" dirty="0"/>
          </a:p>
        </p:txBody>
      </p:sp>
      <p:sp>
        <p:nvSpPr>
          <p:cNvPr id="4" name="Slide Number Placeholder 3"/>
          <p:cNvSpPr>
            <a:spLocks noGrp="1"/>
          </p:cNvSpPr>
          <p:nvPr>
            <p:ph type="sldNum" sz="quarter" idx="5"/>
          </p:nvPr>
        </p:nvSpPr>
        <p:spPr/>
        <p:txBody>
          <a:bodyPr/>
          <a:lstStyle/>
          <a:p>
            <a:fld id="{A0A193F2-19C6-8A41-AFFA-F4199C951E5F}" type="slidenum">
              <a:rPr lang="en-US" smtClean="0"/>
              <a:t>5</a:t>
            </a:fld>
            <a:endParaRPr lang="en-US"/>
          </a:p>
        </p:txBody>
      </p:sp>
    </p:spTree>
    <p:extLst>
      <p:ext uri="{BB962C8B-B14F-4D97-AF65-F5344CB8AC3E}">
        <p14:creationId xmlns:p14="http://schemas.microsoft.com/office/powerpoint/2010/main" val="649528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u="none" strike="noStrike" dirty="0">
                <a:solidFill>
                  <a:srgbClr val="3C3C3C"/>
                </a:solidFill>
                <a:effectLst/>
                <a:latin typeface="Open Sans" panose="020F0502020204030204" pitchFamily="34" charset="0"/>
              </a:rPr>
              <a:t>A knowledge café can be used ‘to learn from each other, share ideas and insights and gain a deeper understanding of a topic and the issues involved’ (</a:t>
            </a:r>
            <a:r>
              <a:rPr lang="en-GB" b="0" i="0" u="none" strike="noStrike" dirty="0">
                <a:solidFill>
                  <a:srgbClr val="F85822"/>
                </a:solidFill>
                <a:effectLst/>
                <a:latin typeface="Open Sans" panose="020B0606030504020204" pitchFamily="34" charset="0"/>
                <a:hlinkClick r:id="rId3"/>
              </a:rPr>
              <a:t>knowledge.café</a:t>
            </a:r>
            <a:r>
              <a:rPr lang="en-GB" b="0" i="0" u="none" strike="noStrike" dirty="0">
                <a:solidFill>
                  <a:srgbClr val="3C3C3C"/>
                </a:solidFill>
                <a:effectLst/>
                <a:latin typeface="Open Sans" panose="020B0606030504020204" pitchFamily="34" charset="0"/>
              </a:rPr>
              <a:t>). It is a largely self-directed forum where participants share ideas.</a:t>
            </a:r>
          </a:p>
          <a:p>
            <a:endParaRPr lang="en-GB" b="0" i="0" u="none" strike="noStrike" dirty="0">
              <a:solidFill>
                <a:srgbClr val="3C3C3C"/>
              </a:solidFill>
              <a:effectLst/>
              <a:latin typeface="Open Sans" panose="020B0606030504020204" pitchFamily="34" charset="0"/>
            </a:endParaRPr>
          </a:p>
          <a:p>
            <a:r>
              <a:rPr lang="en-US" dirty="0"/>
              <a:t>Using visuals (which may be ones similar to the previous solution) rather than lots of text can be helpful in getting across insights in a clear and concise way. </a:t>
            </a:r>
          </a:p>
          <a:p>
            <a:endParaRPr lang="en-US" dirty="0"/>
          </a:p>
          <a:p>
            <a:r>
              <a:rPr lang="en-US" dirty="0"/>
              <a:t>Brief or details audio explaining why we did the research, what we did, and what we found can be a great way to engage people who don’t want to read text</a:t>
            </a:r>
          </a:p>
        </p:txBody>
      </p:sp>
      <p:sp>
        <p:nvSpPr>
          <p:cNvPr id="4" name="Slide Number Placeholder 3"/>
          <p:cNvSpPr>
            <a:spLocks noGrp="1"/>
          </p:cNvSpPr>
          <p:nvPr>
            <p:ph type="sldNum" sz="quarter" idx="5"/>
          </p:nvPr>
        </p:nvSpPr>
        <p:spPr/>
        <p:txBody>
          <a:bodyPr/>
          <a:lstStyle/>
          <a:p>
            <a:fld id="{A0A193F2-19C6-8A41-AFFA-F4199C951E5F}" type="slidenum">
              <a:rPr lang="en-US" smtClean="0"/>
              <a:t>11</a:t>
            </a:fld>
            <a:endParaRPr lang="en-US"/>
          </a:p>
        </p:txBody>
      </p:sp>
    </p:spTree>
    <p:extLst>
      <p:ext uri="{BB962C8B-B14F-4D97-AF65-F5344CB8AC3E}">
        <p14:creationId xmlns:p14="http://schemas.microsoft.com/office/powerpoint/2010/main" val="2193616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A193F2-19C6-8A41-AFFA-F4199C951E5F}" type="slidenum">
              <a:rPr lang="en-US" smtClean="0"/>
              <a:t>13</a:t>
            </a:fld>
            <a:endParaRPr lang="en-US"/>
          </a:p>
        </p:txBody>
      </p:sp>
    </p:spTree>
    <p:extLst>
      <p:ext uri="{BB962C8B-B14F-4D97-AF65-F5344CB8AC3E}">
        <p14:creationId xmlns:p14="http://schemas.microsoft.com/office/powerpoint/2010/main" val="228347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2926-9C2D-33C5-020E-FE19D5E9D3C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796C5D0-D7F1-CDD8-0044-1FF14555E2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008CF0E-C183-07BB-6AC0-2285AB4938B5}"/>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8AC1020C-7E19-3ADE-E124-3B96D73955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7EE065-5F44-AB1F-59A0-9ED804525E0C}"/>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3131270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A3A84-12CA-EDFD-0B86-DECEF222E43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EA4DA0F-46C7-4A3A-4C02-13F74E449D0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389EB3-69FE-E637-9CB5-834D0C80430D}"/>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BFA493B2-BC9A-987B-6033-08E9D0C365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27E462-E60E-4197-8151-291413DC5AD5}"/>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206606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66F33C-6106-6479-85FF-1119BEEE9BB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F8DD73C-3301-6DC6-698B-3A34C18F98F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C617823-4C46-C272-FE7D-28666F943541}"/>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1C06733B-86EE-F70A-8C09-0AAD2D4E88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03AD91-8A12-1540-6A84-0F8D7B1E05B1}"/>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3911266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Red G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13A9B0-C64C-DC44-9119-E740C8294049}"/>
              </a:ext>
            </a:extLst>
          </p:cNvPr>
          <p:cNvPicPr>
            <a:picLocks noChangeAspect="1"/>
          </p:cNvPicPr>
          <p:nvPr userDrawn="1"/>
        </p:nvPicPr>
        <p:blipFill>
          <a:blip r:embed="rId2"/>
          <a:stretch>
            <a:fillRect/>
          </a:stretch>
        </p:blipFill>
        <p:spPr>
          <a:xfrm>
            <a:off x="0" y="920"/>
            <a:ext cx="12192000" cy="6856163"/>
          </a:xfrm>
          <a:prstGeom prst="rect">
            <a:avLst/>
          </a:prstGeom>
        </p:spPr>
      </p:pic>
      <p:pic>
        <p:nvPicPr>
          <p:cNvPr id="7" name="Picture 6">
            <a:extLst>
              <a:ext uri="{FF2B5EF4-FFF2-40B4-BE49-F238E27FC236}">
                <a16:creationId xmlns:a16="http://schemas.microsoft.com/office/drawing/2014/main" id="{B3092E56-9409-D646-A2F0-E041C56BC928}"/>
              </a:ext>
            </a:extLst>
          </p:cNvPr>
          <p:cNvPicPr>
            <a:picLocks noChangeAspect="1"/>
          </p:cNvPicPr>
          <p:nvPr userDrawn="1"/>
        </p:nvPicPr>
        <p:blipFill>
          <a:blip r:embed="rId3"/>
          <a:stretch>
            <a:fillRect/>
          </a:stretch>
        </p:blipFill>
        <p:spPr>
          <a:xfrm>
            <a:off x="316791" y="377983"/>
            <a:ext cx="1982732" cy="529316"/>
          </a:xfrm>
          <a:prstGeom prst="rect">
            <a:avLst/>
          </a:prstGeom>
        </p:spPr>
      </p:pic>
      <p:sp>
        <p:nvSpPr>
          <p:cNvPr id="8" name="Freeform 7">
            <a:extLst>
              <a:ext uri="{FF2B5EF4-FFF2-40B4-BE49-F238E27FC236}">
                <a16:creationId xmlns:a16="http://schemas.microsoft.com/office/drawing/2014/main" id="{22C9EFCD-C67F-474D-AD1D-EC90908A642E}"/>
              </a:ext>
            </a:extLst>
          </p:cNvPr>
          <p:cNvSpPr/>
          <p:nvPr userDrawn="1"/>
        </p:nvSpPr>
        <p:spPr>
          <a:xfrm>
            <a:off x="365005" y="4228779"/>
            <a:ext cx="303144" cy="509567"/>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9" name="Straight Connector 8">
            <a:extLst>
              <a:ext uri="{FF2B5EF4-FFF2-40B4-BE49-F238E27FC236}">
                <a16:creationId xmlns:a16="http://schemas.microsoft.com/office/drawing/2014/main" id="{FD50F7F3-3ABA-DD4A-B67F-C1E9939D78D2}"/>
              </a:ext>
            </a:extLst>
          </p:cNvPr>
          <p:cNvCxnSpPr>
            <a:cxnSpLocks/>
          </p:cNvCxnSpPr>
          <p:nvPr userDrawn="1"/>
        </p:nvCxnSpPr>
        <p:spPr>
          <a:xfrm>
            <a:off x="338570" y="4853445"/>
            <a:ext cx="1146683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reeform 9">
            <a:extLst>
              <a:ext uri="{FF2B5EF4-FFF2-40B4-BE49-F238E27FC236}">
                <a16:creationId xmlns:a16="http://schemas.microsoft.com/office/drawing/2014/main" id="{B651C59A-1F9A-9543-A69F-B4ECF0345915}"/>
              </a:ext>
            </a:extLst>
          </p:cNvPr>
          <p:cNvSpPr/>
          <p:nvPr userDrawn="1"/>
        </p:nvSpPr>
        <p:spPr>
          <a:xfrm rot="10800000">
            <a:off x="11528697" y="1735626"/>
            <a:ext cx="303144" cy="509567"/>
          </a:xfrm>
          <a:custGeom>
            <a:avLst/>
            <a:gdLst>
              <a:gd name="connsiteX0" fmla="*/ 0 w 227358"/>
              <a:gd name="connsiteY0" fmla="*/ 320323 h 382293"/>
              <a:gd name="connsiteX1" fmla="*/ 227358 w 227358"/>
              <a:gd name="connsiteY1" fmla="*/ 320323 h 382293"/>
              <a:gd name="connsiteX2" fmla="*/ 227358 w 227358"/>
              <a:gd name="connsiteY2" fmla="*/ 382293 h 382293"/>
              <a:gd name="connsiteX3" fmla="*/ 0 w 227358"/>
              <a:gd name="connsiteY3" fmla="*/ 382293 h 382293"/>
              <a:gd name="connsiteX4" fmla="*/ 1 w 227358"/>
              <a:gd name="connsiteY4" fmla="*/ 0 h 382293"/>
              <a:gd name="connsiteX5" fmla="*/ 62032 w 227358"/>
              <a:gd name="connsiteY5" fmla="*/ 0 h 382293"/>
              <a:gd name="connsiteX6" fmla="*/ 62032 w 227358"/>
              <a:gd name="connsiteY6" fmla="*/ 320322 h 382293"/>
              <a:gd name="connsiteX7" fmla="*/ 1 w 227358"/>
              <a:gd name="connsiteY7" fmla="*/ 320322 h 38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358" h="382293">
                <a:moveTo>
                  <a:pt x="0" y="320323"/>
                </a:moveTo>
                <a:lnTo>
                  <a:pt x="227358" y="320323"/>
                </a:lnTo>
                <a:lnTo>
                  <a:pt x="227358" y="382293"/>
                </a:lnTo>
                <a:lnTo>
                  <a:pt x="0" y="382293"/>
                </a:lnTo>
                <a:close/>
                <a:moveTo>
                  <a:pt x="1" y="0"/>
                </a:moveTo>
                <a:lnTo>
                  <a:pt x="62032" y="0"/>
                </a:lnTo>
                <a:lnTo>
                  <a:pt x="62032" y="320322"/>
                </a:lnTo>
                <a:lnTo>
                  <a:pt x="1" y="32032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Text Placeholder 2">
            <a:extLst>
              <a:ext uri="{FF2B5EF4-FFF2-40B4-BE49-F238E27FC236}">
                <a16:creationId xmlns:a16="http://schemas.microsoft.com/office/drawing/2014/main" id="{6113DB3C-26D4-7F4E-97CF-9CDB9D58D0A5}"/>
              </a:ext>
            </a:extLst>
          </p:cNvPr>
          <p:cNvSpPr>
            <a:spLocks noGrp="1"/>
          </p:cNvSpPr>
          <p:nvPr>
            <p:ph type="body" idx="1" hasCustomPrompt="1"/>
          </p:nvPr>
        </p:nvSpPr>
        <p:spPr>
          <a:xfrm>
            <a:off x="5053735" y="4336857"/>
            <a:ext cx="6751671" cy="346623"/>
          </a:xfrm>
          <a:prstGeom prst="rect">
            <a:avLst/>
          </a:prstGeom>
        </p:spPr>
        <p:txBody>
          <a:bodyPr>
            <a:noAutofit/>
          </a:bodyPr>
          <a:lstStyle>
            <a:lvl1pPr marL="0" indent="0">
              <a:buNone/>
              <a:defRPr sz="1867" cap="all"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dirty="0"/>
              <a:t>CLICK TO ADD AUTHOR</a:t>
            </a:r>
          </a:p>
        </p:txBody>
      </p:sp>
      <p:sp>
        <p:nvSpPr>
          <p:cNvPr id="11" name="Title Placeholder 1">
            <a:extLst>
              <a:ext uri="{FF2B5EF4-FFF2-40B4-BE49-F238E27FC236}">
                <a16:creationId xmlns:a16="http://schemas.microsoft.com/office/drawing/2014/main" id="{CD34C43D-5D07-BA47-B9A8-194CE0485909}"/>
              </a:ext>
            </a:extLst>
          </p:cNvPr>
          <p:cNvSpPr>
            <a:spLocks noGrp="1"/>
          </p:cNvSpPr>
          <p:nvPr>
            <p:ph type="title" hasCustomPrompt="1"/>
          </p:nvPr>
        </p:nvSpPr>
        <p:spPr>
          <a:xfrm>
            <a:off x="5068423" y="2245193"/>
            <a:ext cx="6748819" cy="1921696"/>
          </a:xfrm>
          <a:prstGeom prst="rect">
            <a:avLst/>
          </a:prstGeom>
        </p:spPr>
        <p:txBody>
          <a:bodyPr vert="horz" lIns="90000" tIns="45720" rIns="91440" bIns="45720" rtlCol="0" anchor="b" anchorCtr="0">
            <a:normAutofit/>
          </a:bodyPr>
          <a:lstStyle>
            <a:lvl1pPr>
              <a:defRPr cap="all" baseline="0">
                <a:solidFill>
                  <a:schemeClr val="bg1"/>
                </a:solidFill>
              </a:defRPr>
            </a:lvl1pPr>
          </a:lstStyle>
          <a:p>
            <a:r>
              <a:rPr lang="en-US" dirty="0"/>
              <a:t>CLICK TO add presentation title</a:t>
            </a:r>
          </a:p>
        </p:txBody>
      </p:sp>
    </p:spTree>
    <p:extLst>
      <p:ext uri="{BB962C8B-B14F-4D97-AF65-F5344CB8AC3E}">
        <p14:creationId xmlns:p14="http://schemas.microsoft.com/office/powerpoint/2010/main" val="1285032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ing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781E232-B3A6-BB44-83EB-179396B408F5}"/>
              </a:ext>
            </a:extLst>
          </p:cNvPr>
          <p:cNvSpPr>
            <a:spLocks noGrp="1"/>
          </p:cNvSpPr>
          <p:nvPr>
            <p:ph type="title" hasCustomPrompt="1"/>
          </p:nvPr>
        </p:nvSpPr>
        <p:spPr>
          <a:xfrm>
            <a:off x="352213" y="541867"/>
            <a:ext cx="11001587" cy="1149351"/>
          </a:xfrm>
          <a:prstGeom prst="rect">
            <a:avLst/>
          </a:prstGeom>
        </p:spPr>
        <p:txBody>
          <a:bodyPr vert="horz" lIns="91440" tIns="45720" rIns="91440" bIns="45720" rtlCol="0" anchor="t" anchorCtr="0">
            <a:normAutofit/>
          </a:bodyPr>
          <a:lstStyle/>
          <a:p>
            <a:r>
              <a:rPr lang="en-US" dirty="0"/>
              <a:t>CLICK TO ADD TITLE</a:t>
            </a:r>
          </a:p>
        </p:txBody>
      </p:sp>
      <p:sp>
        <p:nvSpPr>
          <p:cNvPr id="8" name="Text Placeholder 2">
            <a:extLst>
              <a:ext uri="{FF2B5EF4-FFF2-40B4-BE49-F238E27FC236}">
                <a16:creationId xmlns:a16="http://schemas.microsoft.com/office/drawing/2014/main" id="{76E778E3-0326-1945-9B80-D9C8DB1B8081}"/>
              </a:ext>
            </a:extLst>
          </p:cNvPr>
          <p:cNvSpPr>
            <a:spLocks noGrp="1"/>
          </p:cNvSpPr>
          <p:nvPr>
            <p:ph idx="1"/>
          </p:nvPr>
        </p:nvSpPr>
        <p:spPr>
          <a:xfrm>
            <a:off x="352214" y="1826685"/>
            <a:ext cx="11446933" cy="3876463"/>
          </a:xfrm>
          <a:prstGeom prst="rect">
            <a:avLst/>
          </a:prstGeom>
        </p:spPr>
        <p:txBody>
          <a:bodyPr vert="horz" lIns="91440" tIns="45720" rIns="91440" bIns="45720" rtlCol="0">
            <a:normAutofit/>
          </a:bodyPr>
          <a:lstStyle>
            <a:lvl1pPr>
              <a:buClr>
                <a:srgbClr val="D40028"/>
              </a:buClr>
              <a:defRPr sz="2400"/>
            </a:lvl1pPr>
            <a:lvl2pPr>
              <a:buClr>
                <a:srgbClr val="D40028"/>
              </a:buClr>
              <a:defRPr sz="2133"/>
            </a:lvl2pPr>
            <a:lvl3pPr>
              <a:buClr>
                <a:srgbClr val="D40028"/>
              </a:buClr>
              <a:defRPr sz="1867"/>
            </a:lvl3pPr>
            <a:lvl4pPr>
              <a:buClr>
                <a:srgbClr val="D40028"/>
              </a:buClr>
              <a:defRPr sz="1600"/>
            </a:lvl4pPr>
            <a:lvl5pPr>
              <a:buClr>
                <a:srgbClr val="D40028"/>
              </a:buCl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FAD2D920-67E6-2F41-AB90-2DB01A66D353}"/>
              </a:ext>
            </a:extLst>
          </p:cNvPr>
          <p:cNvSpPr>
            <a:spLocks noGrp="1"/>
          </p:cNvSpPr>
          <p:nvPr>
            <p:ph type="sldNum" sz="quarter" idx="4"/>
          </p:nvPr>
        </p:nvSpPr>
        <p:spPr>
          <a:xfrm>
            <a:off x="11472599" y="6410740"/>
            <a:ext cx="480053" cy="365125"/>
          </a:xfrm>
          <a:prstGeom prst="rect">
            <a:avLst/>
          </a:prstGeom>
        </p:spPr>
        <p:txBody>
          <a:bodyPr vert="horz" lIns="91440" tIns="45720" rIns="91440" bIns="45720" rtlCol="0" anchor="ctr"/>
          <a:lstStyle>
            <a:lvl1pPr algn="r">
              <a:defRPr sz="1067">
                <a:solidFill>
                  <a:srgbClr val="5B6770"/>
                </a:solidFill>
              </a:defRPr>
            </a:lvl1pPr>
          </a:lstStyle>
          <a:p>
            <a:fld id="{58687779-E69B-7343-8F6F-422D6150DAE5}" type="slidenum">
              <a:rPr lang="en-US" smtClean="0"/>
              <a:pPr/>
              <a:t>‹#›</a:t>
            </a:fld>
            <a:endParaRPr lang="en-US" dirty="0"/>
          </a:p>
        </p:txBody>
      </p:sp>
    </p:spTree>
    <p:extLst>
      <p:ext uri="{BB962C8B-B14F-4D97-AF65-F5344CB8AC3E}">
        <p14:creationId xmlns:p14="http://schemas.microsoft.com/office/powerpoint/2010/main" val="1002196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3DC4E-8DD4-52D8-A7D1-E23E4C1A970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993410D-7870-CBD7-DA85-1338A6ADB91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8EEAA1B-E8C7-CDDB-7E2D-DAFD02BD118B}"/>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2462FED0-3F1A-8D0C-85B3-3615569324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1ED359-7B1F-A6C8-C4ED-01860B684AAE}"/>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155284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EEB4A-BD4A-3F1C-E964-FD3AA853F68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0AC9814-E632-3E50-9F85-0F9D8C0E8C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DEC2EA4-E311-2A5F-9DCE-622E164CDE6F}"/>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736E32E5-0ABC-A38B-0F3F-16CFA5D8C1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0D1CA2-9464-1C20-3932-3DC4AED25089}"/>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403794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FA670-6907-824C-5056-7EFD1E32702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B539FA3-EFB7-DA2E-0B74-E2A8134B767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E968987-E4B4-29D2-2C39-A28B932596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4EAA11B-CC2B-63BC-3D01-E52685518896}"/>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6" name="Footer Placeholder 5">
            <a:extLst>
              <a:ext uri="{FF2B5EF4-FFF2-40B4-BE49-F238E27FC236}">
                <a16:creationId xmlns:a16="http://schemas.microsoft.com/office/drawing/2014/main" id="{9C02380C-9313-F3EB-182C-FDFD58094E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444019-94EA-54A6-C461-41F8DF7FEDF0}"/>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637710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C2E4-A730-99F0-90E7-A9DB8000C9E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92853A1-3163-8330-05DA-6DCCC5CF64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60A0735-F700-F46F-F748-00F8DEE0499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C5037C0-47D8-1A5D-9C66-CD7BC68BA7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310413-7499-ED48-DAB1-07096A5A7D1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E801BD7-13BA-C4F9-E6B1-D240B735EC7D}"/>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8" name="Footer Placeholder 7">
            <a:extLst>
              <a:ext uri="{FF2B5EF4-FFF2-40B4-BE49-F238E27FC236}">
                <a16:creationId xmlns:a16="http://schemas.microsoft.com/office/drawing/2014/main" id="{9D381E0D-6311-7A06-4B77-C259209E1C6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9481702-EFAA-FCCB-BBA5-9246296AD7E2}"/>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96507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71EF1-81CE-2EAB-2CC9-55F9A804236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2579A6B0-69B6-86EE-D027-FAA2680B5310}"/>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4" name="Footer Placeholder 3">
            <a:extLst>
              <a:ext uri="{FF2B5EF4-FFF2-40B4-BE49-F238E27FC236}">
                <a16:creationId xmlns:a16="http://schemas.microsoft.com/office/drawing/2014/main" id="{067629D3-7752-6D07-3409-C0F12E209C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C00B13-C06E-5332-9410-ACC8BDC490D9}"/>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2238411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08E5BA-81B1-B235-76AA-878977FF71A9}"/>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3" name="Footer Placeholder 2">
            <a:extLst>
              <a:ext uri="{FF2B5EF4-FFF2-40B4-BE49-F238E27FC236}">
                <a16:creationId xmlns:a16="http://schemas.microsoft.com/office/drawing/2014/main" id="{AB8B48F0-50B1-347A-7AB7-95F49E0750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C378D3-D9E4-602A-BAD0-E40299E15943}"/>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4074094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A0167-B266-431D-1583-65FA678A86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006C01-9B8B-3949-FD48-AF787C293A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405AEB3-4EEA-78B0-9632-5994FE257E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6BE046B-1054-984D-B86E-47E8AEF4A069}"/>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6" name="Footer Placeholder 5">
            <a:extLst>
              <a:ext uri="{FF2B5EF4-FFF2-40B4-BE49-F238E27FC236}">
                <a16:creationId xmlns:a16="http://schemas.microsoft.com/office/drawing/2014/main" id="{95B7D7F9-B942-BE48-7160-DB2C94848B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D58DCB-333A-2BDD-7807-3DFE33390278}"/>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3620513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C0F87-BB0A-6B3B-C411-D8B5CFA83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21D0EB-F2D2-9E33-F8FA-442C3A5192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CD46CA-6E09-A76A-C256-1AD9E74BA2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7797917-45EE-F1A9-7D49-C064D831D257}"/>
              </a:ext>
            </a:extLst>
          </p:cNvPr>
          <p:cNvSpPr>
            <a:spLocks noGrp="1"/>
          </p:cNvSpPr>
          <p:nvPr>
            <p:ph type="dt" sz="half" idx="10"/>
          </p:nvPr>
        </p:nvSpPr>
        <p:spPr/>
        <p:txBody>
          <a:bodyPr/>
          <a:lstStyle/>
          <a:p>
            <a:fld id="{37AE2A00-48D9-1446-9133-5467CAE0CBD2}" type="datetimeFigureOut">
              <a:rPr lang="en-US" smtClean="0"/>
              <a:t>3/10/23</a:t>
            </a:fld>
            <a:endParaRPr lang="en-US"/>
          </a:p>
        </p:txBody>
      </p:sp>
      <p:sp>
        <p:nvSpPr>
          <p:cNvPr id="6" name="Footer Placeholder 5">
            <a:extLst>
              <a:ext uri="{FF2B5EF4-FFF2-40B4-BE49-F238E27FC236}">
                <a16:creationId xmlns:a16="http://schemas.microsoft.com/office/drawing/2014/main" id="{69F86953-6984-9151-539D-D5DA3A2CE9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67A187-2EAD-F88A-26A3-C41ABD7C6F20}"/>
              </a:ext>
            </a:extLst>
          </p:cNvPr>
          <p:cNvSpPr>
            <a:spLocks noGrp="1"/>
          </p:cNvSpPr>
          <p:nvPr>
            <p:ph type="sldNum" sz="quarter" idx="12"/>
          </p:nvPr>
        </p:nvSpPr>
        <p:spPr/>
        <p:txBody>
          <a:bodyPr/>
          <a:lstStyle/>
          <a:p>
            <a:fld id="{B75BC744-E954-6243-BBE8-62F91D352F4C}" type="slidenum">
              <a:rPr lang="en-US" smtClean="0"/>
              <a:t>‹#›</a:t>
            </a:fld>
            <a:endParaRPr lang="en-US"/>
          </a:p>
        </p:txBody>
      </p:sp>
    </p:spTree>
    <p:extLst>
      <p:ext uri="{BB962C8B-B14F-4D97-AF65-F5344CB8AC3E}">
        <p14:creationId xmlns:p14="http://schemas.microsoft.com/office/powerpoint/2010/main" val="1755599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1752A7-69BE-EACF-5E0A-21CF57C976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1A3FE50-4C3F-46B3-020F-8618A60C61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AB664D0-799A-5D02-34FA-831543C05C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E2A00-48D9-1446-9133-5467CAE0CBD2}" type="datetimeFigureOut">
              <a:rPr lang="en-US" smtClean="0"/>
              <a:t>3/10/23</a:t>
            </a:fld>
            <a:endParaRPr lang="en-US"/>
          </a:p>
        </p:txBody>
      </p:sp>
      <p:sp>
        <p:nvSpPr>
          <p:cNvPr id="5" name="Footer Placeholder 4">
            <a:extLst>
              <a:ext uri="{FF2B5EF4-FFF2-40B4-BE49-F238E27FC236}">
                <a16:creationId xmlns:a16="http://schemas.microsoft.com/office/drawing/2014/main" id="{0B3C7651-6E82-A270-6032-F262838D14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9B2AF2-A0B3-9EA1-A1B7-1F2804BCBC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5BC744-E954-6243-BBE8-62F91D352F4C}" type="slidenum">
              <a:rPr lang="en-US" smtClean="0"/>
              <a:t>‹#›</a:t>
            </a:fld>
            <a:endParaRPr lang="en-US"/>
          </a:p>
        </p:txBody>
      </p:sp>
    </p:spTree>
    <p:extLst>
      <p:ext uri="{BB962C8B-B14F-4D97-AF65-F5344CB8AC3E}">
        <p14:creationId xmlns:p14="http://schemas.microsoft.com/office/powerpoint/2010/main" val="2949905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Fy4GszKoYu8?feature=oembed" TargetMode="Externa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432F80-B94A-1996-4CE7-7BEDBD323F17}"/>
              </a:ext>
            </a:extLst>
          </p:cNvPr>
          <p:cNvSpPr>
            <a:spLocks noGrp="1"/>
          </p:cNvSpPr>
          <p:nvPr>
            <p:ph type="body" idx="1"/>
          </p:nvPr>
        </p:nvSpPr>
        <p:spPr/>
        <p:txBody>
          <a:bodyPr/>
          <a:lstStyle/>
          <a:p>
            <a:r>
              <a:rPr lang="en-US" dirty="0"/>
              <a:t>Dr Rachel Keighley and Professor </a:t>
            </a:r>
            <a:r>
              <a:rPr lang="en-US" dirty="0" err="1"/>
              <a:t>Teela</a:t>
            </a:r>
            <a:r>
              <a:rPr lang="en-US" dirty="0"/>
              <a:t> Sanders</a:t>
            </a:r>
          </a:p>
        </p:txBody>
      </p:sp>
      <p:sp>
        <p:nvSpPr>
          <p:cNvPr id="3" name="Title 2">
            <a:extLst>
              <a:ext uri="{FF2B5EF4-FFF2-40B4-BE49-F238E27FC236}">
                <a16:creationId xmlns:a16="http://schemas.microsoft.com/office/drawing/2014/main" id="{3F715174-99B6-275C-53E7-5B9DB30A6140}"/>
              </a:ext>
            </a:extLst>
          </p:cNvPr>
          <p:cNvSpPr>
            <a:spLocks noGrp="1"/>
          </p:cNvSpPr>
          <p:nvPr>
            <p:ph type="title"/>
          </p:nvPr>
        </p:nvSpPr>
        <p:spPr/>
        <p:txBody>
          <a:bodyPr/>
          <a:lstStyle/>
          <a:p>
            <a:r>
              <a:rPr lang="en-US" dirty="0"/>
              <a:t>Creative dissemination</a:t>
            </a:r>
          </a:p>
        </p:txBody>
      </p:sp>
    </p:spTree>
    <p:extLst>
      <p:ext uri="{BB962C8B-B14F-4D97-AF65-F5344CB8AC3E}">
        <p14:creationId xmlns:p14="http://schemas.microsoft.com/office/powerpoint/2010/main" val="4787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Marketing">
            <a:extLst>
              <a:ext uri="{FF2B5EF4-FFF2-40B4-BE49-F238E27FC236}">
                <a16:creationId xmlns:a16="http://schemas.microsoft.com/office/drawing/2014/main" id="{A6D69F6D-2F37-46A2-CCB9-DA6DCE982BB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1239" y="1525536"/>
            <a:ext cx="3775459" cy="3775459"/>
          </a:xfrm>
          <a:prstGeom prst="rect">
            <a:avLst/>
          </a:prstGeom>
        </p:spPr>
      </p:pic>
      <p:sp>
        <p:nvSpPr>
          <p:cNvPr id="14" name="Freeform: Shape 13">
            <a:extLst>
              <a:ext uri="{FF2B5EF4-FFF2-40B4-BE49-F238E27FC236}">
                <a16:creationId xmlns:a16="http://schemas.microsoft.com/office/drawing/2014/main" id="{B9A1D9BC-1455-4308-9ABD-A3F8EDB67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6068" y="320442"/>
            <a:ext cx="6572492" cy="6212748"/>
          </a:xfrm>
          <a:custGeom>
            <a:avLst/>
            <a:gdLst>
              <a:gd name="connsiteX0" fmla="*/ 0 w 6572492"/>
              <a:gd name="connsiteY0" fmla="*/ 0 h 6212748"/>
              <a:gd name="connsiteX1" fmla="*/ 2248593 w 6572492"/>
              <a:gd name="connsiteY1" fmla="*/ 0 h 6212748"/>
              <a:gd name="connsiteX2" fmla="*/ 2694770 w 6572492"/>
              <a:gd name="connsiteY2" fmla="*/ 0 h 6212748"/>
              <a:gd name="connsiteX3" fmla="*/ 2991094 w 6572492"/>
              <a:gd name="connsiteY3" fmla="*/ 0 h 6212748"/>
              <a:gd name="connsiteX4" fmla="*/ 6572492 w 6572492"/>
              <a:gd name="connsiteY4" fmla="*/ 0 h 6212748"/>
              <a:gd name="connsiteX5" fmla="*/ 6572492 w 6572492"/>
              <a:gd name="connsiteY5" fmla="*/ 2864954 h 6212748"/>
              <a:gd name="connsiteX6" fmla="*/ 3129047 w 6572492"/>
              <a:gd name="connsiteY6" fmla="*/ 6212748 h 6212748"/>
              <a:gd name="connsiteX7" fmla="*/ 2694770 w 6572492"/>
              <a:gd name="connsiteY7" fmla="*/ 6212748 h 6212748"/>
              <a:gd name="connsiteX8" fmla="*/ 2248593 w 6572492"/>
              <a:gd name="connsiteY8" fmla="*/ 6212748 h 6212748"/>
              <a:gd name="connsiteX9" fmla="*/ 0 w 6572492"/>
              <a:gd name="connsiteY9" fmla="*/ 6212748 h 621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492" h="6212748">
                <a:moveTo>
                  <a:pt x="0" y="0"/>
                </a:moveTo>
                <a:lnTo>
                  <a:pt x="2248593" y="0"/>
                </a:lnTo>
                <a:lnTo>
                  <a:pt x="2694770" y="0"/>
                </a:lnTo>
                <a:lnTo>
                  <a:pt x="2991094" y="0"/>
                </a:lnTo>
                <a:lnTo>
                  <a:pt x="6572492" y="0"/>
                </a:lnTo>
                <a:lnTo>
                  <a:pt x="6572492" y="2864954"/>
                </a:lnTo>
                <a:lnTo>
                  <a:pt x="3129047" y="6212748"/>
                </a:lnTo>
                <a:lnTo>
                  <a:pt x="2694770" y="6212748"/>
                </a:lnTo>
                <a:lnTo>
                  <a:pt x="2248593"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Right Triangle 15">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7">
            <a:extLst>
              <a:ext uri="{FF2B5EF4-FFF2-40B4-BE49-F238E27FC236}">
                <a16:creationId xmlns:a16="http://schemas.microsoft.com/office/drawing/2014/main" id="{4A62647B-1222-407C-8740-5A497612B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E42CED-E278-46DB-32CD-347C53E8320A}"/>
              </a:ext>
            </a:extLst>
          </p:cNvPr>
          <p:cNvSpPr>
            <a:spLocks noGrp="1"/>
          </p:cNvSpPr>
          <p:nvPr>
            <p:ph type="title"/>
          </p:nvPr>
        </p:nvSpPr>
        <p:spPr>
          <a:xfrm>
            <a:off x="5775961" y="962526"/>
            <a:ext cx="5384800" cy="3210689"/>
          </a:xfrm>
        </p:spPr>
        <p:txBody>
          <a:bodyPr vert="horz" lIns="91440" tIns="45720" rIns="91440" bIns="45720" rtlCol="0" anchor="b">
            <a:normAutofit/>
          </a:bodyPr>
          <a:lstStyle/>
          <a:p>
            <a:r>
              <a:rPr lang="en-US" sz="5600" kern="1200" dirty="0">
                <a:solidFill>
                  <a:schemeClr val="tx1"/>
                </a:solidFill>
                <a:latin typeface="+mj-lt"/>
                <a:ea typeface="+mj-ea"/>
                <a:cs typeface="+mj-cs"/>
              </a:rPr>
              <a:t>How would yo</a:t>
            </a:r>
            <a:r>
              <a:rPr lang="en-US" sz="5600" dirty="0"/>
              <a:t>u like to be involved</a:t>
            </a:r>
            <a:r>
              <a:rPr lang="en-US" sz="5600" kern="1200" dirty="0">
                <a:solidFill>
                  <a:schemeClr val="tx1"/>
                </a:solidFill>
                <a:latin typeface="+mj-lt"/>
                <a:ea typeface="+mj-ea"/>
                <a:cs typeface="+mj-cs"/>
              </a:rPr>
              <a:t>?</a:t>
            </a:r>
          </a:p>
        </p:txBody>
      </p:sp>
    </p:spTree>
    <p:extLst>
      <p:ext uri="{BB962C8B-B14F-4D97-AF65-F5344CB8AC3E}">
        <p14:creationId xmlns:p14="http://schemas.microsoft.com/office/powerpoint/2010/main" val="3957703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fill">
            <a:extLst>
              <a:ext uri="{FF2B5EF4-FFF2-40B4-BE49-F238E27FC236}">
                <a16:creationId xmlns:a16="http://schemas.microsoft.com/office/drawing/2014/main" id="{1D63C574-BFD2-41A1-A567-B0C3CC7FDD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lor 2">
            <a:extLst>
              <a:ext uri="{FF2B5EF4-FFF2-40B4-BE49-F238E27FC236}">
                <a16:creationId xmlns:a16="http://schemas.microsoft.com/office/drawing/2014/main" id="{E2A46BAB-8C31-42B2-90E8-B26DD3E8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B3F7A3C7-0737-4E57-B30E-8EEFE638B40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4707053" cy="6858000"/>
            <a:chOff x="651279" y="598259"/>
            <a:chExt cx="10889442" cy="5680742"/>
          </a:xfrm>
        </p:grpSpPr>
        <p:sp>
          <p:nvSpPr>
            <p:cNvPr id="14" name="Color">
              <a:extLst>
                <a:ext uri="{FF2B5EF4-FFF2-40B4-BE49-F238E27FC236}">
                  <a16:creationId xmlns:a16="http://schemas.microsoft.com/office/drawing/2014/main" id="{3BE6D516-DFC6-4698-B3F1-5F591C1130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lor">
              <a:extLst>
                <a:ext uri="{FF2B5EF4-FFF2-40B4-BE49-F238E27FC236}">
                  <a16:creationId xmlns:a16="http://schemas.microsoft.com/office/drawing/2014/main" id="{C2580FB0-D146-458C-AF1B-8E8BBF6BBA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a:extLst>
              <a:ext uri="{FF2B5EF4-FFF2-40B4-BE49-F238E27FC236}">
                <a16:creationId xmlns:a16="http://schemas.microsoft.com/office/drawing/2014/main" id="{43F5E015-E085-4624-B431-B424144486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8" name="Freeform: Shape 17">
              <a:extLst>
                <a:ext uri="{FF2B5EF4-FFF2-40B4-BE49-F238E27FC236}">
                  <a16:creationId xmlns:a16="http://schemas.microsoft.com/office/drawing/2014/main" id="{4DDB60AE-8B9C-4BA0-93DC-F8C9EBF6D8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9" name="Freeform: Shape 18">
              <a:extLst>
                <a:ext uri="{FF2B5EF4-FFF2-40B4-BE49-F238E27FC236}">
                  <a16:creationId xmlns:a16="http://schemas.microsoft.com/office/drawing/2014/main" id="{9F247760-BE07-41A2-969E-570081E65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Freeform: Shape 19">
              <a:extLst>
                <a:ext uri="{FF2B5EF4-FFF2-40B4-BE49-F238E27FC236}">
                  <a16:creationId xmlns:a16="http://schemas.microsoft.com/office/drawing/2014/main" id="{57A70BD2-76FC-4BDD-9E64-3B93D5EF36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1" name="Freeform: Shape 20">
              <a:extLst>
                <a:ext uri="{FF2B5EF4-FFF2-40B4-BE49-F238E27FC236}">
                  <a16:creationId xmlns:a16="http://schemas.microsoft.com/office/drawing/2014/main" id="{AADD9643-5489-42CB-9762-FBAC2AAE9F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2" name="Freeform: Shape 21">
              <a:extLst>
                <a:ext uri="{FF2B5EF4-FFF2-40B4-BE49-F238E27FC236}">
                  <a16:creationId xmlns:a16="http://schemas.microsoft.com/office/drawing/2014/main" id="{09A2C16E-2745-4E3D-BECC-D66755221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3" name="Freeform: Shape 22">
              <a:extLst>
                <a:ext uri="{FF2B5EF4-FFF2-40B4-BE49-F238E27FC236}">
                  <a16:creationId xmlns:a16="http://schemas.microsoft.com/office/drawing/2014/main" id="{52E5A063-571D-4461-9869-B3E93F6E69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4" name="Freeform: Shape 23">
              <a:extLst>
                <a:ext uri="{FF2B5EF4-FFF2-40B4-BE49-F238E27FC236}">
                  <a16:creationId xmlns:a16="http://schemas.microsoft.com/office/drawing/2014/main" id="{366019AD-E33B-4DBF-BAD3-AE36116031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D0FA9CC0-1ABB-A661-CF01-C47A67CC708D}"/>
              </a:ext>
            </a:extLst>
          </p:cNvPr>
          <p:cNvSpPr>
            <a:spLocks noGrp="1"/>
          </p:cNvSpPr>
          <p:nvPr>
            <p:ph type="title"/>
          </p:nvPr>
        </p:nvSpPr>
        <p:spPr>
          <a:xfrm>
            <a:off x="786385" y="841248"/>
            <a:ext cx="3515244" cy="5340097"/>
          </a:xfrm>
        </p:spPr>
        <p:txBody>
          <a:bodyPr anchor="ctr">
            <a:normAutofit/>
          </a:bodyPr>
          <a:lstStyle/>
          <a:p>
            <a:r>
              <a:rPr lang="en-US">
                <a:solidFill>
                  <a:schemeClr val="bg1"/>
                </a:solidFill>
              </a:rPr>
              <a:t>Types of creative dissemination</a:t>
            </a:r>
          </a:p>
        </p:txBody>
      </p:sp>
      <p:graphicFrame>
        <p:nvGraphicFramePr>
          <p:cNvPr id="5" name="Content Placeholder 2">
            <a:extLst>
              <a:ext uri="{FF2B5EF4-FFF2-40B4-BE49-F238E27FC236}">
                <a16:creationId xmlns:a16="http://schemas.microsoft.com/office/drawing/2014/main" id="{8B28BA38-918D-AC61-A418-54DEC28E859B}"/>
              </a:ext>
            </a:extLst>
          </p:cNvPr>
          <p:cNvGraphicFramePr>
            <a:graphicFrameLocks noGrp="1"/>
          </p:cNvGraphicFramePr>
          <p:nvPr>
            <p:ph idx="1"/>
            <p:extLst>
              <p:ext uri="{D42A27DB-BD31-4B8C-83A1-F6EECF244321}">
                <p14:modId xmlns:p14="http://schemas.microsoft.com/office/powerpoint/2010/main" val="1736895008"/>
              </p:ext>
            </p:extLst>
          </p:nvPr>
        </p:nvGraphicFramePr>
        <p:xfrm>
          <a:off x="4985886" y="231006"/>
          <a:ext cx="6367913" cy="6405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56733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55772-64E0-ED96-144A-C4CE819537B8}"/>
              </a:ext>
            </a:extLst>
          </p:cNvPr>
          <p:cNvSpPr>
            <a:spLocks noGrp="1"/>
          </p:cNvSpPr>
          <p:nvPr>
            <p:ph type="title"/>
          </p:nvPr>
        </p:nvSpPr>
        <p:spPr/>
        <p:txBody>
          <a:bodyPr/>
          <a:lstStyle/>
          <a:p>
            <a:r>
              <a:rPr lang="en-US" dirty="0">
                <a:solidFill>
                  <a:schemeClr val="tx1"/>
                </a:solidFill>
              </a:rPr>
              <a:t>Some examples…</a:t>
            </a:r>
          </a:p>
        </p:txBody>
      </p:sp>
      <p:sp>
        <p:nvSpPr>
          <p:cNvPr id="5" name="TextBox 4">
            <a:extLst>
              <a:ext uri="{FF2B5EF4-FFF2-40B4-BE49-F238E27FC236}">
                <a16:creationId xmlns:a16="http://schemas.microsoft.com/office/drawing/2014/main" id="{6AF4D704-B0B3-DAFD-189F-BA11FB32F061}"/>
              </a:ext>
            </a:extLst>
          </p:cNvPr>
          <p:cNvSpPr txBox="1"/>
          <p:nvPr/>
        </p:nvSpPr>
        <p:spPr>
          <a:xfrm>
            <a:off x="84083" y="1502979"/>
            <a:ext cx="3762704" cy="3022174"/>
          </a:xfrm>
          <a:prstGeom prst="rect">
            <a:avLst/>
          </a:prstGeom>
          <a:noFill/>
        </p:spPr>
        <p:txBody>
          <a:bodyPr wrap="square" rtlCol="0">
            <a:spAutoFit/>
          </a:bodyPr>
          <a:lstStyle/>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‘I need to get something off my mind, to all those LGBT haters online,</a:t>
            </a:r>
            <a:endParaRPr lang="en-GB" sz="1067" dirty="0">
              <a:latin typeface="Times New Roman" panose="02020603050405020304" pitchFamily="18" charset="0"/>
              <a:ea typeface="Times New Roman" panose="02020603050405020304" pitchFamily="18" charset="0"/>
            </a:endParaRPr>
          </a:p>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Yes, you may have freedom of speech, but here's a lesson I'd like to teach</a:t>
            </a:r>
            <a:endParaRPr lang="en-GB" sz="1067" dirty="0">
              <a:latin typeface="Times New Roman" panose="02020603050405020304" pitchFamily="18" charset="0"/>
              <a:ea typeface="Times New Roman" panose="02020603050405020304" pitchFamily="18" charset="0"/>
            </a:endParaRPr>
          </a:p>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No matter what your gender, sexuality, or community, </a:t>
            </a:r>
            <a:endParaRPr lang="en-GB" sz="1067" dirty="0">
              <a:latin typeface="Times New Roman" panose="02020603050405020304" pitchFamily="18" charset="0"/>
              <a:ea typeface="Times New Roman" panose="02020603050405020304" pitchFamily="18" charset="0"/>
            </a:endParaRPr>
          </a:p>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We all survive in this world with Unity!</a:t>
            </a:r>
            <a:endParaRPr lang="en-GB" sz="1067" dirty="0">
              <a:latin typeface="Times New Roman" panose="02020603050405020304" pitchFamily="18" charset="0"/>
              <a:ea typeface="Times New Roman" panose="02020603050405020304" pitchFamily="18" charset="0"/>
            </a:endParaRPr>
          </a:p>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So, whether you're out or at home, support each other or you're on your own</a:t>
            </a:r>
            <a:endParaRPr lang="en-GB" sz="1067" dirty="0">
              <a:latin typeface="Times New Roman" panose="02020603050405020304" pitchFamily="18" charset="0"/>
              <a:ea typeface="Times New Roman" panose="02020603050405020304" pitchFamily="18" charset="0"/>
            </a:endParaRPr>
          </a:p>
          <a:p>
            <a:pPr marL="609585" marR="609585" algn="just"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I can put on a suit or armour, but you can't hide from a thing called Karma!’</a:t>
            </a:r>
            <a:endParaRPr lang="en-GB" sz="1067" dirty="0">
              <a:latin typeface="Times New Roman" panose="02020603050405020304" pitchFamily="18" charset="0"/>
              <a:ea typeface="Times New Roman" panose="02020603050405020304" pitchFamily="18" charset="0"/>
            </a:endParaRPr>
          </a:p>
          <a:p>
            <a:pPr marL="609585" marR="609585" algn="r" fontAlgn="base">
              <a:lnSpc>
                <a:spcPct val="150000"/>
              </a:lnSpc>
            </a:pPr>
            <a:r>
              <a:rPr lang="en-GB" sz="1067" dirty="0">
                <a:solidFill>
                  <a:srgbClr val="000000"/>
                </a:solidFill>
                <a:latin typeface="Calibri" panose="020F0502020204030204" pitchFamily="34" charset="0"/>
                <a:ea typeface="Times New Roman" panose="02020603050405020304" pitchFamily="18" charset="0"/>
              </a:rPr>
              <a:t>Fiona</a:t>
            </a:r>
            <a:endParaRPr lang="en-GB" sz="1067" dirty="0">
              <a:latin typeface="Times New Roman" panose="02020603050405020304" pitchFamily="18" charset="0"/>
              <a:ea typeface="Times New Roman" panose="02020603050405020304" pitchFamily="18" charset="0"/>
            </a:endParaRPr>
          </a:p>
        </p:txBody>
      </p:sp>
      <p:pic>
        <p:nvPicPr>
          <p:cNvPr id="6" name="Picture 5" descr="A picture containing food, shirt&#10;&#10;Description automatically generated">
            <a:extLst>
              <a:ext uri="{FF2B5EF4-FFF2-40B4-BE49-F238E27FC236}">
                <a16:creationId xmlns:a16="http://schemas.microsoft.com/office/drawing/2014/main" id="{72255AF1-13DF-8051-F14E-AEDC93033C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642936" y="611435"/>
            <a:ext cx="3297656" cy="4660332"/>
          </a:xfrm>
          <a:prstGeom prst="rect">
            <a:avLst/>
          </a:prstGeom>
        </p:spPr>
      </p:pic>
      <p:pic>
        <p:nvPicPr>
          <p:cNvPr id="7" name="Picture 6" descr="A close up of text on a white background&#10;&#10;Description automatically generated">
            <a:extLst>
              <a:ext uri="{FF2B5EF4-FFF2-40B4-BE49-F238E27FC236}">
                <a16:creationId xmlns:a16="http://schemas.microsoft.com/office/drawing/2014/main" id="{C63688E9-E75A-5039-A3F3-D1F2A80F10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9655" y="1292773"/>
            <a:ext cx="3321499" cy="4760135"/>
          </a:xfrm>
          <a:prstGeom prst="rect">
            <a:avLst/>
          </a:prstGeom>
        </p:spPr>
      </p:pic>
    </p:spTree>
    <p:extLst>
      <p:ext uri="{BB962C8B-B14F-4D97-AF65-F5344CB8AC3E}">
        <p14:creationId xmlns:p14="http://schemas.microsoft.com/office/powerpoint/2010/main" val="405792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0FA9CC0-1ABB-A661-CF01-C47A67CC708D}"/>
              </a:ext>
            </a:extLst>
          </p:cNvPr>
          <p:cNvSpPr>
            <a:spLocks noGrp="1"/>
          </p:cNvSpPr>
          <p:nvPr>
            <p:ph type="title"/>
          </p:nvPr>
        </p:nvSpPr>
        <p:spPr>
          <a:xfrm>
            <a:off x="838200" y="557188"/>
            <a:ext cx="10515600" cy="1133499"/>
          </a:xfrm>
        </p:spPr>
        <p:txBody>
          <a:bodyPr>
            <a:normAutofit fontScale="90000"/>
          </a:bodyPr>
          <a:lstStyle/>
          <a:p>
            <a:pPr algn="ctr"/>
            <a:r>
              <a:rPr lang="en-US" sz="5200" dirty="0"/>
              <a:t>Design a research poster for </a:t>
            </a:r>
            <a:br>
              <a:rPr lang="en-US" sz="5200" dirty="0"/>
            </a:br>
            <a:r>
              <a:rPr lang="en-US" sz="5200" dirty="0"/>
              <a:t>the University of Leicester</a:t>
            </a:r>
          </a:p>
        </p:txBody>
      </p:sp>
      <p:graphicFrame>
        <p:nvGraphicFramePr>
          <p:cNvPr id="5" name="Content Placeholder 2">
            <a:extLst>
              <a:ext uri="{FF2B5EF4-FFF2-40B4-BE49-F238E27FC236}">
                <a16:creationId xmlns:a16="http://schemas.microsoft.com/office/drawing/2014/main" id="{8B28BA38-918D-AC61-A418-54DEC28E859B}"/>
              </a:ext>
            </a:extLst>
          </p:cNvPr>
          <p:cNvGraphicFramePr>
            <a:graphicFrameLocks noGrp="1"/>
          </p:cNvGraphicFramePr>
          <p:nvPr>
            <p:ph idx="1"/>
            <p:extLst>
              <p:ext uri="{D42A27DB-BD31-4B8C-83A1-F6EECF244321}">
                <p14:modId xmlns:p14="http://schemas.microsoft.com/office/powerpoint/2010/main" val="752117708"/>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1352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14DF9-D990-262B-557A-58E22F6C238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5456A6D-4A57-9092-FA69-7A0E55AAB54A}"/>
              </a:ext>
            </a:extLst>
          </p:cNvPr>
          <p:cNvPicPr>
            <a:picLocks noGrp="1" noChangeAspect="1"/>
          </p:cNvPicPr>
          <p:nvPr>
            <p:ph idx="1"/>
          </p:nvPr>
        </p:nvPicPr>
        <p:blipFill rotWithShape="1">
          <a:blip r:embed="rId2"/>
          <a:srcRect b="39262"/>
          <a:stretch/>
        </p:blipFill>
        <p:spPr>
          <a:xfrm>
            <a:off x="0" y="158014"/>
            <a:ext cx="6177155" cy="5300465"/>
          </a:xfrm>
        </p:spPr>
      </p:pic>
      <p:pic>
        <p:nvPicPr>
          <p:cNvPr id="6" name="Content Placeholder 4">
            <a:extLst>
              <a:ext uri="{FF2B5EF4-FFF2-40B4-BE49-F238E27FC236}">
                <a16:creationId xmlns:a16="http://schemas.microsoft.com/office/drawing/2014/main" id="{9ABC2DA1-D6F9-B5F0-FCD1-68502888CBE4}"/>
              </a:ext>
            </a:extLst>
          </p:cNvPr>
          <p:cNvPicPr>
            <a:picLocks noChangeAspect="1"/>
          </p:cNvPicPr>
          <p:nvPr/>
        </p:nvPicPr>
        <p:blipFill rotWithShape="1">
          <a:blip r:embed="rId3"/>
          <a:srcRect t="60738"/>
          <a:stretch/>
        </p:blipFill>
        <p:spPr>
          <a:xfrm>
            <a:off x="6096000" y="2029480"/>
            <a:ext cx="6181982" cy="3428999"/>
          </a:xfrm>
          <a:prstGeom prst="rect">
            <a:avLst/>
          </a:prstGeom>
        </p:spPr>
      </p:pic>
    </p:spTree>
    <p:extLst>
      <p:ext uri="{BB962C8B-B14F-4D97-AF65-F5344CB8AC3E}">
        <p14:creationId xmlns:p14="http://schemas.microsoft.com/office/powerpoint/2010/main" val="69933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635000" y="640823"/>
            <a:ext cx="3418659" cy="5583148"/>
          </a:xfrm>
        </p:spPr>
        <p:txBody>
          <a:bodyPr anchor="ctr">
            <a:normAutofit/>
          </a:bodyPr>
          <a:lstStyle/>
          <a:p>
            <a:r>
              <a:rPr lang="en-US" sz="5400"/>
              <a:t>Poster title</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3DA8F844-E3B8-348D-9EA6-63F6DBC1B8B4}"/>
              </a:ext>
            </a:extLst>
          </p:cNvPr>
          <p:cNvGraphicFramePr>
            <a:graphicFrameLocks noGrp="1"/>
          </p:cNvGraphicFramePr>
          <p:nvPr>
            <p:ph idx="1"/>
            <p:extLst>
              <p:ext uri="{D42A27DB-BD31-4B8C-83A1-F6EECF244321}">
                <p14:modId xmlns:p14="http://schemas.microsoft.com/office/powerpoint/2010/main" val="106508302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2643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5" name="Group 24">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26"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7"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28"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29"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0"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1"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535020" y="685800"/>
            <a:ext cx="2780271" cy="5105400"/>
          </a:xfrm>
        </p:spPr>
        <p:txBody>
          <a:bodyPr>
            <a:normAutofit/>
          </a:bodyPr>
          <a:lstStyle/>
          <a:p>
            <a:r>
              <a:rPr lang="en-US" sz="4000">
                <a:solidFill>
                  <a:srgbClr val="FFFFFF"/>
                </a:solidFill>
              </a:rPr>
              <a:t>Research methods</a:t>
            </a:r>
          </a:p>
        </p:txBody>
      </p:sp>
      <p:graphicFrame>
        <p:nvGraphicFramePr>
          <p:cNvPr id="5" name="Content Placeholder 2">
            <a:extLst>
              <a:ext uri="{FF2B5EF4-FFF2-40B4-BE49-F238E27FC236}">
                <a16:creationId xmlns:a16="http://schemas.microsoft.com/office/drawing/2014/main" id="{4F7049BF-CD6A-3CE0-5BCF-CCE6021B9CA5}"/>
              </a:ext>
            </a:extLst>
          </p:cNvPr>
          <p:cNvGraphicFramePr>
            <a:graphicFrameLocks noGrp="1"/>
          </p:cNvGraphicFramePr>
          <p:nvPr>
            <p:ph idx="1"/>
            <p:extLst>
              <p:ext uri="{D42A27DB-BD31-4B8C-83A1-F6EECF244321}">
                <p14:modId xmlns:p14="http://schemas.microsoft.com/office/powerpoint/2010/main" val="3727922544"/>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571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524741" y="620392"/>
            <a:ext cx="3808268" cy="5504688"/>
          </a:xfrm>
        </p:spPr>
        <p:txBody>
          <a:bodyPr>
            <a:normAutofit/>
          </a:bodyPr>
          <a:lstStyle/>
          <a:p>
            <a:r>
              <a:rPr lang="en-US" sz="4700">
                <a:solidFill>
                  <a:schemeClr val="bg1"/>
                </a:solidFill>
              </a:rPr>
              <a:t>Key findings (police) – choose some quotes around identifying MSHT on ASWs</a:t>
            </a:r>
          </a:p>
        </p:txBody>
      </p:sp>
      <p:graphicFrame>
        <p:nvGraphicFramePr>
          <p:cNvPr id="5" name="Content Placeholder 2">
            <a:extLst>
              <a:ext uri="{FF2B5EF4-FFF2-40B4-BE49-F238E27FC236}">
                <a16:creationId xmlns:a16="http://schemas.microsoft.com/office/drawing/2014/main" id="{4F7049BF-CD6A-3CE0-5BCF-CCE6021B9CA5}"/>
              </a:ext>
            </a:extLst>
          </p:cNvPr>
          <p:cNvGraphicFramePr>
            <a:graphicFrameLocks noGrp="1"/>
          </p:cNvGraphicFramePr>
          <p:nvPr>
            <p:ph idx="1"/>
            <p:extLst>
              <p:ext uri="{D42A27DB-BD31-4B8C-83A1-F6EECF244321}">
                <p14:modId xmlns:p14="http://schemas.microsoft.com/office/powerpoint/2010/main" val="1994880489"/>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7934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524741" y="620392"/>
            <a:ext cx="3808268" cy="5504688"/>
          </a:xfrm>
        </p:spPr>
        <p:txBody>
          <a:bodyPr>
            <a:normAutofit/>
          </a:bodyPr>
          <a:lstStyle/>
          <a:p>
            <a:r>
              <a:rPr lang="en-US" sz="4700">
                <a:solidFill>
                  <a:schemeClr val="bg1"/>
                </a:solidFill>
              </a:rPr>
              <a:t>Key findings (practitioners) – choose some quotes around supporting victims of SE</a:t>
            </a:r>
          </a:p>
        </p:txBody>
      </p:sp>
      <p:graphicFrame>
        <p:nvGraphicFramePr>
          <p:cNvPr id="5" name="Content Placeholder 2">
            <a:extLst>
              <a:ext uri="{FF2B5EF4-FFF2-40B4-BE49-F238E27FC236}">
                <a16:creationId xmlns:a16="http://schemas.microsoft.com/office/drawing/2014/main" id="{83DA4DB4-FA2A-B105-2267-53F5FDF76D74}"/>
              </a:ext>
            </a:extLst>
          </p:cNvPr>
          <p:cNvGraphicFramePr>
            <a:graphicFrameLocks noGrp="1"/>
          </p:cNvGraphicFramePr>
          <p:nvPr>
            <p:ph idx="1"/>
            <p:extLst>
              <p:ext uri="{D42A27DB-BD31-4B8C-83A1-F6EECF244321}">
                <p14:modId xmlns:p14="http://schemas.microsoft.com/office/powerpoint/2010/main" val="3365777052"/>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6359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524741" y="620392"/>
            <a:ext cx="3808268" cy="5504688"/>
          </a:xfrm>
        </p:spPr>
        <p:txBody>
          <a:bodyPr>
            <a:normAutofit/>
          </a:bodyPr>
          <a:lstStyle/>
          <a:p>
            <a:r>
              <a:rPr lang="en-US" sz="4200">
                <a:solidFill>
                  <a:schemeClr val="bg1"/>
                </a:solidFill>
              </a:rPr>
              <a:t>Key findings (ASWs) – choose some quotes (Online Safety responsibilities)</a:t>
            </a:r>
          </a:p>
        </p:txBody>
      </p:sp>
      <p:graphicFrame>
        <p:nvGraphicFramePr>
          <p:cNvPr id="5" name="Content Placeholder 2">
            <a:extLst>
              <a:ext uri="{FF2B5EF4-FFF2-40B4-BE49-F238E27FC236}">
                <a16:creationId xmlns:a16="http://schemas.microsoft.com/office/drawing/2014/main" id="{DAFFDBC0-B552-7600-6077-6587D3CDE84C}"/>
              </a:ext>
            </a:extLst>
          </p:cNvPr>
          <p:cNvGraphicFramePr>
            <a:graphicFrameLocks noGrp="1"/>
          </p:cNvGraphicFramePr>
          <p:nvPr>
            <p:ph idx="1"/>
            <p:extLst>
              <p:ext uri="{D42A27DB-BD31-4B8C-83A1-F6EECF244321}">
                <p14:modId xmlns:p14="http://schemas.microsoft.com/office/powerpoint/2010/main" val="4054327835"/>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2894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6391BA0-2E43-4AE1-7E8E-9CBFD255D249}"/>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Learning objectives</a:t>
            </a:r>
          </a:p>
        </p:txBody>
      </p:sp>
      <p:graphicFrame>
        <p:nvGraphicFramePr>
          <p:cNvPr id="5" name="Content Placeholder 2">
            <a:extLst>
              <a:ext uri="{FF2B5EF4-FFF2-40B4-BE49-F238E27FC236}">
                <a16:creationId xmlns:a16="http://schemas.microsoft.com/office/drawing/2014/main" id="{6572A6B3-A53C-7131-AB1A-97287B3B60B8}"/>
              </a:ext>
            </a:extLst>
          </p:cNvPr>
          <p:cNvGraphicFramePr>
            <a:graphicFrameLocks noGrp="1"/>
          </p:cNvGraphicFramePr>
          <p:nvPr>
            <p:ph idx="1"/>
            <p:extLst>
              <p:ext uri="{D42A27DB-BD31-4B8C-83A1-F6EECF244321}">
                <p14:modId xmlns:p14="http://schemas.microsoft.com/office/powerpoint/2010/main" val="3586865971"/>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1374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02056-89F6-C9DB-EBE0-CB99B3B2FACB}"/>
              </a:ext>
            </a:extLst>
          </p:cNvPr>
          <p:cNvSpPr>
            <a:spLocks noGrp="1"/>
          </p:cNvSpPr>
          <p:nvPr>
            <p:ph type="title"/>
          </p:nvPr>
        </p:nvSpPr>
        <p:spPr/>
        <p:txBody>
          <a:bodyPr/>
          <a:lstStyle/>
          <a:p>
            <a:r>
              <a:rPr lang="en-US" dirty="0"/>
              <a:t>Choose some data from the Helpline</a:t>
            </a:r>
          </a:p>
        </p:txBody>
      </p:sp>
      <p:graphicFrame>
        <p:nvGraphicFramePr>
          <p:cNvPr id="4" name="Content Placeholder 3">
            <a:extLst>
              <a:ext uri="{FF2B5EF4-FFF2-40B4-BE49-F238E27FC236}">
                <a16:creationId xmlns:a16="http://schemas.microsoft.com/office/drawing/2014/main" id="{D46B9CBE-4A15-C0F9-D093-F1CB6F7DBD85}"/>
              </a:ext>
            </a:extLst>
          </p:cNvPr>
          <p:cNvGraphicFramePr>
            <a:graphicFrameLocks noGrp="1"/>
          </p:cNvGraphicFramePr>
          <p:nvPr>
            <p:ph idx="1"/>
            <p:extLst>
              <p:ext uri="{D42A27DB-BD31-4B8C-83A1-F6EECF244321}">
                <p14:modId xmlns:p14="http://schemas.microsoft.com/office/powerpoint/2010/main" val="3095902196"/>
              </p:ext>
            </p:extLst>
          </p:nvPr>
        </p:nvGraphicFramePr>
        <p:xfrm>
          <a:off x="348863" y="1968469"/>
          <a:ext cx="3467100" cy="952500"/>
        </p:xfrm>
        <a:graphic>
          <a:graphicData uri="http://schemas.openxmlformats.org/drawingml/2006/table">
            <a:tbl>
              <a:tblPr>
                <a:tableStyleId>{5C22544A-7EE6-4342-B048-85BDC9FD1C3A}</a:tableStyleId>
              </a:tblPr>
              <a:tblGrid>
                <a:gridCol w="2743200">
                  <a:extLst>
                    <a:ext uri="{9D8B030D-6E8A-4147-A177-3AD203B41FA5}">
                      <a16:colId xmlns:a16="http://schemas.microsoft.com/office/drawing/2014/main" val="2185939040"/>
                    </a:ext>
                  </a:extLst>
                </a:gridCol>
                <a:gridCol w="723900">
                  <a:extLst>
                    <a:ext uri="{9D8B030D-6E8A-4147-A177-3AD203B41FA5}">
                      <a16:colId xmlns:a16="http://schemas.microsoft.com/office/drawing/2014/main" val="4020990225"/>
                    </a:ext>
                  </a:extLst>
                </a:gridCol>
              </a:tblGrid>
              <a:tr h="190500">
                <a:tc>
                  <a:txBody>
                    <a:bodyPr/>
                    <a:lstStyle/>
                    <a:p>
                      <a:pPr algn="l" fontAlgn="b"/>
                      <a:r>
                        <a:rPr lang="en-GB" sz="1100" u="none" strike="noStrike">
                          <a:effectLst/>
                        </a:rPr>
                        <a:t>ASW/MS Cases</a:t>
                      </a:r>
                      <a:endParaRPr lang="en-GB" sz="1100" b="1" i="0" u="none" strike="noStrike">
                        <a:solidFill>
                          <a:srgbClr val="FFFFFF"/>
                        </a:solidFill>
                        <a:effectLst/>
                        <a:latin typeface="Calibri" panose="020F0502020204030204" pitchFamily="34" charset="0"/>
                      </a:endParaRPr>
                    </a:p>
                  </a:txBody>
                  <a:tcPr marL="0" marR="0" marT="0" marB="0" anchor="b"/>
                </a:tc>
                <a:tc>
                  <a:txBody>
                    <a:bodyPr/>
                    <a:lstStyle/>
                    <a:p>
                      <a:pPr algn="l" fontAlgn="b"/>
                      <a:r>
                        <a:rPr lang="en-GB" sz="1100" u="none" strike="noStrike">
                          <a:effectLst/>
                        </a:rPr>
                        <a:t>#</a:t>
                      </a:r>
                      <a:endParaRPr lang="en-GB" sz="1100" b="1" i="0" u="none" strike="noStrike">
                        <a:solidFill>
                          <a:srgbClr val="FFFFFF"/>
                        </a:solidFill>
                        <a:effectLst/>
                        <a:latin typeface="Calibri" panose="020F0502020204030204" pitchFamily="34" charset="0"/>
                      </a:endParaRPr>
                    </a:p>
                  </a:txBody>
                  <a:tcPr marL="0" marR="0" marT="0" marB="0" anchor="b"/>
                </a:tc>
                <a:extLst>
                  <a:ext uri="{0D108BD9-81ED-4DB2-BD59-A6C34878D82A}">
                    <a16:rowId xmlns:a16="http://schemas.microsoft.com/office/drawing/2014/main" val="3486100725"/>
                  </a:ext>
                </a:extLst>
              </a:tr>
              <a:tr h="190500">
                <a:tc>
                  <a:txBody>
                    <a:bodyPr/>
                    <a:lstStyle/>
                    <a:p>
                      <a:pPr algn="l" fontAlgn="b"/>
                      <a:r>
                        <a:rPr lang="en-GB" sz="1100" u="none" strike="noStrike">
                          <a:effectLst/>
                        </a:rPr>
                        <a:t>MS cases involving a ASW 2017-2021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130</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9341734"/>
                  </a:ext>
                </a:extLst>
              </a:tr>
              <a:tr h="190500">
                <a:tc>
                  <a:txBody>
                    <a:bodyPr/>
                    <a:lstStyle/>
                    <a:p>
                      <a:pPr algn="l" fontAlgn="b"/>
                      <a:r>
                        <a:rPr lang="en-GB" sz="1100" u="none" strike="noStrike">
                          <a:effectLst/>
                        </a:rPr>
                        <a:t>Total Sexual Exploitation cases 2017-2021 </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1236</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68849313"/>
                  </a:ext>
                </a:extLst>
              </a:tr>
              <a:tr h="190500">
                <a:tc>
                  <a:txBody>
                    <a:bodyPr/>
                    <a:lstStyle/>
                    <a:p>
                      <a:pPr algn="l" fontAlgn="b"/>
                      <a:r>
                        <a:rPr lang="en-GB" sz="1100" u="none" strike="noStrike">
                          <a:effectLst/>
                        </a:rPr>
                        <a:t>Total MS cases 2017 -2021</a:t>
                      </a:r>
                      <a:endParaRPr lang="en-GB" sz="11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a:effectLst/>
                        </a:rPr>
                        <a:t>8240</a:t>
                      </a:r>
                      <a:endParaRPr lang="en-GB"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20801576"/>
                  </a:ext>
                </a:extLst>
              </a:tr>
              <a:tr h="190500">
                <a:tc>
                  <a:txBody>
                    <a:bodyPr/>
                    <a:lstStyle/>
                    <a:p>
                      <a:pPr algn="l" fontAlgn="b"/>
                      <a:r>
                        <a:rPr lang="en-GB" sz="1100" u="none" strike="noStrike" dirty="0">
                          <a:effectLst/>
                        </a:rPr>
                        <a:t>Average number of PVs identified per case</a:t>
                      </a:r>
                      <a:endParaRPr lang="en-GB" sz="11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100" u="none" strike="noStrike" dirty="0">
                          <a:effectLst/>
                        </a:rPr>
                        <a:t>2</a:t>
                      </a:r>
                      <a:endParaRPr lang="en-GB" sz="11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68917758"/>
                  </a:ext>
                </a:extLst>
              </a:tr>
            </a:tbl>
          </a:graphicData>
        </a:graphic>
      </p:graphicFrame>
      <p:graphicFrame>
        <p:nvGraphicFramePr>
          <p:cNvPr id="5" name="Chart 4">
            <a:extLst>
              <a:ext uri="{FF2B5EF4-FFF2-40B4-BE49-F238E27FC236}">
                <a16:creationId xmlns:a16="http://schemas.microsoft.com/office/drawing/2014/main" id="{C400C17C-D6A9-0EF8-4CCF-B13FABE9630A}"/>
              </a:ext>
            </a:extLst>
          </p:cNvPr>
          <p:cNvGraphicFramePr>
            <a:graphicFrameLocks/>
          </p:cNvGraphicFramePr>
          <p:nvPr>
            <p:extLst>
              <p:ext uri="{D42A27DB-BD31-4B8C-83A1-F6EECF244321}">
                <p14:modId xmlns:p14="http://schemas.microsoft.com/office/powerpoint/2010/main" val="3701484110"/>
              </p:ext>
            </p:extLst>
          </p:nvPr>
        </p:nvGraphicFramePr>
        <p:xfrm>
          <a:off x="-56707" y="3756497"/>
          <a:ext cx="4165836" cy="24691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D27F57BC-6E61-575A-74DD-6CEF350D0497}"/>
              </a:ext>
            </a:extLst>
          </p:cNvPr>
          <p:cNvGraphicFramePr>
            <a:graphicFrameLocks/>
          </p:cNvGraphicFramePr>
          <p:nvPr>
            <p:extLst>
              <p:ext uri="{D42A27DB-BD31-4B8C-83A1-F6EECF244321}">
                <p14:modId xmlns:p14="http://schemas.microsoft.com/office/powerpoint/2010/main" val="927341284"/>
              </p:ext>
            </p:extLst>
          </p:nvPr>
        </p:nvGraphicFramePr>
        <p:xfrm>
          <a:off x="4109129" y="2826851"/>
          <a:ext cx="7941629" cy="40311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5191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7A8FF7-9666-4356-A84B-183FDAE82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8"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pPr algn="r"/>
            <a:r>
              <a:rPr lang="en-US" sz="4600">
                <a:solidFill>
                  <a:schemeClr val="bg1"/>
                </a:solidFill>
              </a:rPr>
              <a:t>Visualisations</a:t>
            </a:r>
          </a:p>
        </p:txBody>
      </p:sp>
      <p:pic>
        <p:nvPicPr>
          <p:cNvPr id="5" name="Content Placeholder 4">
            <a:extLst>
              <a:ext uri="{FF2B5EF4-FFF2-40B4-BE49-F238E27FC236}">
                <a16:creationId xmlns:a16="http://schemas.microsoft.com/office/drawing/2014/main" id="{E45F9224-C96D-0556-CFD7-53C3E01BBFFE}"/>
              </a:ext>
            </a:extLst>
          </p:cNvPr>
          <p:cNvPicPr>
            <a:picLocks noGrp="1" noChangeAspect="1"/>
          </p:cNvPicPr>
          <p:nvPr>
            <p:ph idx="1"/>
          </p:nvPr>
        </p:nvPicPr>
        <p:blipFill rotWithShape="1">
          <a:blip r:embed="rId2"/>
          <a:srcRect r="15644" b="1"/>
          <a:stretch/>
        </p:blipFill>
        <p:spPr>
          <a:xfrm>
            <a:off x="4654297" y="10"/>
            <a:ext cx="7537704" cy="6857990"/>
          </a:xfrm>
          <a:prstGeom prst="rect">
            <a:avLst/>
          </a:prstGeom>
        </p:spPr>
      </p:pic>
    </p:spTree>
    <p:extLst>
      <p:ext uri="{BB962C8B-B14F-4D97-AF65-F5344CB8AC3E}">
        <p14:creationId xmlns:p14="http://schemas.microsoft.com/office/powerpoint/2010/main" val="1784306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335A262-7106-4571-BE09-CFA60A9DB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A6F043C-2A2A-4ECE-99FC-9670FAF95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133600" y="685800"/>
            <a:ext cx="10058400" cy="5486400"/>
          </a:xfrm>
          <a:prstGeom prst="rect">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E65ED613-A725-27F8-6F91-8EB4F6BF0F83}"/>
              </a:ext>
            </a:extLst>
          </p:cNvPr>
          <p:cNvSpPr>
            <a:spLocks noGrp="1"/>
          </p:cNvSpPr>
          <p:nvPr>
            <p:ph type="title"/>
          </p:nvPr>
        </p:nvSpPr>
        <p:spPr>
          <a:xfrm>
            <a:off x="1463040" y="685800"/>
            <a:ext cx="5087172" cy="1692835"/>
          </a:xfrm>
        </p:spPr>
        <p:txBody>
          <a:bodyPr anchor="t">
            <a:normAutofit/>
          </a:bodyPr>
          <a:lstStyle/>
          <a:p>
            <a:r>
              <a:rPr lang="en-US" sz="5000"/>
              <a:t>Recommendations</a:t>
            </a:r>
          </a:p>
        </p:txBody>
      </p:sp>
      <p:sp>
        <p:nvSpPr>
          <p:cNvPr id="14" name="Rectangle 13">
            <a:extLst>
              <a:ext uri="{FF2B5EF4-FFF2-40B4-BE49-F238E27FC236}">
                <a16:creationId xmlns:a16="http://schemas.microsoft.com/office/drawing/2014/main" id="{046FE5A8-8C9A-4D97-A7C4-214929653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9764" y="685797"/>
            <a:ext cx="118872" cy="1550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8D8A1C0-8F3C-C0CF-5568-B6B97C4DD07C}"/>
              </a:ext>
            </a:extLst>
          </p:cNvPr>
          <p:cNvPicPr>
            <a:picLocks noChangeAspect="1"/>
          </p:cNvPicPr>
          <p:nvPr/>
        </p:nvPicPr>
        <p:blipFill rotWithShape="1">
          <a:blip r:embed="rId2"/>
          <a:srcRect l="9658" r="23594" b="2"/>
          <a:stretch/>
        </p:blipFill>
        <p:spPr>
          <a:xfrm>
            <a:off x="6860989" y="1048447"/>
            <a:ext cx="4805082" cy="4805082"/>
          </a:xfrm>
          <a:prstGeom prst="rect">
            <a:avLst/>
          </a:prstGeom>
        </p:spPr>
      </p:pic>
      <p:sp>
        <p:nvSpPr>
          <p:cNvPr id="16" name="Rectangle 15">
            <a:extLst>
              <a:ext uri="{FF2B5EF4-FFF2-40B4-BE49-F238E27FC236}">
                <a16:creationId xmlns:a16="http://schemas.microsoft.com/office/drawing/2014/main" id="{B6297F2B-78AD-4022-83A4-78FC55E11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73128" y="6172201"/>
            <a:ext cx="118872"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3ECC6550-4C94-A483-8290-7BDF59DF21F2}"/>
              </a:ext>
            </a:extLst>
          </p:cNvPr>
          <p:cNvGraphicFramePr>
            <a:graphicFrameLocks noGrp="1"/>
          </p:cNvGraphicFramePr>
          <p:nvPr>
            <p:ph idx="1"/>
            <p:extLst>
              <p:ext uri="{D42A27DB-BD31-4B8C-83A1-F6EECF244321}">
                <p14:modId xmlns:p14="http://schemas.microsoft.com/office/powerpoint/2010/main" val="228188694"/>
              </p:ext>
            </p:extLst>
          </p:nvPr>
        </p:nvGraphicFramePr>
        <p:xfrm>
          <a:off x="1463040" y="2562784"/>
          <a:ext cx="5087172" cy="3609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1894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Flowchart: Document 1030">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5C13066-E456-CD7E-5E22-A3872C61F9D3}"/>
              </a:ext>
            </a:extLst>
          </p:cNvPr>
          <p:cNvSpPr txBox="1"/>
          <p:nvPr/>
        </p:nvSpPr>
        <p:spPr>
          <a:xfrm>
            <a:off x="838200" y="171162"/>
            <a:ext cx="2840182" cy="2371148"/>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000" i="0" u="none" strike="noStrike" kern="1200">
                <a:ln w="0"/>
                <a:solidFill>
                  <a:srgbClr val="FFFFFF"/>
                </a:solidFill>
                <a:effectLst>
                  <a:outerShdw blurRad="38100" dist="25400" dir="5400000" algn="ctr" rotWithShape="0">
                    <a:srgbClr val="6E747A">
                      <a:alpha val="43000"/>
                    </a:srgbClr>
                  </a:outerShdw>
                </a:effectLst>
                <a:latin typeface="+mj-lt"/>
                <a:ea typeface="+mj-ea"/>
                <a:cs typeface="+mj-cs"/>
              </a:rPr>
              <a:t>Oh no! </a:t>
            </a:r>
          </a:p>
          <a:p>
            <a:pPr>
              <a:lnSpc>
                <a:spcPct val="90000"/>
              </a:lnSpc>
              <a:spcBef>
                <a:spcPct val="0"/>
              </a:spcBef>
              <a:spcAft>
                <a:spcPts val="600"/>
              </a:spcAft>
            </a:pPr>
            <a:r>
              <a:rPr lang="en-US" sz="3000" i="0" u="none" strike="noStrike" kern="1200">
                <a:ln w="0"/>
                <a:solidFill>
                  <a:srgbClr val="FFFFFF"/>
                </a:solidFill>
                <a:effectLst>
                  <a:outerShdw blurRad="38100" dist="25400" dir="5400000" algn="ctr" rotWithShape="0">
                    <a:srgbClr val="6E747A">
                      <a:alpha val="43000"/>
                    </a:srgbClr>
                  </a:outerShdw>
                </a:effectLst>
                <a:latin typeface="+mj-lt"/>
                <a:ea typeface="+mj-ea"/>
                <a:cs typeface="+mj-cs"/>
              </a:rPr>
              <a:t>Not another </a:t>
            </a:r>
          </a:p>
          <a:p>
            <a:pPr>
              <a:lnSpc>
                <a:spcPct val="90000"/>
              </a:lnSpc>
              <a:spcBef>
                <a:spcPct val="0"/>
              </a:spcBef>
              <a:spcAft>
                <a:spcPts val="600"/>
              </a:spcAft>
            </a:pPr>
            <a:r>
              <a:rPr lang="en-US" sz="3000" i="0" u="none" strike="noStrike" kern="1200">
                <a:ln w="0"/>
                <a:solidFill>
                  <a:srgbClr val="FFFFFF"/>
                </a:solidFill>
                <a:effectLst>
                  <a:outerShdw blurRad="38100" dist="25400" dir="5400000" algn="ctr" rotWithShape="0">
                    <a:srgbClr val="6E747A">
                      <a:alpha val="43000"/>
                    </a:srgbClr>
                  </a:outerShdw>
                </a:effectLst>
                <a:latin typeface="+mj-lt"/>
                <a:ea typeface="+mj-ea"/>
                <a:cs typeface="+mj-cs"/>
              </a:rPr>
              <a:t>boring </a:t>
            </a:r>
          </a:p>
          <a:p>
            <a:pPr>
              <a:lnSpc>
                <a:spcPct val="90000"/>
              </a:lnSpc>
              <a:spcBef>
                <a:spcPct val="0"/>
              </a:spcBef>
              <a:spcAft>
                <a:spcPts val="600"/>
              </a:spcAft>
            </a:pPr>
            <a:r>
              <a:rPr lang="en-US" sz="3000" i="0" u="none" strike="noStrike" kern="1200">
                <a:ln w="0"/>
                <a:solidFill>
                  <a:srgbClr val="FFFFFF"/>
                </a:solidFill>
                <a:effectLst>
                  <a:outerShdw blurRad="38100" dist="25400" dir="5400000" algn="ctr" rotWithShape="0">
                    <a:srgbClr val="6E747A">
                      <a:alpha val="43000"/>
                    </a:srgbClr>
                  </a:outerShdw>
                </a:effectLst>
                <a:latin typeface="+mj-lt"/>
                <a:ea typeface="+mj-ea"/>
                <a:cs typeface="+mj-cs"/>
              </a:rPr>
              <a:t>research report! </a:t>
            </a:r>
          </a:p>
          <a:p>
            <a:pPr>
              <a:lnSpc>
                <a:spcPct val="90000"/>
              </a:lnSpc>
              <a:spcBef>
                <a:spcPct val="0"/>
              </a:spcBef>
              <a:spcAft>
                <a:spcPts val="600"/>
              </a:spcAft>
            </a:pPr>
            <a:endParaRPr lang="en-US" sz="3000" kern="1200">
              <a:solidFill>
                <a:srgbClr val="FFFFFF"/>
              </a:solidFill>
              <a:latin typeface="+mj-lt"/>
              <a:ea typeface="+mj-ea"/>
              <a:cs typeface="+mj-cs"/>
            </a:endParaRPr>
          </a:p>
        </p:txBody>
      </p:sp>
      <p:pic>
        <p:nvPicPr>
          <p:cNvPr id="1026" name="Picture 2" descr="A research report need not be boring - Institute for Safety, Compensation  and Recovery Research (ISCRR) : Institute for Safety, Compensation and  Recovery Research (ISCRR)">
            <a:extLst>
              <a:ext uri="{FF2B5EF4-FFF2-40B4-BE49-F238E27FC236}">
                <a16:creationId xmlns:a16="http://schemas.microsoft.com/office/drawing/2014/main" id="{2AC1E92C-9A79-25B2-7033-82B13B8B25B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07933" y="887240"/>
            <a:ext cx="7347537" cy="5084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776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B49AC75-FB13-C041-5394-7FD3DC96651D}"/>
              </a:ext>
            </a:extLst>
          </p:cNvPr>
          <p:cNvSpPr>
            <a:spLocks noGrp="1"/>
          </p:cNvSpPr>
          <p:nvPr>
            <p:ph type="title"/>
          </p:nvPr>
        </p:nvSpPr>
        <p:spPr>
          <a:xfrm>
            <a:off x="943277" y="712269"/>
            <a:ext cx="3370998" cy="5502264"/>
          </a:xfrm>
        </p:spPr>
        <p:txBody>
          <a:bodyPr>
            <a:normAutofit/>
          </a:bodyPr>
          <a:lstStyle/>
          <a:p>
            <a:r>
              <a:rPr lang="en-US" sz="4100">
                <a:solidFill>
                  <a:srgbClr val="FFFFFF"/>
                </a:solidFill>
              </a:rPr>
              <a:t>What is creative dissemination?</a:t>
            </a:r>
          </a:p>
        </p:txBody>
      </p:sp>
      <p:cxnSp>
        <p:nvCxnSpPr>
          <p:cNvPr id="11" name="Straight Connector 10">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85216"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985478F4-2E71-4858-0348-2125BF21FB09}"/>
              </a:ext>
            </a:extLst>
          </p:cNvPr>
          <p:cNvGraphicFramePr>
            <a:graphicFrameLocks noGrp="1"/>
          </p:cNvGraphicFramePr>
          <p:nvPr>
            <p:ph idx="1"/>
            <p:extLst>
              <p:ext uri="{D42A27DB-BD31-4B8C-83A1-F6EECF244321}">
                <p14:modId xmlns:p14="http://schemas.microsoft.com/office/powerpoint/2010/main" val="1802365930"/>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1056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Online Media 4" descr="Online sex work in the 21st century">
            <a:hlinkClick r:id="" action="ppaction://media"/>
            <a:extLst>
              <a:ext uri="{FF2B5EF4-FFF2-40B4-BE49-F238E27FC236}">
                <a16:creationId xmlns:a16="http://schemas.microsoft.com/office/drawing/2014/main" id="{3334F02C-2017-2041-3A2F-CAA2C0DB3ECB}"/>
              </a:ext>
            </a:extLst>
          </p:cNvPr>
          <p:cNvPicPr>
            <a:picLocks noGrp="1" noRot="1" noChangeAspect="1"/>
          </p:cNvPicPr>
          <p:nvPr>
            <p:ph idx="1"/>
            <a:videoFile r:link="rId1"/>
          </p:nvPr>
        </p:nvPicPr>
        <p:blipFill>
          <a:blip r:embed="rId4"/>
          <a:stretch>
            <a:fillRect/>
          </a:stretch>
        </p:blipFill>
        <p:spPr>
          <a:xfrm>
            <a:off x="1165853" y="643467"/>
            <a:ext cx="9860293" cy="5571066"/>
          </a:xfrm>
          <a:prstGeom prst="rect">
            <a:avLst/>
          </a:prstGeom>
        </p:spPr>
      </p:pic>
    </p:spTree>
    <p:extLst>
      <p:ext uri="{BB962C8B-B14F-4D97-AF65-F5344CB8AC3E}">
        <p14:creationId xmlns:p14="http://schemas.microsoft.com/office/powerpoint/2010/main" val="250043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0B613-251B-6D6A-42CD-5C995A15463A}"/>
              </a:ext>
            </a:extLst>
          </p:cNvPr>
          <p:cNvSpPr>
            <a:spLocks noGrp="1"/>
          </p:cNvSpPr>
          <p:nvPr>
            <p:ph type="title"/>
          </p:nvPr>
        </p:nvSpPr>
        <p:spPr>
          <a:xfrm>
            <a:off x="5297762" y="329184"/>
            <a:ext cx="6251110" cy="1783080"/>
          </a:xfrm>
        </p:spPr>
        <p:txBody>
          <a:bodyPr anchor="b">
            <a:normAutofit/>
          </a:bodyPr>
          <a:lstStyle/>
          <a:p>
            <a:r>
              <a:rPr lang="en-US" sz="5400"/>
              <a:t>Why use creative dissemination?</a:t>
            </a:r>
          </a:p>
        </p:txBody>
      </p:sp>
      <p:pic>
        <p:nvPicPr>
          <p:cNvPr id="5" name="Picture 4" descr="Abstract blurred public library with bookshelves">
            <a:extLst>
              <a:ext uri="{FF2B5EF4-FFF2-40B4-BE49-F238E27FC236}">
                <a16:creationId xmlns:a16="http://schemas.microsoft.com/office/drawing/2014/main" id="{714321F7-FB11-F353-A09B-672125C9BA33}"/>
              </a:ext>
            </a:extLst>
          </p:cNvPr>
          <p:cNvPicPr>
            <a:picLocks noChangeAspect="1"/>
          </p:cNvPicPr>
          <p:nvPr/>
        </p:nvPicPr>
        <p:blipFill rotWithShape="1">
          <a:blip r:embed="rId2"/>
          <a:srcRect l="16165" r="38504"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72442B8-3FE1-B93C-9372-44FD8FA5230F}"/>
              </a:ext>
            </a:extLst>
          </p:cNvPr>
          <p:cNvSpPr>
            <a:spLocks noGrp="1"/>
          </p:cNvSpPr>
          <p:nvPr>
            <p:ph idx="1"/>
          </p:nvPr>
        </p:nvSpPr>
        <p:spPr>
          <a:xfrm>
            <a:off x="5297762" y="2706624"/>
            <a:ext cx="6251110" cy="3483864"/>
          </a:xfrm>
        </p:spPr>
        <p:txBody>
          <a:bodyPr>
            <a:normAutofit/>
          </a:bodyPr>
          <a:lstStyle/>
          <a:p>
            <a:pPr algn="just"/>
            <a:r>
              <a:rPr lang="en-US" sz="2200" dirty="0"/>
              <a:t>We spend a lot of time and effort in our research so it makes sense to </a:t>
            </a:r>
            <a:r>
              <a:rPr lang="en-US" sz="2200" dirty="0" err="1"/>
              <a:t>maximise</a:t>
            </a:r>
            <a:r>
              <a:rPr lang="en-US" sz="2200" dirty="0"/>
              <a:t> its potential for change</a:t>
            </a:r>
          </a:p>
          <a:p>
            <a:pPr algn="just"/>
            <a:r>
              <a:rPr lang="en-US" sz="2200" dirty="0"/>
              <a:t>At the end of the day, if we want our research to actually be useful and meaningful, we need to consider how we are engaging all relevant audiences beyond academia</a:t>
            </a:r>
          </a:p>
        </p:txBody>
      </p:sp>
    </p:spTree>
    <p:extLst>
      <p:ext uri="{BB962C8B-B14F-4D97-AF65-F5344CB8AC3E}">
        <p14:creationId xmlns:p14="http://schemas.microsoft.com/office/powerpoint/2010/main" val="1948365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E3441-C961-4B67-3BD7-8E4ACE191E9F}"/>
              </a:ext>
            </a:extLst>
          </p:cNvPr>
          <p:cNvSpPr>
            <a:spLocks noGrp="1"/>
          </p:cNvSpPr>
          <p:nvPr>
            <p:ph type="title"/>
          </p:nvPr>
        </p:nvSpPr>
        <p:spPr>
          <a:xfrm>
            <a:off x="355480" y="528321"/>
            <a:ext cx="10998320" cy="1162897"/>
          </a:xfrm>
        </p:spPr>
        <p:txBody>
          <a:bodyPr anchor="ctr">
            <a:normAutofit fontScale="90000"/>
          </a:bodyPr>
          <a:lstStyle/>
          <a:p>
            <a:r>
              <a:rPr lang="en-US" dirty="0"/>
              <a:t>C</a:t>
            </a:r>
            <a:r>
              <a:rPr lang="en-US" dirty="0">
                <a:solidFill>
                  <a:schemeClr val="tx1"/>
                </a:solidFill>
              </a:rPr>
              <a:t>reative</a:t>
            </a:r>
            <a:br>
              <a:rPr lang="en-US" dirty="0">
                <a:solidFill>
                  <a:schemeClr val="tx1"/>
                </a:solidFill>
              </a:rPr>
            </a:br>
            <a:r>
              <a:rPr lang="en-US" dirty="0">
                <a:solidFill>
                  <a:schemeClr val="tx1"/>
                </a:solidFill>
              </a:rPr>
              <a:t>dissemination</a:t>
            </a:r>
          </a:p>
        </p:txBody>
      </p:sp>
      <p:graphicFrame>
        <p:nvGraphicFramePr>
          <p:cNvPr id="5" name="Content Placeholder 2">
            <a:extLst>
              <a:ext uri="{FF2B5EF4-FFF2-40B4-BE49-F238E27FC236}">
                <a16:creationId xmlns:a16="http://schemas.microsoft.com/office/drawing/2014/main" id="{91814B7F-630A-27FF-1EDC-0CA3919AEF6F}"/>
              </a:ext>
            </a:extLst>
          </p:cNvPr>
          <p:cNvGraphicFramePr>
            <a:graphicFrameLocks noGrp="1"/>
          </p:cNvGraphicFramePr>
          <p:nvPr>
            <p:ph idx="1"/>
          </p:nvPr>
        </p:nvGraphicFramePr>
        <p:xfrm>
          <a:off x="355480" y="1826684"/>
          <a:ext cx="11449923" cy="3889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9050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Marketing">
            <a:extLst>
              <a:ext uri="{FF2B5EF4-FFF2-40B4-BE49-F238E27FC236}">
                <a16:creationId xmlns:a16="http://schemas.microsoft.com/office/drawing/2014/main" id="{A6D69F6D-2F37-46A2-CCB9-DA6DCE982BB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1239" y="1525536"/>
            <a:ext cx="3775459" cy="3775459"/>
          </a:xfrm>
          <a:prstGeom prst="rect">
            <a:avLst/>
          </a:prstGeom>
        </p:spPr>
      </p:pic>
      <p:sp>
        <p:nvSpPr>
          <p:cNvPr id="24" name="Freeform: Shape 23">
            <a:extLst>
              <a:ext uri="{FF2B5EF4-FFF2-40B4-BE49-F238E27FC236}">
                <a16:creationId xmlns:a16="http://schemas.microsoft.com/office/drawing/2014/main" id="{B9A1D9BC-1455-4308-9ABD-A3F8EDB67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6068" y="320442"/>
            <a:ext cx="6572492" cy="6212748"/>
          </a:xfrm>
          <a:custGeom>
            <a:avLst/>
            <a:gdLst>
              <a:gd name="connsiteX0" fmla="*/ 0 w 6572492"/>
              <a:gd name="connsiteY0" fmla="*/ 0 h 6212748"/>
              <a:gd name="connsiteX1" fmla="*/ 2248593 w 6572492"/>
              <a:gd name="connsiteY1" fmla="*/ 0 h 6212748"/>
              <a:gd name="connsiteX2" fmla="*/ 2694770 w 6572492"/>
              <a:gd name="connsiteY2" fmla="*/ 0 h 6212748"/>
              <a:gd name="connsiteX3" fmla="*/ 2991094 w 6572492"/>
              <a:gd name="connsiteY3" fmla="*/ 0 h 6212748"/>
              <a:gd name="connsiteX4" fmla="*/ 6572492 w 6572492"/>
              <a:gd name="connsiteY4" fmla="*/ 0 h 6212748"/>
              <a:gd name="connsiteX5" fmla="*/ 6572492 w 6572492"/>
              <a:gd name="connsiteY5" fmla="*/ 2864954 h 6212748"/>
              <a:gd name="connsiteX6" fmla="*/ 3129047 w 6572492"/>
              <a:gd name="connsiteY6" fmla="*/ 6212748 h 6212748"/>
              <a:gd name="connsiteX7" fmla="*/ 2694770 w 6572492"/>
              <a:gd name="connsiteY7" fmla="*/ 6212748 h 6212748"/>
              <a:gd name="connsiteX8" fmla="*/ 2248593 w 6572492"/>
              <a:gd name="connsiteY8" fmla="*/ 6212748 h 6212748"/>
              <a:gd name="connsiteX9" fmla="*/ 0 w 6572492"/>
              <a:gd name="connsiteY9" fmla="*/ 6212748 h 621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492" h="6212748">
                <a:moveTo>
                  <a:pt x="0" y="0"/>
                </a:moveTo>
                <a:lnTo>
                  <a:pt x="2248593" y="0"/>
                </a:lnTo>
                <a:lnTo>
                  <a:pt x="2694770" y="0"/>
                </a:lnTo>
                <a:lnTo>
                  <a:pt x="2991094" y="0"/>
                </a:lnTo>
                <a:lnTo>
                  <a:pt x="6572492" y="0"/>
                </a:lnTo>
                <a:lnTo>
                  <a:pt x="6572492" y="2864954"/>
                </a:lnTo>
                <a:lnTo>
                  <a:pt x="3129047" y="6212748"/>
                </a:lnTo>
                <a:lnTo>
                  <a:pt x="2694770" y="6212748"/>
                </a:lnTo>
                <a:lnTo>
                  <a:pt x="2248593"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Right Triangle 25">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A62647B-1222-407C-8740-5A497612B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E42CED-E278-46DB-32CD-347C53E8320A}"/>
              </a:ext>
            </a:extLst>
          </p:cNvPr>
          <p:cNvSpPr>
            <a:spLocks noGrp="1"/>
          </p:cNvSpPr>
          <p:nvPr>
            <p:ph type="title"/>
          </p:nvPr>
        </p:nvSpPr>
        <p:spPr>
          <a:xfrm>
            <a:off x="5775961" y="962526"/>
            <a:ext cx="5384800" cy="3210689"/>
          </a:xfrm>
        </p:spPr>
        <p:txBody>
          <a:bodyPr vert="horz" lIns="91440" tIns="45720" rIns="91440" bIns="45720" rtlCol="0" anchor="b">
            <a:normAutofit/>
          </a:bodyPr>
          <a:lstStyle/>
          <a:p>
            <a:r>
              <a:rPr lang="en-US" sz="7200" kern="1200">
                <a:solidFill>
                  <a:schemeClr val="tx1"/>
                </a:solidFill>
                <a:latin typeface="+mj-lt"/>
                <a:ea typeface="+mj-ea"/>
                <a:cs typeface="+mj-cs"/>
              </a:rPr>
              <a:t>Who are our audiences?</a:t>
            </a:r>
          </a:p>
        </p:txBody>
      </p:sp>
    </p:spTree>
    <p:extLst>
      <p:ext uri="{BB962C8B-B14F-4D97-AF65-F5344CB8AC3E}">
        <p14:creationId xmlns:p14="http://schemas.microsoft.com/office/powerpoint/2010/main" val="2760236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Marketing">
            <a:extLst>
              <a:ext uri="{FF2B5EF4-FFF2-40B4-BE49-F238E27FC236}">
                <a16:creationId xmlns:a16="http://schemas.microsoft.com/office/drawing/2014/main" id="{A6D69F6D-2F37-46A2-CCB9-DA6DCE982BB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1239" y="1525536"/>
            <a:ext cx="3775459" cy="3775459"/>
          </a:xfrm>
          <a:prstGeom prst="rect">
            <a:avLst/>
          </a:prstGeom>
        </p:spPr>
      </p:pic>
      <p:sp>
        <p:nvSpPr>
          <p:cNvPr id="11" name="Freeform: Shape 13">
            <a:extLst>
              <a:ext uri="{FF2B5EF4-FFF2-40B4-BE49-F238E27FC236}">
                <a16:creationId xmlns:a16="http://schemas.microsoft.com/office/drawing/2014/main" id="{B9A1D9BC-1455-4308-9ABD-A3F8EDB67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6068" y="320442"/>
            <a:ext cx="6572492" cy="6212748"/>
          </a:xfrm>
          <a:custGeom>
            <a:avLst/>
            <a:gdLst>
              <a:gd name="connsiteX0" fmla="*/ 0 w 6572492"/>
              <a:gd name="connsiteY0" fmla="*/ 0 h 6212748"/>
              <a:gd name="connsiteX1" fmla="*/ 2248593 w 6572492"/>
              <a:gd name="connsiteY1" fmla="*/ 0 h 6212748"/>
              <a:gd name="connsiteX2" fmla="*/ 2694770 w 6572492"/>
              <a:gd name="connsiteY2" fmla="*/ 0 h 6212748"/>
              <a:gd name="connsiteX3" fmla="*/ 2991094 w 6572492"/>
              <a:gd name="connsiteY3" fmla="*/ 0 h 6212748"/>
              <a:gd name="connsiteX4" fmla="*/ 6572492 w 6572492"/>
              <a:gd name="connsiteY4" fmla="*/ 0 h 6212748"/>
              <a:gd name="connsiteX5" fmla="*/ 6572492 w 6572492"/>
              <a:gd name="connsiteY5" fmla="*/ 2864954 h 6212748"/>
              <a:gd name="connsiteX6" fmla="*/ 3129047 w 6572492"/>
              <a:gd name="connsiteY6" fmla="*/ 6212748 h 6212748"/>
              <a:gd name="connsiteX7" fmla="*/ 2694770 w 6572492"/>
              <a:gd name="connsiteY7" fmla="*/ 6212748 h 6212748"/>
              <a:gd name="connsiteX8" fmla="*/ 2248593 w 6572492"/>
              <a:gd name="connsiteY8" fmla="*/ 6212748 h 6212748"/>
              <a:gd name="connsiteX9" fmla="*/ 0 w 6572492"/>
              <a:gd name="connsiteY9" fmla="*/ 6212748 h 621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492" h="6212748">
                <a:moveTo>
                  <a:pt x="0" y="0"/>
                </a:moveTo>
                <a:lnTo>
                  <a:pt x="2248593" y="0"/>
                </a:lnTo>
                <a:lnTo>
                  <a:pt x="2694770" y="0"/>
                </a:lnTo>
                <a:lnTo>
                  <a:pt x="2991094" y="0"/>
                </a:lnTo>
                <a:lnTo>
                  <a:pt x="6572492" y="0"/>
                </a:lnTo>
                <a:lnTo>
                  <a:pt x="6572492" y="2864954"/>
                </a:lnTo>
                <a:lnTo>
                  <a:pt x="3129047" y="6212748"/>
                </a:lnTo>
                <a:lnTo>
                  <a:pt x="2694770" y="6212748"/>
                </a:lnTo>
                <a:lnTo>
                  <a:pt x="2248593"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ight Triangle 15">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4A62647B-1222-407C-8740-5A497612B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E42CED-E278-46DB-32CD-347C53E8320A}"/>
              </a:ext>
            </a:extLst>
          </p:cNvPr>
          <p:cNvSpPr>
            <a:spLocks noGrp="1"/>
          </p:cNvSpPr>
          <p:nvPr>
            <p:ph type="title"/>
          </p:nvPr>
        </p:nvSpPr>
        <p:spPr>
          <a:xfrm>
            <a:off x="5775961" y="962526"/>
            <a:ext cx="5384800" cy="3210689"/>
          </a:xfrm>
        </p:spPr>
        <p:txBody>
          <a:bodyPr vert="horz" lIns="91440" tIns="45720" rIns="91440" bIns="45720" rtlCol="0" anchor="b">
            <a:normAutofit/>
          </a:bodyPr>
          <a:lstStyle/>
          <a:p>
            <a:r>
              <a:rPr lang="en-US" sz="5600" kern="1200">
                <a:solidFill>
                  <a:schemeClr val="tx1"/>
                </a:solidFill>
                <a:latin typeface="+mj-lt"/>
                <a:ea typeface="+mj-ea"/>
                <a:cs typeface="+mj-cs"/>
              </a:rPr>
              <a:t>Can you think of some different ways to share research findings?</a:t>
            </a:r>
          </a:p>
        </p:txBody>
      </p:sp>
    </p:spTree>
    <p:extLst>
      <p:ext uri="{BB962C8B-B14F-4D97-AF65-F5344CB8AC3E}">
        <p14:creationId xmlns:p14="http://schemas.microsoft.com/office/powerpoint/2010/main" val="3826617935"/>
      </p:ext>
    </p:extLst>
  </p:cSld>
  <p:clrMapOvr>
    <a:masterClrMapping/>
  </p:clrMapOvr>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93633F488E104DAA9B5333D7D711F7" ma:contentTypeVersion="11" ma:contentTypeDescription="Create a new document." ma:contentTypeScope="" ma:versionID="85750e421e3bed87d46deb341dc9db7c">
  <xsd:schema xmlns:xsd="http://www.w3.org/2001/XMLSchema" xmlns:xs="http://www.w3.org/2001/XMLSchema" xmlns:p="http://schemas.microsoft.com/office/2006/metadata/properties" xmlns:ns2="8b83b413-e8c8-4843-9222-f805754fffbc" xmlns:ns3="0a23952a-edbe-4212-aded-a2ba58dd3508" targetNamespace="http://schemas.microsoft.com/office/2006/metadata/properties" ma:root="true" ma:fieldsID="0bb82db43b02cd3709f9a1f2c0ea172c" ns2:_="" ns3:_="">
    <xsd:import namespace="8b83b413-e8c8-4843-9222-f805754fffbc"/>
    <xsd:import namespace="0a23952a-edbe-4212-aded-a2ba58dd350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83b413-e8c8-4843-9222-f805754fff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5d023d89-6bf8-49d2-a6ae-99c0c7930fbe"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a23952a-edbe-4212-aded-a2ba58dd350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b83b413-e8c8-4843-9222-f805754fffbc">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459B61-B666-40F1-8546-A092046061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83b413-e8c8-4843-9222-f805754fffbc"/>
    <ds:schemaRef ds:uri="0a23952a-edbe-4212-aded-a2ba58dd35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ADADBF-0BC8-4437-974D-F964D034299B}">
  <ds:schemaRefs>
    <ds:schemaRef ds:uri="http://purl.org/dc/dcmitype/"/>
    <ds:schemaRef ds:uri="http://purl.org/dc/terms/"/>
    <ds:schemaRef ds:uri="0a23952a-edbe-4212-aded-a2ba58dd3508"/>
    <ds:schemaRef ds:uri="8b83b413-e8c8-4843-9222-f805754fffbc"/>
    <ds:schemaRef ds:uri="http://www.w3.org/XML/1998/namespace"/>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s>
</ds:datastoreItem>
</file>

<file path=customXml/itemProps3.xml><?xml version="1.0" encoding="utf-8"?>
<ds:datastoreItem xmlns:ds="http://schemas.openxmlformats.org/officeDocument/2006/customXml" ds:itemID="{C1EA6B71-04A4-4E94-B8A5-97FC085ED2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391</TotalTime>
  <Words>1276</Words>
  <Application>Microsoft Macintosh PowerPoint</Application>
  <PresentationFormat>Widescreen</PresentationFormat>
  <Paragraphs>115</Paragraphs>
  <Slides>22</Slides>
  <Notes>4</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Helvetica Neue Medium</vt:lpstr>
      <vt:lpstr>Open Sans</vt:lpstr>
      <vt:lpstr>Times New Roman</vt:lpstr>
      <vt:lpstr>Office Theme 2013 - 2022</vt:lpstr>
      <vt:lpstr>Creative dissemination</vt:lpstr>
      <vt:lpstr>Learning objectives</vt:lpstr>
      <vt:lpstr>PowerPoint Presentation</vt:lpstr>
      <vt:lpstr>What is creative dissemination?</vt:lpstr>
      <vt:lpstr>PowerPoint Presentation</vt:lpstr>
      <vt:lpstr>Why use creative dissemination?</vt:lpstr>
      <vt:lpstr>Creative dissemination</vt:lpstr>
      <vt:lpstr>Who are our audiences?</vt:lpstr>
      <vt:lpstr>Can you think of some different ways to share research findings?</vt:lpstr>
      <vt:lpstr>How would you like to be involved?</vt:lpstr>
      <vt:lpstr>Types of creative dissemination</vt:lpstr>
      <vt:lpstr>Some examples…</vt:lpstr>
      <vt:lpstr>Design a research poster for  the University of Leicester</vt:lpstr>
      <vt:lpstr>PowerPoint Presentation</vt:lpstr>
      <vt:lpstr>Poster title</vt:lpstr>
      <vt:lpstr>Research methods</vt:lpstr>
      <vt:lpstr>Key findings (police) – choose some quotes around identifying MSHT on ASWs</vt:lpstr>
      <vt:lpstr>Key findings (practitioners) – choose some quotes around supporting victims of SE</vt:lpstr>
      <vt:lpstr>Key findings (ASWs) – choose some quotes (Online Safety responsibilities)</vt:lpstr>
      <vt:lpstr>Choose some data from the Helpline</vt:lpstr>
      <vt:lpstr>Visualisations</vt:lpstr>
      <vt:lpstr>Recommendations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dissemination</dc:title>
  <dc:creator>Keighley, Rachel E.</dc:creator>
  <cp:lastModifiedBy>Keighley, Rachel E.</cp:lastModifiedBy>
  <cp:revision>1</cp:revision>
  <dcterms:created xsi:type="dcterms:W3CDTF">2023-01-06T15:22:07Z</dcterms:created>
  <dcterms:modified xsi:type="dcterms:W3CDTF">2023-03-10T14:36:48Z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0x010100A793633F488E104DAA9B5333D7D711F7</vt:lpwstr>
  </property>
</Properties>
</file>