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6.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7.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5" r:id="rId4"/>
    <p:sldMasterId id="2147483680" r:id="rId5"/>
    <p:sldMasterId id="2147483700" r:id="rId6"/>
    <p:sldMasterId id="2147483702" r:id="rId7"/>
    <p:sldMasterId id="2147483704" r:id="rId8"/>
    <p:sldMasterId id="2147483693" r:id="rId9"/>
    <p:sldMasterId id="2147483689" r:id="rId10"/>
    <p:sldMasterId id="2147483691" r:id="rId11"/>
  </p:sldMasterIdLst>
  <p:notesMasterIdLst>
    <p:notesMasterId r:id="rId23"/>
  </p:notesMasterIdLst>
  <p:sldIdLst>
    <p:sldId id="258" r:id="rId12"/>
    <p:sldId id="259" r:id="rId13"/>
    <p:sldId id="260" r:id="rId14"/>
    <p:sldId id="266" r:id="rId15"/>
    <p:sldId id="265" r:id="rId16"/>
    <p:sldId id="262" r:id="rId17"/>
    <p:sldId id="264" r:id="rId18"/>
    <p:sldId id="269" r:id="rId19"/>
    <p:sldId id="268" r:id="rId20"/>
    <p:sldId id="270" r:id="rId21"/>
    <p:sldId id="271" r:id="rId22"/>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6770"/>
    <a:srgbClr val="F8F3CF"/>
    <a:srgbClr val="D4002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798146-22B7-3347-8754-48009D47DC98}" v="16" dt="2022-08-08T13:57:04.5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4" autoAdjust="0"/>
    <p:restoredTop sz="95748"/>
  </p:normalViewPr>
  <p:slideViewPr>
    <p:cSldViewPr snapToGrid="0" snapToObjects="1" showGuides="1">
      <p:cViewPr varScale="1">
        <p:scale>
          <a:sx n="146" d="100"/>
          <a:sy n="146" d="100"/>
        </p:scale>
        <p:origin x="120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Master" Target="slideMasters/slideMaster7.xml"/><Relationship Id="rId19"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E77E43-9401-D448-A155-6A16B3A14530}" type="datetimeFigureOut">
              <a:rPr lang="en-US" smtClean="0"/>
              <a:t>8/8/22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A433EE-702F-9D4E-B3D5-F360071021F4}" type="slidenum">
              <a:rPr lang="en-US" smtClean="0"/>
              <a:t>‹#›</a:t>
            </a:fld>
            <a:endParaRPr lang="en-US"/>
          </a:p>
        </p:txBody>
      </p:sp>
    </p:spTree>
    <p:extLst>
      <p:ext uri="{BB962C8B-B14F-4D97-AF65-F5344CB8AC3E}">
        <p14:creationId xmlns:p14="http://schemas.microsoft.com/office/powerpoint/2010/main" val="3314100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Adult Services Websites (ASWs) facilitate the advertising, negotiation and purchase of sexual services </a:t>
            </a:r>
          </a:p>
          <a:p>
            <a:pPr marL="171450" indent="-171450">
              <a:buFont typeface="Arial" panose="020B0604020202020204" pitchFamily="34" charset="0"/>
              <a:buChar char="•"/>
            </a:pPr>
            <a:r>
              <a:rPr lang="en-US" dirty="0"/>
              <a:t>Yet they are also considered to be harbourers of sexual exploitation, modern slavery and human trafficking (MSHT) (Scoular et al., 2019).</a:t>
            </a:r>
          </a:p>
          <a:p>
            <a:pPr marL="171450" indent="-171450">
              <a:buFont typeface="Arial" panose="020B0604020202020204" pitchFamily="34" charset="0"/>
              <a:buChar char="•"/>
            </a:pPr>
            <a:r>
              <a:rPr lang="en-US" dirty="0"/>
              <a:t>ASWs are attractive to traffickers because of the anonymity and the complexity of tracking owners down</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lack of current regulation online or any forms of checks around safeguarding, means that ASWs continue to be spaces where organised crime can profit from vulnerable people (usually women and children).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policy and legal landscape regulating ASWs is shifting and being updated. Beyond the modern slavery and human trafficking agenda, as well as sex work and prostitution, Violence Against Women and Girls, the ten-year government drugs strategy, </a:t>
            </a:r>
          </a:p>
          <a:p>
            <a:pPr marL="171450" indent="-171450">
              <a:buFont typeface="Arial" panose="020B0604020202020204" pitchFamily="34" charset="0"/>
              <a:buChar char="•"/>
            </a:pPr>
            <a:r>
              <a:rPr lang="en-US" dirty="0"/>
              <a:t>There is now the Online Safety Bill which could be relevant to how ASWs are governed in the future.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Across Europe (and in America) there are increasing calls to close down Adult Services Websites (ASWs).  However, closure of ASWs would result in the marketplace being displaced offline. </a:t>
            </a:r>
          </a:p>
          <a:p>
            <a:pPr marL="628650" lvl="1" indent="-171450">
              <a:buFont typeface="Arial" panose="020B0604020202020204" pitchFamily="34" charset="0"/>
              <a:buChar char="•"/>
            </a:pPr>
            <a:r>
              <a:rPr lang="en-US" dirty="0"/>
              <a:t>This would cause a reduction in visibility of traffickers’ activity as well as making it unsafe for sex workers to work</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Therefore, we want to understand what policy makers think in relation to the sex industry and MSHT, what the police practice when policing MSHT, and the nature of ASWs to safeguard against trafficking</a:t>
            </a:r>
          </a:p>
        </p:txBody>
      </p:sp>
      <p:sp>
        <p:nvSpPr>
          <p:cNvPr id="4" name="Slide Number Placeholder 3"/>
          <p:cNvSpPr>
            <a:spLocks noGrp="1"/>
          </p:cNvSpPr>
          <p:nvPr>
            <p:ph type="sldNum" sz="quarter" idx="5"/>
          </p:nvPr>
        </p:nvSpPr>
        <p:spPr/>
        <p:txBody>
          <a:bodyPr/>
          <a:lstStyle/>
          <a:p>
            <a:fld id="{1EA433EE-702F-9D4E-B3D5-F360071021F4}" type="slidenum">
              <a:rPr lang="en-US" smtClean="0"/>
              <a:t>2</a:t>
            </a:fld>
            <a:endParaRPr lang="en-US"/>
          </a:p>
        </p:txBody>
      </p:sp>
    </p:spTree>
    <p:extLst>
      <p:ext uri="{BB962C8B-B14F-4D97-AF65-F5344CB8AC3E}">
        <p14:creationId xmlns:p14="http://schemas.microsoft.com/office/powerpoint/2010/main" val="276500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EA433EE-702F-9D4E-B3D5-F360071021F4}" type="slidenum">
              <a:rPr lang="en-US" smtClean="0"/>
              <a:t>11</a:t>
            </a:fld>
            <a:endParaRPr lang="en-US"/>
          </a:p>
        </p:txBody>
      </p:sp>
    </p:spTree>
    <p:extLst>
      <p:ext uri="{BB962C8B-B14F-4D97-AF65-F5344CB8AC3E}">
        <p14:creationId xmlns:p14="http://schemas.microsoft.com/office/powerpoint/2010/main" val="1822420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GB" sz="1200" b="0" i="0" u="none" strike="noStrike" kern="1200" dirty="0">
                <a:solidFill>
                  <a:schemeClr val="tx1"/>
                </a:solidFill>
                <a:effectLst/>
                <a:latin typeface="+mn-lt"/>
                <a:ea typeface="+mn-ea"/>
                <a:cs typeface="+mn-cs"/>
              </a:rPr>
              <a:t>Before you begin, any piece of research needs some RQs that you want to answer. These address gaps in your knowledge in a particular area.</a:t>
            </a:r>
          </a:p>
          <a:p>
            <a:pPr rtl="0" fontAlgn="base"/>
            <a:endParaRPr lang="en-GB" sz="1200" b="0" i="0" u="none" strike="noStrike" kern="1200" dirty="0">
              <a:solidFill>
                <a:schemeClr val="tx1"/>
              </a:solidFill>
              <a:effectLst/>
              <a:latin typeface="+mn-lt"/>
              <a:ea typeface="+mn-ea"/>
              <a:cs typeface="+mn-cs"/>
            </a:endParaRPr>
          </a:p>
          <a:p>
            <a:pPr rtl="0" fontAlgn="base"/>
            <a:r>
              <a:rPr lang="en-GB" sz="1200" b="0" i="0" u="none" strike="noStrike" kern="1200" dirty="0">
                <a:solidFill>
                  <a:schemeClr val="tx1"/>
                </a:solidFill>
                <a:effectLst/>
                <a:latin typeface="+mn-lt"/>
                <a:ea typeface="+mn-ea"/>
                <a:cs typeface="+mn-cs"/>
              </a:rPr>
              <a:t>So for us, we want to understand how ASWs facilitate exploitation and second how they can become part of the prevention mechanisms and reporters of crimes. </a:t>
            </a:r>
          </a:p>
          <a:p>
            <a:pPr rtl="0" fontAlgn="base"/>
            <a:endParaRPr lang="en-GB" sz="1200" b="0" i="0" u="none" strike="noStrike" kern="1200" dirty="0">
              <a:solidFill>
                <a:schemeClr val="tx1"/>
              </a:solidFill>
              <a:effectLst/>
              <a:latin typeface="+mn-lt"/>
              <a:ea typeface="+mn-ea"/>
              <a:cs typeface="+mn-cs"/>
            </a:endParaRPr>
          </a:p>
          <a:p>
            <a:pPr rtl="0" fontAlgn="base"/>
            <a:r>
              <a:rPr lang="en-GB" sz="1200" b="0" i="0" u="none" strike="noStrike" kern="1200" dirty="0">
                <a:solidFill>
                  <a:schemeClr val="tx1"/>
                </a:solidFill>
                <a:effectLst/>
                <a:latin typeface="+mn-lt"/>
                <a:ea typeface="+mn-ea"/>
                <a:cs typeface="+mn-cs"/>
              </a:rPr>
              <a:t>It’s important for this research to influence future law and policy reforms, particularly the Online Safety Bill I mentioned. </a:t>
            </a:r>
          </a:p>
          <a:p>
            <a:pPr rtl="0" fontAlgn="base"/>
            <a:endParaRPr lang="en-GB" sz="1200" b="0" i="0" u="none" strike="noStrike" kern="1200" dirty="0">
              <a:solidFill>
                <a:schemeClr val="tx1"/>
              </a:solidFill>
              <a:effectLst/>
              <a:latin typeface="+mn-lt"/>
              <a:ea typeface="+mn-ea"/>
              <a:cs typeface="+mn-cs"/>
            </a:endParaRPr>
          </a:p>
          <a:p>
            <a:pPr rtl="0" fontAlgn="base"/>
            <a:r>
              <a:rPr lang="en-GB" sz="1200" b="0" i="0" u="none" strike="noStrike" kern="1200" dirty="0">
                <a:solidFill>
                  <a:schemeClr val="tx1"/>
                </a:solidFill>
                <a:effectLst/>
                <a:latin typeface="+mn-lt"/>
                <a:ea typeface="+mn-ea"/>
                <a:cs typeface="+mn-cs"/>
              </a:rPr>
              <a:t>To do this we have 4 research questions that will direct all the research we undertake:</a:t>
            </a:r>
          </a:p>
          <a:p>
            <a:pPr rtl="0" fontAlgn="base"/>
            <a:endParaRPr lang="en-GB" sz="1200" b="0" i="0" u="none" strike="noStrike" kern="1200" dirty="0">
              <a:solidFill>
                <a:schemeClr val="tx1"/>
              </a:solidFill>
              <a:effectLst/>
              <a:latin typeface="+mn-lt"/>
              <a:ea typeface="+mn-ea"/>
              <a:cs typeface="+mn-cs"/>
            </a:endParaRPr>
          </a:p>
          <a:p>
            <a:pPr marL="228600" indent="-228600" rtl="0" fontAlgn="base">
              <a:buAutoNum type="arabicParenR"/>
            </a:pPr>
            <a:r>
              <a:rPr lang="en-GB" sz="1200" b="0" i="0" u="none" strike="noStrike" kern="1200" dirty="0">
                <a:solidFill>
                  <a:schemeClr val="tx1"/>
                </a:solidFill>
                <a:effectLst/>
                <a:latin typeface="+mn-lt"/>
                <a:ea typeface="+mn-ea"/>
                <a:cs typeface="+mn-cs"/>
              </a:rPr>
              <a:t>To improve evidence on how Adult Services Website businesses can help prevent MSHT by finding out what information they would need to store to help police investigations;  </a:t>
            </a:r>
          </a:p>
          <a:p>
            <a:pPr marL="228600" indent="-228600" rtl="0" fontAlgn="base">
              <a:buAutoNum type="arabicParenR"/>
            </a:pPr>
            <a:endParaRPr lang="en-GB" sz="1200" b="0" i="0" u="none" strike="noStrike" kern="1200" dirty="0">
              <a:solidFill>
                <a:schemeClr val="tx1"/>
              </a:solidFill>
              <a:effectLst/>
              <a:latin typeface="+mn-lt"/>
              <a:ea typeface="+mn-ea"/>
              <a:cs typeface="+mn-cs"/>
            </a:endParaRPr>
          </a:p>
          <a:p>
            <a:pPr rtl="0" fontAlgn="base"/>
            <a:r>
              <a:rPr lang="en-GB" sz="1200" b="0" i="0" u="none" strike="noStrike" kern="1200" dirty="0">
                <a:solidFill>
                  <a:schemeClr val="tx1"/>
                </a:solidFill>
                <a:effectLst/>
                <a:latin typeface="+mn-lt"/>
                <a:ea typeface="+mn-ea"/>
                <a:cs typeface="+mn-cs"/>
              </a:rPr>
              <a:t>2) Gather the views of ASWs operators and those who engage with selling and buying sexual services to understand how the OSB and other laws should be designed to ensure compliance;</a:t>
            </a:r>
          </a:p>
          <a:p>
            <a:pPr rtl="0" fontAlgn="base"/>
            <a:endParaRPr lang="en-GB" sz="1200" b="0" i="0" u="none" strike="noStrike" kern="1200" dirty="0">
              <a:solidFill>
                <a:schemeClr val="tx1"/>
              </a:solidFill>
              <a:effectLst/>
              <a:latin typeface="+mn-lt"/>
              <a:ea typeface="+mn-ea"/>
              <a:cs typeface="+mn-cs"/>
            </a:endParaRPr>
          </a:p>
          <a:p>
            <a:pPr rtl="0" fontAlgn="base"/>
            <a:r>
              <a:rPr lang="en-GB" sz="1200" b="0" i="0" u="none" strike="noStrike" kern="1200" dirty="0">
                <a:solidFill>
                  <a:schemeClr val="tx1"/>
                </a:solidFill>
                <a:effectLst/>
                <a:latin typeface="+mn-lt"/>
                <a:ea typeface="+mn-ea"/>
                <a:cs typeface="+mn-cs"/>
              </a:rPr>
              <a:t>3) Identify the risks associated with policing ASWs including identifying victims of MSHT and stopping/catching offenders to ensure any regulation does not displace MSHT or make spotting victims harder;</a:t>
            </a:r>
          </a:p>
          <a:p>
            <a:pPr rtl="0" fontAlgn="base"/>
            <a:endParaRPr lang="en-GB" sz="1200" b="0" i="0" u="none" strike="noStrike" kern="1200" dirty="0">
              <a:solidFill>
                <a:schemeClr val="tx1"/>
              </a:solidFill>
              <a:effectLst/>
              <a:latin typeface="+mn-lt"/>
              <a:ea typeface="+mn-ea"/>
              <a:cs typeface="+mn-cs"/>
            </a:endParaRPr>
          </a:p>
          <a:p>
            <a:pPr rtl="0" fontAlgn="base"/>
            <a:r>
              <a:rPr lang="en-GB" sz="1200" b="0" i="0" u="none" strike="noStrike" kern="1200" dirty="0">
                <a:solidFill>
                  <a:schemeClr val="tx1"/>
                </a:solidFill>
                <a:effectLst/>
                <a:latin typeface="+mn-lt"/>
                <a:ea typeface="+mn-ea"/>
                <a:cs typeface="+mn-cs"/>
              </a:rPr>
              <a:t>4) Establish a national network of stakeholders working with ASWs for long term action planning and expertise to inform the law, policy, guidance and practice.   </a:t>
            </a:r>
          </a:p>
          <a:p>
            <a:endParaRPr lang="en-US" dirty="0"/>
          </a:p>
        </p:txBody>
      </p:sp>
      <p:sp>
        <p:nvSpPr>
          <p:cNvPr id="4" name="Slide Number Placeholder 3"/>
          <p:cNvSpPr>
            <a:spLocks noGrp="1"/>
          </p:cNvSpPr>
          <p:nvPr>
            <p:ph type="sldNum" sz="quarter" idx="5"/>
          </p:nvPr>
        </p:nvSpPr>
        <p:spPr/>
        <p:txBody>
          <a:bodyPr/>
          <a:lstStyle/>
          <a:p>
            <a:fld id="{1EA433EE-702F-9D4E-B3D5-F360071021F4}" type="slidenum">
              <a:rPr lang="en-US" smtClean="0"/>
              <a:t>3</a:t>
            </a:fld>
            <a:endParaRPr lang="en-US"/>
          </a:p>
        </p:txBody>
      </p:sp>
    </p:spTree>
    <p:extLst>
      <p:ext uri="{BB962C8B-B14F-4D97-AF65-F5344CB8AC3E}">
        <p14:creationId xmlns:p14="http://schemas.microsoft.com/office/powerpoint/2010/main" val="2631073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How do we carry out research? – to answer your RQs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Speaking more generally first, research methods are split broadly into quantitative (numbers) and qualitative (details) methods</a:t>
            </a:r>
          </a:p>
          <a:p>
            <a:pPr marL="171450" indent="-171450">
              <a:buFont typeface="Arial" panose="020B0604020202020204" pitchFamily="34" charset="0"/>
              <a:buChar char="•"/>
            </a:pPr>
            <a:r>
              <a:rPr lang="en-US" dirty="0"/>
              <a:t>Which you choose will depend on </a:t>
            </a:r>
          </a:p>
          <a:p>
            <a:pPr marL="628650" lvl="1" indent="-171450">
              <a:buFont typeface="Arial" panose="020B0604020202020204" pitchFamily="34" charset="0"/>
              <a:buChar char="•"/>
            </a:pPr>
            <a:r>
              <a:rPr lang="en-US" dirty="0"/>
              <a:t>your research questions</a:t>
            </a:r>
          </a:p>
          <a:p>
            <a:pPr marL="628650" lvl="1" indent="-171450">
              <a:buFont typeface="Arial" panose="020B0604020202020204" pitchFamily="34" charset="0"/>
              <a:buChar char="•"/>
            </a:pPr>
            <a:r>
              <a:rPr lang="en-US" dirty="0"/>
              <a:t>your knowledge and skills</a:t>
            </a:r>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r>
              <a:rPr lang="en-US" dirty="0"/>
              <a:t>Two of the most common methods used are surveys (typically quantitative) and interviews (qualitative). You can also carry out focus groups, observations </a:t>
            </a:r>
            <a:r>
              <a:rPr lang="en-US" dirty="0" err="1"/>
              <a:t>etc</a:t>
            </a:r>
            <a:endParaRPr lang="en-US" dirty="0"/>
          </a:p>
          <a:p>
            <a:pPr marL="171450" lvl="0" indent="-171450">
              <a:buFont typeface="Arial" panose="020B0604020202020204" pitchFamily="34" charset="0"/>
              <a:buChar char="•"/>
            </a:pPr>
            <a:r>
              <a:rPr lang="en-US" dirty="0"/>
              <a:t>For this project we are carrying out an online survey as well as interviews, but before I go into that,</a:t>
            </a:r>
          </a:p>
          <a:p>
            <a:pPr marL="628650" lvl="1" indent="-171450">
              <a:buFont typeface="Arial" panose="020B0604020202020204" pitchFamily="34" charset="0"/>
              <a:buChar char="•"/>
            </a:pPr>
            <a:r>
              <a:rPr lang="en-US" dirty="0"/>
              <a:t>There are a number of things to consider/be aware of about these two methods more generally</a:t>
            </a:r>
          </a:p>
          <a:p>
            <a:endParaRPr lang="en-US" dirty="0"/>
          </a:p>
        </p:txBody>
      </p:sp>
      <p:sp>
        <p:nvSpPr>
          <p:cNvPr id="4" name="Slide Number Placeholder 3"/>
          <p:cNvSpPr>
            <a:spLocks noGrp="1"/>
          </p:cNvSpPr>
          <p:nvPr>
            <p:ph type="sldNum" sz="quarter" idx="5"/>
          </p:nvPr>
        </p:nvSpPr>
        <p:spPr/>
        <p:txBody>
          <a:bodyPr/>
          <a:lstStyle/>
          <a:p>
            <a:fld id="{1EA433EE-702F-9D4E-B3D5-F360071021F4}" type="slidenum">
              <a:rPr lang="en-US" smtClean="0"/>
              <a:t>4</a:t>
            </a:fld>
            <a:endParaRPr lang="en-US"/>
          </a:p>
        </p:txBody>
      </p:sp>
    </p:spTree>
    <p:extLst>
      <p:ext uri="{BB962C8B-B14F-4D97-AF65-F5344CB8AC3E}">
        <p14:creationId xmlns:p14="http://schemas.microsoft.com/office/powerpoint/2010/main" val="1886727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When you use more than one method this is known as a mixed method project. Often used to combine qualitative and quantitative methods you can gain high quality data.</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Why have we used mixed methods?</a:t>
            </a:r>
          </a:p>
          <a:p>
            <a:pPr marL="628650" lvl="1"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We have chosen this approach so the project can generate a large and unique body of evidence that reaches beyond what we currently know. So it’s all about adding new knowledge to your research field.</a:t>
            </a:r>
          </a:p>
          <a:p>
            <a:pPr marL="628650" lvl="1"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Provide a 360-degree perspective of ASW activity and enable several strands of recruitment into the project which will maximise chances of reaching our target sample</a:t>
            </a:r>
            <a:endParaRPr lang="en-US" dirty="0"/>
          </a:p>
        </p:txBody>
      </p:sp>
      <p:sp>
        <p:nvSpPr>
          <p:cNvPr id="4" name="Slide Number Placeholder 3"/>
          <p:cNvSpPr>
            <a:spLocks noGrp="1"/>
          </p:cNvSpPr>
          <p:nvPr>
            <p:ph type="sldNum" sz="quarter" idx="5"/>
          </p:nvPr>
        </p:nvSpPr>
        <p:spPr/>
        <p:txBody>
          <a:bodyPr/>
          <a:lstStyle/>
          <a:p>
            <a:fld id="{1EA433EE-702F-9D4E-B3D5-F360071021F4}" type="slidenum">
              <a:rPr lang="en-US" smtClean="0"/>
              <a:t>5</a:t>
            </a:fld>
            <a:endParaRPr lang="en-US"/>
          </a:p>
        </p:txBody>
      </p:sp>
    </p:spTree>
    <p:extLst>
      <p:ext uri="{BB962C8B-B14F-4D97-AF65-F5344CB8AC3E}">
        <p14:creationId xmlns:p14="http://schemas.microsoft.com/office/powerpoint/2010/main" val="1665067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findings from this project will contribute to these areas by filling significant gaps in knowledge. </a:t>
            </a:r>
          </a:p>
          <a:p>
            <a:r>
              <a:rPr lang="en-US" dirty="0"/>
              <a:t>To address gaps in our knowledge this project has three core partners: National Crime Agency (NCA), National Police Chief’s Council (NPCC) and the leading NGO for the prevention of modern slavery in the UK, Unseen (who run the national helpline for victims). </a:t>
            </a:r>
          </a:p>
          <a:p>
            <a:endParaRPr lang="en-US" dirty="0"/>
          </a:p>
          <a:p>
            <a:r>
              <a:rPr lang="en-US" dirty="0"/>
              <a:t>Why are research partners important?</a:t>
            </a:r>
          </a:p>
          <a:p>
            <a:pPr marL="171450" indent="-171450" fontAlgn="base">
              <a:buFont typeface="Arial" panose="020B0604020202020204" pitchFamily="34" charset="0"/>
              <a:buChar char="•"/>
            </a:pPr>
            <a:r>
              <a:rPr lang="en-GB" sz="1200" b="0" i="0" u="none" strike="noStrike" kern="1200" dirty="0">
                <a:solidFill>
                  <a:schemeClr val="tx1"/>
                </a:solidFill>
                <a:effectLst/>
                <a:latin typeface="+mn-lt"/>
                <a:ea typeface="+mn-ea"/>
                <a:cs typeface="+mn-cs"/>
              </a:rPr>
              <a:t>Improved relevance and usefulness of the research – maximise outputs / attract future funding</a:t>
            </a:r>
          </a:p>
          <a:p>
            <a:pPr marL="171450" indent="-171450" fontAlgn="base">
              <a:buFont typeface="Arial" panose="020B0604020202020204" pitchFamily="34" charset="0"/>
              <a:buChar char="•"/>
            </a:pPr>
            <a:r>
              <a:rPr lang="en-GB" sz="1200" b="0" i="0" u="none" strike="noStrike" kern="1200" dirty="0">
                <a:solidFill>
                  <a:schemeClr val="tx1"/>
                </a:solidFill>
                <a:effectLst/>
                <a:latin typeface="+mn-lt"/>
                <a:ea typeface="+mn-ea"/>
                <a:cs typeface="+mn-cs"/>
              </a:rPr>
              <a:t>Improved quality of the research – maximise impact</a:t>
            </a:r>
          </a:p>
          <a:p>
            <a:pPr marL="171450" indent="-171450" fontAlgn="base">
              <a:buFont typeface="Arial" panose="020B0604020202020204" pitchFamily="34" charset="0"/>
              <a:buChar char="•"/>
            </a:pPr>
            <a:r>
              <a:rPr lang="en-GB" sz="1200" b="0" i="0" u="none" strike="noStrike" kern="1200" dirty="0">
                <a:solidFill>
                  <a:schemeClr val="tx1"/>
                </a:solidFill>
                <a:effectLst/>
                <a:latin typeface="+mn-lt"/>
                <a:ea typeface="+mn-ea"/>
                <a:cs typeface="+mn-cs"/>
              </a:rPr>
              <a:t>Greater trust within communities where research is conducted – especially if your partners work with those communities you are trying to recruit from</a:t>
            </a:r>
          </a:p>
          <a:p>
            <a:pPr marL="171450" indent="-171450" fontAlgn="base">
              <a:buFont typeface="Arial" panose="020B0604020202020204" pitchFamily="34" charset="0"/>
              <a:buChar char="•"/>
            </a:pPr>
            <a:r>
              <a:rPr lang="en-GB" sz="1200" b="0" i="0" u="none" strike="noStrike" kern="1200" dirty="0">
                <a:solidFill>
                  <a:schemeClr val="tx1"/>
                </a:solidFill>
                <a:effectLst/>
                <a:latin typeface="+mn-lt"/>
                <a:ea typeface="+mn-ea"/>
                <a:cs typeface="+mn-cs"/>
              </a:rPr>
              <a:t>Increased opportunities for underrepresented communities to partner and have their say in research – expand your networks</a:t>
            </a:r>
          </a:p>
          <a:p>
            <a:pPr marL="171450" indent="-171450" fontAlgn="base">
              <a:buFont typeface="Arial" panose="020B0604020202020204" pitchFamily="34" charset="0"/>
              <a:buChar char="•"/>
            </a:pPr>
            <a:r>
              <a:rPr lang="en-GB" sz="1200" b="0" i="0" u="none" strike="noStrike" kern="1200" dirty="0">
                <a:solidFill>
                  <a:schemeClr val="tx1"/>
                </a:solidFill>
                <a:effectLst/>
                <a:latin typeface="+mn-lt"/>
                <a:ea typeface="+mn-ea"/>
                <a:cs typeface="+mn-cs"/>
              </a:rPr>
              <a:t>Enhanced energy within a research project fuelled by the passion and interest of partners and key communities/stakeholders</a:t>
            </a:r>
          </a:p>
          <a:p>
            <a:pPr marL="171450" indent="-171450" fontAlgn="base">
              <a:buFont typeface="Arial" panose="020B0604020202020204" pitchFamily="34" charset="0"/>
              <a:buChar char="•"/>
            </a:pPr>
            <a:r>
              <a:rPr lang="en-GB" sz="1200" b="0" i="0" u="none" strike="noStrike" kern="1200" dirty="0">
                <a:solidFill>
                  <a:schemeClr val="tx1"/>
                </a:solidFill>
                <a:effectLst/>
                <a:latin typeface="+mn-lt"/>
                <a:ea typeface="+mn-ea"/>
                <a:cs typeface="+mn-cs"/>
              </a:rPr>
              <a:t>Helps with resources, processes and procedures and safeguarding that will help you move quickly and easily through the research process</a:t>
            </a:r>
          </a:p>
          <a:p>
            <a:pPr marL="171450" indent="-171450" fontAlgn="base">
              <a:buFont typeface="Arial" panose="020B0604020202020204" pitchFamily="34" charset="0"/>
              <a:buChar char="•"/>
            </a:pPr>
            <a:r>
              <a:rPr lang="en-GB" sz="1200" b="0" i="0" u="none" strike="noStrike" kern="1200" dirty="0">
                <a:solidFill>
                  <a:schemeClr val="tx1"/>
                </a:solidFill>
                <a:effectLst/>
                <a:latin typeface="+mn-lt"/>
                <a:ea typeface="+mn-ea"/>
                <a:cs typeface="+mn-cs"/>
              </a:rPr>
              <a:t>Embrace the new. Collaborations are opportunities to learn new skills, make new friends, gain a new perspective, and join discussions.</a:t>
            </a:r>
          </a:p>
          <a:p>
            <a:pPr marL="171450" indent="-171450" fontAlgn="base">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endParaRPr lang="en-US" b="1" dirty="0"/>
          </a:p>
        </p:txBody>
      </p:sp>
      <p:sp>
        <p:nvSpPr>
          <p:cNvPr id="4" name="Slide Number Placeholder 3"/>
          <p:cNvSpPr>
            <a:spLocks noGrp="1"/>
          </p:cNvSpPr>
          <p:nvPr>
            <p:ph type="sldNum" sz="quarter" idx="5"/>
          </p:nvPr>
        </p:nvSpPr>
        <p:spPr/>
        <p:txBody>
          <a:bodyPr/>
          <a:lstStyle/>
          <a:p>
            <a:fld id="{1EA433EE-702F-9D4E-B3D5-F360071021F4}" type="slidenum">
              <a:rPr lang="en-US" smtClean="0"/>
              <a:t>6</a:t>
            </a:fld>
            <a:endParaRPr lang="en-US"/>
          </a:p>
        </p:txBody>
      </p:sp>
    </p:spTree>
    <p:extLst>
      <p:ext uri="{BB962C8B-B14F-4D97-AF65-F5344CB8AC3E}">
        <p14:creationId xmlns:p14="http://schemas.microsoft.com/office/powerpoint/2010/main" val="3222401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When carrying out research, you need to go through an Ethics process. This is all about following ethical principles to protect the dignity, rights and welfare of research participants as well as yourself as the researcher.</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Given the topics involved here, particularly MSHT and sexual exploitation, there are several ethical issues we have considered in the design of the research including: SLIDE</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How do we safeguard ourselves and participants?</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Basic requirements of ethics are to make sure participants are informed of what’s expected of them in the research. To do this we create a participant information sheet and a consent form. </a:t>
            </a:r>
          </a:p>
          <a:p>
            <a:pPr marL="628650" lvl="1"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This tells the participants exactly what will happen in the research process, what data about them will be collected and why, how we will store the data and protect their anonymity and the ways we will use the research findings.</a:t>
            </a:r>
          </a:p>
          <a:p>
            <a:pPr marL="628650" lvl="1"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Participants must give their fully informed consent before the research can be carried out.</a:t>
            </a:r>
          </a:p>
          <a:p>
            <a:pPr marL="628650" lvl="1"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It is important to always give participants the option to withdraw, and state clearly how they do this and when they are allowed to withdraw until.</a:t>
            </a:r>
          </a:p>
          <a:p>
            <a:pPr marL="1085850" lvl="2" indent="-171450">
              <a:buFont typeface="Arial" panose="020B0604020202020204" pitchFamily="34" charset="0"/>
              <a:buChar char="•"/>
            </a:pPr>
            <a:r>
              <a:rPr lang="en-GB" sz="1200" b="0" i="0" u="none" strike="noStrike" kern="1200">
                <a:solidFill>
                  <a:schemeClr val="tx1"/>
                </a:solidFill>
                <a:effectLst/>
                <a:latin typeface="+mn-lt"/>
                <a:ea typeface="+mn-ea"/>
                <a:cs typeface="+mn-cs"/>
              </a:rPr>
              <a:t>So, </a:t>
            </a:r>
            <a:r>
              <a:rPr lang="en-GB" sz="1200" b="0" i="0" u="none" strike="noStrike" kern="1200" dirty="0">
                <a:solidFill>
                  <a:schemeClr val="tx1"/>
                </a:solidFill>
                <a:effectLst/>
                <a:latin typeface="+mn-lt"/>
                <a:ea typeface="+mn-ea"/>
                <a:cs typeface="+mn-cs"/>
              </a:rPr>
              <a:t>in the case of our research, participants can withdraw from the survey up until it’s been uploaded and submitted</a:t>
            </a:r>
          </a:p>
          <a:p>
            <a:pPr marL="1085850" lvl="2"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Interviewees can withdraw their consent up until a certain date after the period of interviews which must be specified.</a:t>
            </a: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dirty="0">
                <a:solidFill>
                  <a:schemeClr val="tx1"/>
                </a:solidFill>
                <a:effectLst/>
                <a:latin typeface="+mn-lt"/>
                <a:ea typeface="+mn-ea"/>
                <a:cs typeface="+mn-cs"/>
              </a:rPr>
              <a:t>Throughout the research process we put things in place to safeguard. So, for this project we are working with Unseen to provide support for anyone with safeguarding needs.</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If someone reports a crime or extreme safeguarding concern it’s important to have a safeguarding policy in place and follow protocols.</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For a crime, we refer the matter to the relevant authorities including the local police service, or our partners at the National Crime Agency (NCA) and the National Police Chief’s Council (NPCC)</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For a safeguarding concern, </a:t>
            </a:r>
            <a:r>
              <a:rPr lang="en-GB" sz="1200" kern="1200" dirty="0">
                <a:solidFill>
                  <a:schemeClr val="tx1"/>
                </a:solidFill>
                <a:effectLst/>
                <a:latin typeface="+mn-lt"/>
                <a:ea typeface="+mn-ea"/>
                <a:cs typeface="+mn-cs"/>
              </a:rPr>
              <a:t>we refer the person to a number of support services including their local GP, and Unseen</a:t>
            </a:r>
            <a:endParaRPr lang="en-GB" sz="1200" b="0" i="0" u="none" strike="noStrike" kern="1200" dirty="0">
              <a:solidFill>
                <a:schemeClr val="tx1"/>
              </a:solidFill>
              <a:effectLst/>
              <a:latin typeface="+mn-lt"/>
              <a:ea typeface="+mn-ea"/>
              <a:cs typeface="+mn-cs"/>
            </a:endParaRP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It’s also important to safeguard yourself as researchers. We filled out a staff risk assessment and it’s important to set up support networks for yourself, whether that’s with peers, colleagues on the project or more formal support such as your organisation’s health and well-being officers.</a:t>
            </a:r>
          </a:p>
        </p:txBody>
      </p:sp>
      <p:sp>
        <p:nvSpPr>
          <p:cNvPr id="4" name="Slide Number Placeholder 3"/>
          <p:cNvSpPr>
            <a:spLocks noGrp="1"/>
          </p:cNvSpPr>
          <p:nvPr>
            <p:ph type="sldNum" sz="quarter" idx="5"/>
          </p:nvPr>
        </p:nvSpPr>
        <p:spPr/>
        <p:txBody>
          <a:bodyPr/>
          <a:lstStyle/>
          <a:p>
            <a:fld id="{1EA433EE-702F-9D4E-B3D5-F360071021F4}" type="slidenum">
              <a:rPr lang="en-US" smtClean="0"/>
              <a:t>7</a:t>
            </a:fld>
            <a:endParaRPr lang="en-US"/>
          </a:p>
        </p:txBody>
      </p:sp>
    </p:spTree>
    <p:extLst>
      <p:ext uri="{BB962C8B-B14F-4D97-AF65-F5344CB8AC3E}">
        <p14:creationId xmlns:p14="http://schemas.microsoft.com/office/powerpoint/2010/main" val="1003223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This project will achieve better understanding of ASWs amongst law enforcers and victim intervention practitioners, the links to online harm and exploitation and the role of ASWs in protecting their customers/users. </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1</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The findings of this research may be used for evidence and action planning in several organisations. NCA already have a working group with ASWs working towards implementing a voluntary code of conduct. Our data will provide information to inform the development of this NCA/ASW group and influence whistleblowing, moderation processes and enhance reporting of ‘red flags’. </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facilitate the cross-fertilisation of knowledge between existing groups by forming a national stakeholder group which brings together people working those affected by ASWs with those working in police and security intelligence. </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Unseen will develop a training package to flag how to spot harms, what ASWs do both in terms of good and bad practice, and how to effectively report.</a:t>
            </a:r>
          </a:p>
        </p:txBody>
      </p:sp>
      <p:sp>
        <p:nvSpPr>
          <p:cNvPr id="4" name="Slide Number Placeholder 3"/>
          <p:cNvSpPr>
            <a:spLocks noGrp="1"/>
          </p:cNvSpPr>
          <p:nvPr>
            <p:ph type="sldNum" sz="quarter" idx="5"/>
          </p:nvPr>
        </p:nvSpPr>
        <p:spPr/>
        <p:txBody>
          <a:bodyPr/>
          <a:lstStyle/>
          <a:p>
            <a:fld id="{1EA433EE-702F-9D4E-B3D5-F360071021F4}" type="slidenum">
              <a:rPr lang="en-US" smtClean="0"/>
              <a:t>8</a:t>
            </a:fld>
            <a:endParaRPr lang="en-US"/>
          </a:p>
        </p:txBody>
      </p:sp>
    </p:spTree>
    <p:extLst>
      <p:ext uri="{BB962C8B-B14F-4D97-AF65-F5344CB8AC3E}">
        <p14:creationId xmlns:p14="http://schemas.microsoft.com/office/powerpoint/2010/main" val="3718825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EA433EE-702F-9D4E-B3D5-F360071021F4}" type="slidenum">
              <a:rPr lang="en-US" smtClean="0"/>
              <a:t>9</a:t>
            </a:fld>
            <a:endParaRPr lang="en-US"/>
          </a:p>
        </p:txBody>
      </p:sp>
    </p:spTree>
    <p:extLst>
      <p:ext uri="{BB962C8B-B14F-4D97-AF65-F5344CB8AC3E}">
        <p14:creationId xmlns:p14="http://schemas.microsoft.com/office/powerpoint/2010/main" val="709247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EA433EE-702F-9D4E-B3D5-F360071021F4}" type="slidenum">
              <a:rPr lang="en-US" smtClean="0"/>
              <a:t>10</a:t>
            </a:fld>
            <a:endParaRPr lang="en-US"/>
          </a:p>
        </p:txBody>
      </p:sp>
    </p:spTree>
    <p:extLst>
      <p:ext uri="{BB962C8B-B14F-4D97-AF65-F5344CB8AC3E}">
        <p14:creationId xmlns:p14="http://schemas.microsoft.com/office/powerpoint/2010/main" val="26642074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Re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623E01-183C-5347-AE04-253B89A2D58E}"/>
              </a:ext>
            </a:extLst>
          </p:cNvPr>
          <p:cNvSpPr/>
          <p:nvPr userDrawn="1"/>
        </p:nvSpPr>
        <p:spPr>
          <a:xfrm>
            <a:off x="-17176" y="-27084"/>
            <a:ext cx="9161176" cy="5170584"/>
          </a:xfrm>
          <a:prstGeom prst="rect">
            <a:avLst/>
          </a:prstGeom>
          <a:solidFill>
            <a:srgbClr val="C207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E8F8E88-4339-A247-AC46-DF72BE7CF9A5}"/>
              </a:ext>
            </a:extLst>
          </p:cNvPr>
          <p:cNvPicPr>
            <a:picLocks noChangeAspect="1"/>
          </p:cNvPicPr>
          <p:nvPr userDrawn="1"/>
        </p:nvPicPr>
        <p:blipFill>
          <a:blip r:embed="rId2"/>
          <a:stretch>
            <a:fillRect/>
          </a:stretch>
        </p:blipFill>
        <p:spPr>
          <a:xfrm>
            <a:off x="237593" y="283487"/>
            <a:ext cx="1482892" cy="395878"/>
          </a:xfrm>
          <a:prstGeom prst="rect">
            <a:avLst/>
          </a:prstGeom>
        </p:spPr>
      </p:pic>
      <p:sp>
        <p:nvSpPr>
          <p:cNvPr id="9" name="Freeform 8">
            <a:extLst>
              <a:ext uri="{FF2B5EF4-FFF2-40B4-BE49-F238E27FC236}">
                <a16:creationId xmlns:a16="http://schemas.microsoft.com/office/drawing/2014/main" id="{A758898F-7504-C641-A884-A1EC3560F274}"/>
              </a:ext>
            </a:extLst>
          </p:cNvPr>
          <p:cNvSpPr/>
          <p:nvPr userDrawn="1"/>
        </p:nvSpPr>
        <p:spPr>
          <a:xfrm>
            <a:off x="273754" y="3171584"/>
            <a:ext cx="227358" cy="382175"/>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9675696F-8061-804F-8755-E8623F560F51}"/>
              </a:ext>
            </a:extLst>
          </p:cNvPr>
          <p:cNvCxnSpPr>
            <a:cxnSpLocks/>
          </p:cNvCxnSpPr>
          <p:nvPr userDrawn="1"/>
        </p:nvCxnSpPr>
        <p:spPr>
          <a:xfrm>
            <a:off x="253927" y="3640084"/>
            <a:ext cx="860012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reeform 10">
            <a:extLst>
              <a:ext uri="{FF2B5EF4-FFF2-40B4-BE49-F238E27FC236}">
                <a16:creationId xmlns:a16="http://schemas.microsoft.com/office/drawing/2014/main" id="{08A8D7D8-5E3D-2F4C-9698-37450631ED5D}"/>
              </a:ext>
            </a:extLst>
          </p:cNvPr>
          <p:cNvSpPr/>
          <p:nvPr userDrawn="1"/>
        </p:nvSpPr>
        <p:spPr>
          <a:xfrm rot="10800000">
            <a:off x="8646523" y="1301719"/>
            <a:ext cx="227358" cy="382175"/>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2">
            <a:extLst>
              <a:ext uri="{FF2B5EF4-FFF2-40B4-BE49-F238E27FC236}">
                <a16:creationId xmlns:a16="http://schemas.microsoft.com/office/drawing/2014/main" id="{697B5AF4-E7B3-6349-937B-EA2FE6FB4EA1}"/>
              </a:ext>
            </a:extLst>
          </p:cNvPr>
          <p:cNvSpPr>
            <a:spLocks noGrp="1"/>
          </p:cNvSpPr>
          <p:nvPr>
            <p:ph type="body" idx="1" hasCustomPrompt="1"/>
          </p:nvPr>
        </p:nvSpPr>
        <p:spPr>
          <a:xfrm>
            <a:off x="3790301" y="3252642"/>
            <a:ext cx="5063753" cy="259967"/>
          </a:xfrm>
          <a:prstGeom prst="rect">
            <a:avLst/>
          </a:prstGeom>
        </p:spPr>
        <p:txBody>
          <a:bodyPr>
            <a:noAutofit/>
          </a:bodyPr>
          <a:lstStyle>
            <a:lvl1pPr marL="0" indent="0">
              <a:buNone/>
              <a:defRPr sz="1400" cap="all"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AUTHOR</a:t>
            </a:r>
          </a:p>
        </p:txBody>
      </p:sp>
      <p:sp>
        <p:nvSpPr>
          <p:cNvPr id="12" name="Title Placeholder 1">
            <a:extLst>
              <a:ext uri="{FF2B5EF4-FFF2-40B4-BE49-F238E27FC236}">
                <a16:creationId xmlns:a16="http://schemas.microsoft.com/office/drawing/2014/main" id="{028D1437-E1DA-3140-B5C7-33531D467057}"/>
              </a:ext>
            </a:extLst>
          </p:cNvPr>
          <p:cNvSpPr>
            <a:spLocks noGrp="1"/>
          </p:cNvSpPr>
          <p:nvPr>
            <p:ph type="title" hasCustomPrompt="1"/>
          </p:nvPr>
        </p:nvSpPr>
        <p:spPr>
          <a:xfrm>
            <a:off x="3801317" y="1683895"/>
            <a:ext cx="5061614" cy="1441272"/>
          </a:xfrm>
          <a:prstGeom prst="rect">
            <a:avLst/>
          </a:prstGeom>
        </p:spPr>
        <p:txBody>
          <a:bodyPr vert="horz" lIns="90000" tIns="45720" rIns="91440" bIns="45720" rtlCol="0" anchor="b" anchorCtr="0">
            <a:normAutofit/>
          </a:bodyPr>
          <a:lstStyle>
            <a:lvl1pPr>
              <a:defRPr cap="all" baseline="0">
                <a:solidFill>
                  <a:schemeClr val="bg1"/>
                </a:solidFill>
              </a:defRPr>
            </a:lvl1pPr>
          </a:lstStyle>
          <a:p>
            <a:r>
              <a:rPr lang="en-US" dirty="0"/>
              <a:t>CLICK TO add presentation title</a:t>
            </a:r>
          </a:p>
        </p:txBody>
      </p:sp>
    </p:spTree>
    <p:extLst>
      <p:ext uri="{BB962C8B-B14F-4D97-AF65-F5344CB8AC3E}">
        <p14:creationId xmlns:p14="http://schemas.microsoft.com/office/powerpoint/2010/main" val="2765140590"/>
      </p:ext>
    </p:extLst>
  </p:cSld>
  <p:clrMapOvr>
    <a:masterClrMapping/>
  </p:clrMapOvr>
  <p:extLst>
    <p:ext uri="{DCECCB84-F9BA-43D5-87BE-67443E8EF086}">
      <p15:sldGuideLst xmlns:p15="http://schemas.microsoft.com/office/powerpoint/2012/main">
        <p15:guide id="1" orient="horz" pos="2187" userDrawn="1">
          <p15:clr>
            <a:srgbClr val="FBAE40"/>
          </p15:clr>
        </p15:guide>
        <p15:guide id="2" pos="244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Slide Re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623E01-183C-5347-AE04-253B89A2D58E}"/>
              </a:ext>
            </a:extLst>
          </p:cNvPr>
          <p:cNvSpPr/>
          <p:nvPr userDrawn="1"/>
        </p:nvSpPr>
        <p:spPr>
          <a:xfrm>
            <a:off x="-17176" y="-27084"/>
            <a:ext cx="9161176" cy="5170584"/>
          </a:xfrm>
          <a:prstGeom prst="rect">
            <a:avLst/>
          </a:prstGeom>
          <a:solidFill>
            <a:srgbClr val="C207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E8F8E88-4339-A247-AC46-DF72BE7CF9A5}"/>
              </a:ext>
            </a:extLst>
          </p:cNvPr>
          <p:cNvPicPr>
            <a:picLocks noChangeAspect="1"/>
          </p:cNvPicPr>
          <p:nvPr userDrawn="1"/>
        </p:nvPicPr>
        <p:blipFill>
          <a:blip r:embed="rId2"/>
          <a:stretch>
            <a:fillRect/>
          </a:stretch>
        </p:blipFill>
        <p:spPr>
          <a:xfrm>
            <a:off x="237593" y="283487"/>
            <a:ext cx="1482892" cy="395878"/>
          </a:xfrm>
          <a:prstGeom prst="rect">
            <a:avLst/>
          </a:prstGeom>
        </p:spPr>
      </p:pic>
      <p:sp>
        <p:nvSpPr>
          <p:cNvPr id="9" name="Freeform 8">
            <a:extLst>
              <a:ext uri="{FF2B5EF4-FFF2-40B4-BE49-F238E27FC236}">
                <a16:creationId xmlns:a16="http://schemas.microsoft.com/office/drawing/2014/main" id="{A758898F-7504-C641-A884-A1EC3560F274}"/>
              </a:ext>
            </a:extLst>
          </p:cNvPr>
          <p:cNvSpPr/>
          <p:nvPr userDrawn="1"/>
        </p:nvSpPr>
        <p:spPr>
          <a:xfrm>
            <a:off x="273754" y="3171584"/>
            <a:ext cx="227358" cy="382175"/>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9675696F-8061-804F-8755-E8623F560F51}"/>
              </a:ext>
            </a:extLst>
          </p:cNvPr>
          <p:cNvCxnSpPr>
            <a:cxnSpLocks/>
          </p:cNvCxnSpPr>
          <p:nvPr userDrawn="1"/>
        </p:nvCxnSpPr>
        <p:spPr>
          <a:xfrm>
            <a:off x="253927" y="3640084"/>
            <a:ext cx="860012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reeform 10">
            <a:extLst>
              <a:ext uri="{FF2B5EF4-FFF2-40B4-BE49-F238E27FC236}">
                <a16:creationId xmlns:a16="http://schemas.microsoft.com/office/drawing/2014/main" id="{08A8D7D8-5E3D-2F4C-9698-37450631ED5D}"/>
              </a:ext>
            </a:extLst>
          </p:cNvPr>
          <p:cNvSpPr/>
          <p:nvPr userDrawn="1"/>
        </p:nvSpPr>
        <p:spPr>
          <a:xfrm rot="10800000">
            <a:off x="8646523" y="1301719"/>
            <a:ext cx="227358" cy="382175"/>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2">
            <a:extLst>
              <a:ext uri="{FF2B5EF4-FFF2-40B4-BE49-F238E27FC236}">
                <a16:creationId xmlns:a16="http://schemas.microsoft.com/office/drawing/2014/main" id="{697B5AF4-E7B3-6349-937B-EA2FE6FB4EA1}"/>
              </a:ext>
            </a:extLst>
          </p:cNvPr>
          <p:cNvSpPr>
            <a:spLocks noGrp="1"/>
          </p:cNvSpPr>
          <p:nvPr>
            <p:ph type="body" idx="1" hasCustomPrompt="1"/>
          </p:nvPr>
        </p:nvSpPr>
        <p:spPr>
          <a:xfrm>
            <a:off x="3790301" y="3252642"/>
            <a:ext cx="5063753" cy="259967"/>
          </a:xfrm>
          <a:prstGeom prst="rect">
            <a:avLst/>
          </a:prstGeom>
        </p:spPr>
        <p:txBody>
          <a:bodyPr>
            <a:noAutofit/>
          </a:bodyPr>
          <a:lstStyle>
            <a:lvl1pPr marL="0" indent="0">
              <a:buNone/>
              <a:defRPr sz="1400" cap="all"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AUTHOR</a:t>
            </a:r>
          </a:p>
        </p:txBody>
      </p:sp>
      <p:sp>
        <p:nvSpPr>
          <p:cNvPr id="12" name="Title Placeholder 1">
            <a:extLst>
              <a:ext uri="{FF2B5EF4-FFF2-40B4-BE49-F238E27FC236}">
                <a16:creationId xmlns:a16="http://schemas.microsoft.com/office/drawing/2014/main" id="{028D1437-E1DA-3140-B5C7-33531D467057}"/>
              </a:ext>
            </a:extLst>
          </p:cNvPr>
          <p:cNvSpPr>
            <a:spLocks noGrp="1"/>
          </p:cNvSpPr>
          <p:nvPr>
            <p:ph type="title" hasCustomPrompt="1"/>
          </p:nvPr>
        </p:nvSpPr>
        <p:spPr>
          <a:xfrm>
            <a:off x="3801317" y="1683895"/>
            <a:ext cx="5061614" cy="1441272"/>
          </a:xfrm>
          <a:prstGeom prst="rect">
            <a:avLst/>
          </a:prstGeom>
        </p:spPr>
        <p:txBody>
          <a:bodyPr vert="horz" lIns="90000" tIns="45720" rIns="91440" bIns="45720" rtlCol="0" anchor="b" anchorCtr="0">
            <a:normAutofit/>
          </a:bodyPr>
          <a:lstStyle>
            <a:lvl1pPr>
              <a:defRPr cap="all" baseline="0">
                <a:solidFill>
                  <a:schemeClr val="bg1"/>
                </a:solidFill>
              </a:defRPr>
            </a:lvl1pPr>
          </a:lstStyle>
          <a:p>
            <a:r>
              <a:rPr lang="en-US" dirty="0"/>
              <a:t>CLICK TO add presentation title</a:t>
            </a:r>
          </a:p>
        </p:txBody>
      </p:sp>
    </p:spTree>
    <p:extLst>
      <p:ext uri="{BB962C8B-B14F-4D97-AF65-F5344CB8AC3E}">
        <p14:creationId xmlns:p14="http://schemas.microsoft.com/office/powerpoint/2010/main" val="3865924213"/>
      </p:ext>
    </p:extLst>
  </p:cSld>
  <p:clrMapOvr>
    <a:masterClrMapping/>
  </p:clrMapOvr>
  <p:extLst>
    <p:ext uri="{DCECCB84-F9BA-43D5-87BE-67443E8EF086}">
      <p15:sldGuideLst xmlns:p15="http://schemas.microsoft.com/office/powerpoint/2012/main">
        <p15:guide id="1" orient="horz" pos="2187">
          <p15:clr>
            <a:srgbClr val="FBAE40"/>
          </p15:clr>
        </p15:guide>
        <p15:guide id="2" pos="244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8A374BFB-C27E-FA42-ADCE-11940F2668D6}"/>
              </a:ext>
            </a:extLst>
          </p:cNvPr>
          <p:cNvSpPr>
            <a:spLocks noGrp="1"/>
          </p:cNvSpPr>
          <p:nvPr>
            <p:ph type="pic" idx="1"/>
          </p:nvPr>
        </p:nvSpPr>
        <p:spPr>
          <a:xfrm>
            <a:off x="5248656" y="1"/>
            <a:ext cx="3895344" cy="51435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Title Placeholder 1">
            <a:extLst>
              <a:ext uri="{FF2B5EF4-FFF2-40B4-BE49-F238E27FC236}">
                <a16:creationId xmlns:a16="http://schemas.microsoft.com/office/drawing/2014/main" id="{1A754BA6-2C17-A143-8CA2-AA3007F204B5}"/>
              </a:ext>
            </a:extLst>
          </p:cNvPr>
          <p:cNvSpPr>
            <a:spLocks noGrp="1"/>
          </p:cNvSpPr>
          <p:nvPr>
            <p:ph type="title" hasCustomPrompt="1"/>
          </p:nvPr>
        </p:nvSpPr>
        <p:spPr>
          <a:xfrm>
            <a:off x="264160" y="345440"/>
            <a:ext cx="4353560" cy="922973"/>
          </a:xfrm>
          <a:prstGeom prst="rect">
            <a:avLst/>
          </a:prstGeom>
        </p:spPr>
        <p:txBody>
          <a:bodyPr vert="horz" lIns="91440" tIns="45720" rIns="91440" bIns="45720" rtlCol="0" anchor="t" anchorCtr="0">
            <a:normAutofit/>
          </a:bodyPr>
          <a:lstStyle>
            <a:lvl1pPr>
              <a:defRPr cap="all" baseline="0"/>
            </a:lvl1pPr>
          </a:lstStyle>
          <a:p>
            <a:r>
              <a:rPr lang="en-US" dirty="0"/>
              <a:t>CLICK TO ADD TITLE</a:t>
            </a:r>
          </a:p>
        </p:txBody>
      </p:sp>
      <p:sp>
        <p:nvSpPr>
          <p:cNvPr id="9" name="Text Placeholder 2">
            <a:extLst>
              <a:ext uri="{FF2B5EF4-FFF2-40B4-BE49-F238E27FC236}">
                <a16:creationId xmlns:a16="http://schemas.microsoft.com/office/drawing/2014/main" id="{5CB3CB89-688E-A24A-B810-DAA546E96860}"/>
              </a:ext>
            </a:extLst>
          </p:cNvPr>
          <p:cNvSpPr>
            <a:spLocks noGrp="1"/>
          </p:cNvSpPr>
          <p:nvPr>
            <p:ph idx="10"/>
          </p:nvPr>
        </p:nvSpPr>
        <p:spPr>
          <a:xfrm>
            <a:off x="264160" y="1370013"/>
            <a:ext cx="4582160" cy="2927667"/>
          </a:xfrm>
          <a:prstGeom prst="rect">
            <a:avLst/>
          </a:prstGeom>
        </p:spPr>
        <p:txBody>
          <a:bodyPr vert="horz" lIns="91440" tIns="45720" rIns="91440" bIns="45720" rtlCol="0">
            <a:normAutofit/>
          </a:bodyPr>
          <a:lstStyle>
            <a:lvl1pPr>
              <a:defRPr sz="2000">
                <a:solidFill>
                  <a:srgbClr val="5B6770"/>
                </a:solidFill>
              </a:defRPr>
            </a:lvl1pPr>
          </a:lstStyle>
          <a:p>
            <a:pPr lvl="0"/>
            <a:endParaRPr lang="en-US" dirty="0"/>
          </a:p>
        </p:txBody>
      </p:sp>
    </p:spTree>
    <p:extLst>
      <p:ext uri="{BB962C8B-B14F-4D97-AF65-F5344CB8AC3E}">
        <p14:creationId xmlns:p14="http://schemas.microsoft.com/office/powerpoint/2010/main" val="3243823969"/>
      </p:ext>
    </p:extLst>
  </p:cSld>
  <p:clrMapOvr>
    <a:masterClrMapping/>
  </p:clrMapOvr>
  <p:extLst>
    <p:ext uri="{DCECCB84-F9BA-43D5-87BE-67443E8EF086}">
      <p15:sldGuideLst xmlns:p15="http://schemas.microsoft.com/office/powerpoint/2012/main">
        <p15:guide id="1" orient="horz" pos="169">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s and Imag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8A374BFB-C27E-FA42-ADCE-11940F2668D6}"/>
              </a:ext>
            </a:extLst>
          </p:cNvPr>
          <p:cNvSpPr>
            <a:spLocks noGrp="1"/>
          </p:cNvSpPr>
          <p:nvPr>
            <p:ph type="pic" idx="1"/>
          </p:nvPr>
        </p:nvSpPr>
        <p:spPr>
          <a:xfrm>
            <a:off x="5248656" y="1"/>
            <a:ext cx="3895344" cy="51435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Title Placeholder 1">
            <a:extLst>
              <a:ext uri="{FF2B5EF4-FFF2-40B4-BE49-F238E27FC236}">
                <a16:creationId xmlns:a16="http://schemas.microsoft.com/office/drawing/2014/main" id="{1A754BA6-2C17-A143-8CA2-AA3007F204B5}"/>
              </a:ext>
            </a:extLst>
          </p:cNvPr>
          <p:cNvSpPr>
            <a:spLocks noGrp="1"/>
          </p:cNvSpPr>
          <p:nvPr>
            <p:ph type="title" hasCustomPrompt="1"/>
          </p:nvPr>
        </p:nvSpPr>
        <p:spPr>
          <a:xfrm>
            <a:off x="233680" y="386717"/>
            <a:ext cx="4384040" cy="873124"/>
          </a:xfrm>
          <a:prstGeom prst="rect">
            <a:avLst/>
          </a:prstGeom>
        </p:spPr>
        <p:txBody>
          <a:bodyPr vert="horz" lIns="91440" tIns="45720" rIns="91440" bIns="45720" rtlCol="0" anchor="t" anchorCtr="0">
            <a:normAutofit/>
          </a:bodyPr>
          <a:lstStyle>
            <a:lvl1pPr>
              <a:defRPr sz="2400" cap="all" baseline="0"/>
            </a:lvl1pPr>
          </a:lstStyle>
          <a:p>
            <a:r>
              <a:rPr lang="en-US" dirty="0"/>
              <a:t>CLICK TO ADD TITLE</a:t>
            </a:r>
          </a:p>
        </p:txBody>
      </p:sp>
      <p:sp>
        <p:nvSpPr>
          <p:cNvPr id="6" name="Content Placeholder 2">
            <a:extLst>
              <a:ext uri="{FF2B5EF4-FFF2-40B4-BE49-F238E27FC236}">
                <a16:creationId xmlns:a16="http://schemas.microsoft.com/office/drawing/2014/main" id="{E3BBF6DE-58A4-8A49-B86C-72740367A3B0}"/>
              </a:ext>
            </a:extLst>
          </p:cNvPr>
          <p:cNvSpPr>
            <a:spLocks noGrp="1"/>
          </p:cNvSpPr>
          <p:nvPr>
            <p:ph sz="half" idx="10"/>
          </p:nvPr>
        </p:nvSpPr>
        <p:spPr>
          <a:xfrm>
            <a:off x="233680" y="1370013"/>
            <a:ext cx="4592320" cy="2856547"/>
          </a:xfrm>
          <a:prstGeom prst="rect">
            <a:avLst/>
          </a:prstGeom>
        </p:spPr>
        <p:txBody>
          <a:bodyPr/>
          <a:lstStyle>
            <a:lvl1pPr marL="342900" indent="-342900">
              <a:lnSpc>
                <a:spcPct val="100000"/>
              </a:lnSpc>
              <a:spcBef>
                <a:spcPts val="500"/>
              </a:spcBef>
              <a:buClr>
                <a:srgbClr val="D40028"/>
              </a:buClr>
              <a:buFont typeface="Arial" panose="020B0604020202020204" pitchFamily="34" charset="0"/>
              <a:buChar char="•"/>
              <a:defRPr sz="1800" baseline="0">
                <a:solidFill>
                  <a:srgbClr val="5B6770"/>
                </a:solidFill>
              </a:defRPr>
            </a:lvl1pPr>
            <a:lvl2pPr>
              <a:lnSpc>
                <a:spcPct val="100000"/>
              </a:lnSpc>
              <a:spcBef>
                <a:spcPts val="500"/>
              </a:spcBef>
              <a:buClr>
                <a:srgbClr val="D40028"/>
              </a:buClr>
              <a:defRPr sz="1600" baseline="0">
                <a:solidFill>
                  <a:srgbClr val="5B6770"/>
                </a:solidFill>
              </a:defRPr>
            </a:lvl2pPr>
            <a:lvl3pPr>
              <a:lnSpc>
                <a:spcPct val="100000"/>
              </a:lnSpc>
              <a:spcBef>
                <a:spcPts val="500"/>
              </a:spcBef>
              <a:buClr>
                <a:srgbClr val="D40028"/>
              </a:buClr>
              <a:defRPr sz="1400" baseline="0">
                <a:solidFill>
                  <a:srgbClr val="5B6770"/>
                </a:solidFill>
              </a:defRPr>
            </a:lvl3pPr>
            <a:lvl4pPr>
              <a:lnSpc>
                <a:spcPct val="100000"/>
              </a:lnSpc>
              <a:spcBef>
                <a:spcPts val="500"/>
              </a:spcBef>
              <a:buClr>
                <a:srgbClr val="D40028"/>
              </a:buClr>
              <a:defRPr sz="1200" baseline="0">
                <a:solidFill>
                  <a:srgbClr val="5B6770"/>
                </a:solidFill>
              </a:defRPr>
            </a:lvl4pPr>
            <a:lvl5pPr>
              <a:lnSpc>
                <a:spcPct val="100000"/>
              </a:lnSpc>
              <a:spcBef>
                <a:spcPts val="500"/>
              </a:spcBef>
              <a:buClr>
                <a:srgbClr val="D40028"/>
              </a:buClr>
              <a:defRPr sz="1200" baseline="0">
                <a:solidFill>
                  <a:srgbClr val="5B677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36495742"/>
      </p:ext>
    </p:extLst>
  </p:cSld>
  <p:clrMapOvr>
    <a:masterClrMapping/>
  </p:clrMapOvr>
  <p:extLst>
    <p:ext uri="{DCECCB84-F9BA-43D5-87BE-67443E8EF086}">
      <p15:sldGuideLst xmlns:p15="http://schemas.microsoft.com/office/powerpoint/2012/main">
        <p15:guide id="1" orient="horz" pos="169">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D17422B1-4616-EB4E-B142-06A2330ACF2B}"/>
              </a:ext>
            </a:extLst>
          </p:cNvPr>
          <p:cNvSpPr>
            <a:spLocks noGrp="1"/>
          </p:cNvSpPr>
          <p:nvPr>
            <p:ph type="title" hasCustomPrompt="1"/>
          </p:nvPr>
        </p:nvSpPr>
        <p:spPr>
          <a:xfrm>
            <a:off x="4307840" y="359701"/>
            <a:ext cx="4351528" cy="993775"/>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DFDFD312-095C-D241-A891-B0779AF842ED}"/>
              </a:ext>
            </a:extLst>
          </p:cNvPr>
          <p:cNvSpPr>
            <a:spLocks noGrp="1"/>
          </p:cNvSpPr>
          <p:nvPr>
            <p:ph idx="1"/>
          </p:nvPr>
        </p:nvSpPr>
        <p:spPr>
          <a:xfrm>
            <a:off x="4307840" y="1455076"/>
            <a:ext cx="4612640" cy="2883244"/>
          </a:xfrm>
          <a:prstGeom prst="rect">
            <a:avLst/>
          </a:prstGeom>
        </p:spPr>
        <p:txBody>
          <a:bodyPr vert="horz" lIns="91440" tIns="45720" rIns="91440" bIns="45720" rtlCol="0">
            <a:normAutofit/>
          </a:bodyPr>
          <a:lstStyle/>
          <a:p>
            <a:pPr lvl="0"/>
            <a:endParaRPr lang="en-US" dirty="0"/>
          </a:p>
        </p:txBody>
      </p:sp>
      <p:sp>
        <p:nvSpPr>
          <p:cNvPr id="9" name="Picture Placeholder 2">
            <a:extLst>
              <a:ext uri="{FF2B5EF4-FFF2-40B4-BE49-F238E27FC236}">
                <a16:creationId xmlns:a16="http://schemas.microsoft.com/office/drawing/2014/main" id="{1364D754-D660-DE4E-97A6-321C95BA3338}"/>
              </a:ext>
            </a:extLst>
          </p:cNvPr>
          <p:cNvSpPr>
            <a:spLocks noGrp="1"/>
          </p:cNvSpPr>
          <p:nvPr>
            <p:ph type="pic" idx="10"/>
          </p:nvPr>
        </p:nvSpPr>
        <p:spPr>
          <a:xfrm>
            <a:off x="0" y="0"/>
            <a:ext cx="3895344" cy="51435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3143055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 and Imag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D17422B1-4616-EB4E-B142-06A2330ACF2B}"/>
              </a:ext>
            </a:extLst>
          </p:cNvPr>
          <p:cNvSpPr>
            <a:spLocks noGrp="1"/>
          </p:cNvSpPr>
          <p:nvPr>
            <p:ph type="title" hasCustomPrompt="1"/>
          </p:nvPr>
        </p:nvSpPr>
        <p:spPr>
          <a:xfrm>
            <a:off x="4318000" y="426720"/>
            <a:ext cx="4341368" cy="926756"/>
          </a:xfrm>
          <a:prstGeom prst="rect">
            <a:avLst/>
          </a:prstGeom>
        </p:spPr>
        <p:txBody>
          <a:bodyPr vert="horz" lIns="91440" tIns="45720" rIns="91440" bIns="45720" rtlCol="0" anchor="t" anchorCtr="0">
            <a:normAutofit/>
          </a:bodyPr>
          <a:lstStyle/>
          <a:p>
            <a:r>
              <a:rPr lang="en-US" dirty="0"/>
              <a:t>CLICK TO ADD TITLE</a:t>
            </a:r>
          </a:p>
        </p:txBody>
      </p:sp>
      <p:sp>
        <p:nvSpPr>
          <p:cNvPr id="9" name="Picture Placeholder 2">
            <a:extLst>
              <a:ext uri="{FF2B5EF4-FFF2-40B4-BE49-F238E27FC236}">
                <a16:creationId xmlns:a16="http://schemas.microsoft.com/office/drawing/2014/main" id="{1364D754-D660-DE4E-97A6-321C95BA3338}"/>
              </a:ext>
            </a:extLst>
          </p:cNvPr>
          <p:cNvSpPr>
            <a:spLocks noGrp="1"/>
          </p:cNvSpPr>
          <p:nvPr>
            <p:ph type="pic" idx="10"/>
          </p:nvPr>
        </p:nvSpPr>
        <p:spPr>
          <a:xfrm>
            <a:off x="0" y="0"/>
            <a:ext cx="3895344" cy="51435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5" name="Content Placeholder 2">
            <a:extLst>
              <a:ext uri="{FF2B5EF4-FFF2-40B4-BE49-F238E27FC236}">
                <a16:creationId xmlns:a16="http://schemas.microsoft.com/office/drawing/2014/main" id="{38291682-A784-AB4D-9159-244A5D4D6B0F}"/>
              </a:ext>
            </a:extLst>
          </p:cNvPr>
          <p:cNvSpPr>
            <a:spLocks noGrp="1"/>
          </p:cNvSpPr>
          <p:nvPr>
            <p:ph sz="half" idx="11"/>
          </p:nvPr>
        </p:nvSpPr>
        <p:spPr>
          <a:xfrm>
            <a:off x="4318000" y="1481773"/>
            <a:ext cx="4572000" cy="2856547"/>
          </a:xfrm>
          <a:prstGeom prst="rect">
            <a:avLst/>
          </a:prstGeom>
        </p:spPr>
        <p:txBody>
          <a:bodyPr/>
          <a:lstStyle>
            <a:lvl1pPr marL="342900" indent="-342900">
              <a:lnSpc>
                <a:spcPct val="100000"/>
              </a:lnSpc>
              <a:spcBef>
                <a:spcPts val="500"/>
              </a:spcBef>
              <a:buClr>
                <a:srgbClr val="D40028"/>
              </a:buClr>
              <a:buFont typeface="Arial" panose="020B0604020202020204" pitchFamily="34" charset="0"/>
              <a:buChar char="•"/>
              <a:defRPr sz="1800" baseline="0">
                <a:solidFill>
                  <a:srgbClr val="5B6770"/>
                </a:solidFill>
              </a:defRPr>
            </a:lvl1pPr>
            <a:lvl2pPr>
              <a:lnSpc>
                <a:spcPct val="100000"/>
              </a:lnSpc>
              <a:spcBef>
                <a:spcPts val="500"/>
              </a:spcBef>
              <a:buClr>
                <a:srgbClr val="D40028"/>
              </a:buClr>
              <a:defRPr sz="1600" baseline="0">
                <a:solidFill>
                  <a:srgbClr val="5B6770"/>
                </a:solidFill>
              </a:defRPr>
            </a:lvl2pPr>
            <a:lvl3pPr>
              <a:lnSpc>
                <a:spcPct val="100000"/>
              </a:lnSpc>
              <a:spcBef>
                <a:spcPts val="500"/>
              </a:spcBef>
              <a:buClr>
                <a:srgbClr val="D40028"/>
              </a:buClr>
              <a:defRPr sz="1400" baseline="0">
                <a:solidFill>
                  <a:srgbClr val="5B6770"/>
                </a:solidFill>
              </a:defRPr>
            </a:lvl3pPr>
            <a:lvl4pPr>
              <a:lnSpc>
                <a:spcPct val="100000"/>
              </a:lnSpc>
              <a:spcBef>
                <a:spcPts val="500"/>
              </a:spcBef>
              <a:buClr>
                <a:srgbClr val="D40028"/>
              </a:buClr>
              <a:defRPr sz="1200" baseline="0">
                <a:solidFill>
                  <a:srgbClr val="5B6770"/>
                </a:solidFill>
              </a:defRPr>
            </a:lvl4pPr>
            <a:lvl5pPr>
              <a:lnSpc>
                <a:spcPct val="100000"/>
              </a:lnSpc>
              <a:spcBef>
                <a:spcPts val="500"/>
              </a:spcBef>
              <a:buClr>
                <a:srgbClr val="D40028"/>
              </a:buClr>
              <a:defRPr sz="1200" baseline="0">
                <a:solidFill>
                  <a:srgbClr val="5B677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881877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cessibility Title Slide">
    <p:bg>
      <p:bgPr>
        <a:solidFill>
          <a:srgbClr val="F8F3CF"/>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859554EE-5754-784D-B974-105D486111F3}"/>
              </a:ext>
            </a:extLst>
          </p:cNvPr>
          <p:cNvSpPr/>
          <p:nvPr userDrawn="1"/>
        </p:nvSpPr>
        <p:spPr>
          <a:xfrm>
            <a:off x="273754" y="3172562"/>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8BBDEDAA-7C5C-8B49-BCA5-136C7DA287A8}"/>
              </a:ext>
            </a:extLst>
          </p:cNvPr>
          <p:cNvCxnSpPr>
            <a:cxnSpLocks/>
          </p:cNvCxnSpPr>
          <p:nvPr userDrawn="1"/>
        </p:nvCxnSpPr>
        <p:spPr>
          <a:xfrm>
            <a:off x="253925" y="3641208"/>
            <a:ext cx="86001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Freeform 9">
            <a:extLst>
              <a:ext uri="{FF2B5EF4-FFF2-40B4-BE49-F238E27FC236}">
                <a16:creationId xmlns:a16="http://schemas.microsoft.com/office/drawing/2014/main" id="{AE320306-B62F-4242-A72D-A81DEB7F4E39}"/>
              </a:ext>
            </a:extLst>
          </p:cNvPr>
          <p:cNvSpPr/>
          <p:nvPr userDrawn="1"/>
        </p:nvSpPr>
        <p:spPr>
          <a:xfrm rot="10800000">
            <a:off x="8646523" y="1302119"/>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1567206C-8BAD-3249-9821-D921D7AD7AD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3926" y="267495"/>
            <a:ext cx="1639246" cy="437753"/>
          </a:xfrm>
          <a:prstGeom prst="rect">
            <a:avLst/>
          </a:prstGeom>
        </p:spPr>
      </p:pic>
      <p:sp>
        <p:nvSpPr>
          <p:cNvPr id="12" name="Title Placeholder 1">
            <a:extLst>
              <a:ext uri="{FF2B5EF4-FFF2-40B4-BE49-F238E27FC236}">
                <a16:creationId xmlns:a16="http://schemas.microsoft.com/office/drawing/2014/main" id="{B2EC1FFD-7002-854E-992A-864ABF3C8CD5}"/>
              </a:ext>
            </a:extLst>
          </p:cNvPr>
          <p:cNvSpPr>
            <a:spLocks noGrp="1"/>
          </p:cNvSpPr>
          <p:nvPr>
            <p:ph type="title" hasCustomPrompt="1"/>
          </p:nvPr>
        </p:nvSpPr>
        <p:spPr>
          <a:xfrm>
            <a:off x="3801317" y="2147961"/>
            <a:ext cx="5061614" cy="865983"/>
          </a:xfrm>
          <a:prstGeom prst="rect">
            <a:avLst/>
          </a:prstGeom>
        </p:spPr>
        <p:txBody>
          <a:bodyPr vert="horz" lIns="91440" tIns="45720" rIns="91440" bIns="45720" rtlCol="0" anchor="b" anchorCtr="0">
            <a:normAutofit/>
          </a:bodyPr>
          <a:lstStyle>
            <a:lvl1pPr>
              <a:defRPr cap="all" baseline="0">
                <a:solidFill>
                  <a:schemeClr val="tx1"/>
                </a:solidFill>
                <a:latin typeface="Arial" panose="020B0604020202020204" pitchFamily="34" charset="0"/>
                <a:cs typeface="Arial" panose="020B0604020202020204" pitchFamily="34" charset="0"/>
              </a:defRPr>
            </a:lvl1pPr>
          </a:lstStyle>
          <a:p>
            <a:r>
              <a:rPr lang="en-US" dirty="0"/>
              <a:t>Accessible slide </a:t>
            </a:r>
            <a:br>
              <a:rPr lang="en-US" dirty="0"/>
            </a:br>
            <a:r>
              <a:rPr lang="en-US" dirty="0"/>
              <a:t>CLICK TO add title</a:t>
            </a:r>
          </a:p>
        </p:txBody>
      </p:sp>
      <p:sp>
        <p:nvSpPr>
          <p:cNvPr id="13" name="Text Placeholder 2">
            <a:extLst>
              <a:ext uri="{FF2B5EF4-FFF2-40B4-BE49-F238E27FC236}">
                <a16:creationId xmlns:a16="http://schemas.microsoft.com/office/drawing/2014/main" id="{27957263-E76F-C347-91E4-35029120A7F8}"/>
              </a:ext>
            </a:extLst>
          </p:cNvPr>
          <p:cNvSpPr>
            <a:spLocks noGrp="1"/>
          </p:cNvSpPr>
          <p:nvPr>
            <p:ph type="body" idx="1" hasCustomPrompt="1"/>
          </p:nvPr>
        </p:nvSpPr>
        <p:spPr>
          <a:xfrm>
            <a:off x="3790301" y="3252642"/>
            <a:ext cx="5063753" cy="259967"/>
          </a:xfrm>
          <a:prstGeom prst="rect">
            <a:avLst/>
          </a:prstGeom>
        </p:spPr>
        <p:txBody>
          <a:bodyPr>
            <a:noAutofit/>
          </a:bodyPr>
          <a:lstStyle>
            <a:lvl1pPr marL="0" indent="0">
              <a:buNone/>
              <a:defRPr sz="1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AUTHOR</a:t>
            </a:r>
          </a:p>
        </p:txBody>
      </p:sp>
    </p:spTree>
    <p:extLst>
      <p:ext uri="{BB962C8B-B14F-4D97-AF65-F5344CB8AC3E}">
        <p14:creationId xmlns:p14="http://schemas.microsoft.com/office/powerpoint/2010/main" val="38304902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ing and Content">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B781E232-B3A6-BB44-83EB-179396B408F5}"/>
              </a:ext>
            </a:extLst>
          </p:cNvPr>
          <p:cNvSpPr>
            <a:spLocks noGrp="1"/>
          </p:cNvSpPr>
          <p:nvPr>
            <p:ph type="title" hasCustomPrompt="1"/>
          </p:nvPr>
        </p:nvSpPr>
        <p:spPr>
          <a:xfrm>
            <a:off x="264160" y="375920"/>
            <a:ext cx="8251190" cy="892493"/>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76E778E3-0326-1945-9B80-D9C8DB1B8081}"/>
              </a:ext>
            </a:extLst>
          </p:cNvPr>
          <p:cNvSpPr>
            <a:spLocks noGrp="1"/>
          </p:cNvSpPr>
          <p:nvPr>
            <p:ph idx="1"/>
          </p:nvPr>
        </p:nvSpPr>
        <p:spPr>
          <a:xfrm>
            <a:off x="264160" y="1370013"/>
            <a:ext cx="8605520" cy="2917507"/>
          </a:xfrm>
          <a:prstGeom prst="rect">
            <a:avLst/>
          </a:prstGeom>
        </p:spPr>
        <p:txBody>
          <a:bodyPr vert="horz" lIns="91440" tIns="45720" rIns="91440" bIns="45720" rtlCol="0">
            <a:normAutofit/>
          </a:bodyPr>
          <a:lstStyle>
            <a:lvl1pPr>
              <a:defRPr sz="1800"/>
            </a:lvl1pPr>
            <a:lvl2pPr>
              <a:defRPr sz="1600"/>
            </a:lvl2pPr>
            <a:lvl3pPr>
              <a:defRPr sz="1400"/>
            </a:lvl3pPr>
            <a:lvl4pPr>
              <a:defRPr sz="1200"/>
            </a:lvl4pPr>
            <a:lvl5pPr>
              <a:defRPr sz="1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a:extLst>
              <a:ext uri="{FF2B5EF4-FFF2-40B4-BE49-F238E27FC236}">
                <a16:creationId xmlns:a16="http://schemas.microsoft.com/office/drawing/2014/main" id="{FAD2D920-67E6-2F41-AB90-2DB01A66D353}"/>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chemeClr val="tx1"/>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28778675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78FD3-8E07-8D47-8D41-7E13E60DEBA2}"/>
              </a:ext>
            </a:extLst>
          </p:cNvPr>
          <p:cNvSpPr>
            <a:spLocks noGrp="1"/>
          </p:cNvSpPr>
          <p:nvPr>
            <p:ph type="title" hasCustomPrompt="1"/>
          </p:nvPr>
        </p:nvSpPr>
        <p:spPr>
          <a:xfrm>
            <a:off x="254000" y="386080"/>
            <a:ext cx="8261350" cy="882333"/>
          </a:xfrm>
          <a:prstGeom prst="rect">
            <a:avLst/>
          </a:prstGeo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4589224A-4BA8-2444-86E6-5686B99837B6}"/>
              </a:ext>
            </a:extLst>
          </p:cNvPr>
          <p:cNvSpPr>
            <a:spLocks noGrp="1"/>
          </p:cNvSpPr>
          <p:nvPr>
            <p:ph sz="half" idx="1"/>
          </p:nvPr>
        </p:nvSpPr>
        <p:spPr>
          <a:xfrm>
            <a:off x="254000" y="1370013"/>
            <a:ext cx="4241800" cy="290734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F5A61C-0E15-7D41-AD8A-A133294FDD51}"/>
              </a:ext>
            </a:extLst>
          </p:cNvPr>
          <p:cNvSpPr>
            <a:spLocks noGrp="1"/>
          </p:cNvSpPr>
          <p:nvPr>
            <p:ph sz="half" idx="2"/>
          </p:nvPr>
        </p:nvSpPr>
        <p:spPr>
          <a:xfrm>
            <a:off x="4648200" y="1370013"/>
            <a:ext cx="4211320" cy="2907347"/>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a:extLst>
              <a:ext uri="{FF2B5EF4-FFF2-40B4-BE49-F238E27FC236}">
                <a16:creationId xmlns:a16="http://schemas.microsoft.com/office/drawing/2014/main" id="{386EF3D9-EBAF-5849-956B-082467CC81AA}"/>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chemeClr val="tx1"/>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38982207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BD2BD-4696-394D-897B-38AB9751D07D}"/>
              </a:ext>
            </a:extLst>
          </p:cNvPr>
          <p:cNvSpPr>
            <a:spLocks noGrp="1"/>
          </p:cNvSpPr>
          <p:nvPr>
            <p:ph type="title" hasCustomPrompt="1"/>
          </p:nvPr>
        </p:nvSpPr>
        <p:spPr>
          <a:xfrm>
            <a:off x="264160" y="386080"/>
            <a:ext cx="8252778" cy="882333"/>
          </a:xfrm>
          <a:prstGeom prst="rect">
            <a:avLst/>
          </a:prstGeom>
        </p:spPr>
        <p:txBody>
          <a:bodyPr/>
          <a:lstStyle/>
          <a:p>
            <a:r>
              <a:rPr lang="en-US" dirty="0"/>
              <a:t>CLICK TO EDIT TITLE STYLE</a:t>
            </a:r>
          </a:p>
        </p:txBody>
      </p:sp>
      <p:sp>
        <p:nvSpPr>
          <p:cNvPr id="3" name="Text Placeholder 2">
            <a:extLst>
              <a:ext uri="{FF2B5EF4-FFF2-40B4-BE49-F238E27FC236}">
                <a16:creationId xmlns:a16="http://schemas.microsoft.com/office/drawing/2014/main" id="{7664A780-56E2-D245-9028-A5198D381ABE}"/>
              </a:ext>
            </a:extLst>
          </p:cNvPr>
          <p:cNvSpPr>
            <a:spLocks noGrp="1"/>
          </p:cNvSpPr>
          <p:nvPr>
            <p:ph type="body" idx="1" hasCustomPrompt="1"/>
          </p:nvPr>
        </p:nvSpPr>
        <p:spPr>
          <a:xfrm>
            <a:off x="264160" y="1260475"/>
            <a:ext cx="4234815" cy="619125"/>
          </a:xfrm>
          <a:prstGeom prst="rect">
            <a:avLst/>
          </a:prstGeom>
        </p:spPr>
        <p:txBody>
          <a:bodyPr anchor="b">
            <a:normAutofit/>
          </a:bodyPr>
          <a:lstStyle>
            <a:lvl1pPr marL="0" indent="0">
              <a:buNone/>
              <a:defRPr sz="1600" b="0">
                <a:solidFill>
                  <a:srgbClr val="D40028"/>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88E92A64-4A04-1949-AADB-788004AEB1AB}"/>
              </a:ext>
            </a:extLst>
          </p:cNvPr>
          <p:cNvSpPr>
            <a:spLocks noGrp="1"/>
          </p:cNvSpPr>
          <p:nvPr>
            <p:ph sz="half" idx="2"/>
          </p:nvPr>
        </p:nvSpPr>
        <p:spPr>
          <a:xfrm>
            <a:off x="264160" y="1879600"/>
            <a:ext cx="4234815" cy="2418080"/>
          </a:xfrm>
          <a:prstGeom prst="rect">
            <a:avLst/>
          </a:prstGeo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100">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2">
            <a:extLst>
              <a:ext uri="{FF2B5EF4-FFF2-40B4-BE49-F238E27FC236}">
                <a16:creationId xmlns:a16="http://schemas.microsoft.com/office/drawing/2014/main" id="{E4195B27-3EC8-C94F-9BDC-9CF523DE863E}"/>
              </a:ext>
            </a:extLst>
          </p:cNvPr>
          <p:cNvSpPr>
            <a:spLocks noGrp="1"/>
          </p:cNvSpPr>
          <p:nvPr>
            <p:ph type="body" idx="13" hasCustomPrompt="1"/>
          </p:nvPr>
        </p:nvSpPr>
        <p:spPr>
          <a:xfrm>
            <a:off x="4646613" y="1268413"/>
            <a:ext cx="4223067" cy="619125"/>
          </a:xfrm>
          <a:prstGeom prst="rect">
            <a:avLst/>
          </a:prstGeom>
        </p:spPr>
        <p:txBody>
          <a:bodyPr anchor="b">
            <a:normAutofit/>
          </a:bodyPr>
          <a:lstStyle>
            <a:lvl1pPr marL="0" indent="0">
              <a:buNone/>
              <a:defRPr sz="1600" b="0">
                <a:solidFill>
                  <a:srgbClr val="D40028"/>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1" name="Content Placeholder 3">
            <a:extLst>
              <a:ext uri="{FF2B5EF4-FFF2-40B4-BE49-F238E27FC236}">
                <a16:creationId xmlns:a16="http://schemas.microsoft.com/office/drawing/2014/main" id="{CF88B60D-238C-8845-AA7B-7CBC3B038DAA}"/>
              </a:ext>
            </a:extLst>
          </p:cNvPr>
          <p:cNvSpPr>
            <a:spLocks noGrp="1"/>
          </p:cNvSpPr>
          <p:nvPr>
            <p:ph sz="half" idx="14"/>
          </p:nvPr>
        </p:nvSpPr>
        <p:spPr>
          <a:xfrm>
            <a:off x="4646613" y="1887538"/>
            <a:ext cx="4223067" cy="2410142"/>
          </a:xfrm>
          <a:prstGeom prst="rect">
            <a:avLst/>
          </a:prstGeo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100">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a:extLst>
              <a:ext uri="{FF2B5EF4-FFF2-40B4-BE49-F238E27FC236}">
                <a16:creationId xmlns:a16="http://schemas.microsoft.com/office/drawing/2014/main" id="{5D9973A4-C7D7-C641-ADB7-5A1507FFC67C}"/>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chemeClr val="tx1"/>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1195069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Heading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745CE-1737-3140-941E-4DE338BAB477}"/>
              </a:ext>
            </a:extLst>
          </p:cNvPr>
          <p:cNvSpPr>
            <a:spLocks noGrp="1"/>
          </p:cNvSpPr>
          <p:nvPr>
            <p:ph type="title" hasCustomPrompt="1"/>
          </p:nvPr>
        </p:nvSpPr>
        <p:spPr>
          <a:xfrm>
            <a:off x="314960" y="375920"/>
            <a:ext cx="8200390" cy="892493"/>
          </a:xfrm>
          <a:prstGeom prst="rect">
            <a:avLst/>
          </a:prstGeom>
        </p:spPr>
        <p:txBody>
          <a:bodyPr/>
          <a:lstStyle/>
          <a:p>
            <a:r>
              <a:rPr lang="en-US" dirty="0"/>
              <a:t>CLICK TO EDIT MASTER TITLE STYLE</a:t>
            </a:r>
          </a:p>
        </p:txBody>
      </p:sp>
      <p:sp>
        <p:nvSpPr>
          <p:cNvPr id="6" name="Slide Number Placeholder 5">
            <a:extLst>
              <a:ext uri="{FF2B5EF4-FFF2-40B4-BE49-F238E27FC236}">
                <a16:creationId xmlns:a16="http://schemas.microsoft.com/office/drawing/2014/main" id="{D791006C-9A58-F146-BCD0-3CFF385D0F23}"/>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chemeClr val="tx1"/>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1313345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Red Glow">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713A9B0-C64C-DC44-9119-E740C8294049}"/>
              </a:ext>
            </a:extLst>
          </p:cNvPr>
          <p:cNvPicPr>
            <a:picLocks noChangeAspect="1"/>
          </p:cNvPicPr>
          <p:nvPr userDrawn="1"/>
        </p:nvPicPr>
        <p:blipFill>
          <a:blip r:embed="rId2"/>
          <a:stretch>
            <a:fillRect/>
          </a:stretch>
        </p:blipFill>
        <p:spPr>
          <a:xfrm>
            <a:off x="0" y="690"/>
            <a:ext cx="9144000" cy="5142122"/>
          </a:xfrm>
          <a:prstGeom prst="rect">
            <a:avLst/>
          </a:prstGeom>
        </p:spPr>
      </p:pic>
      <p:pic>
        <p:nvPicPr>
          <p:cNvPr id="7" name="Picture 6">
            <a:extLst>
              <a:ext uri="{FF2B5EF4-FFF2-40B4-BE49-F238E27FC236}">
                <a16:creationId xmlns:a16="http://schemas.microsoft.com/office/drawing/2014/main" id="{B3092E56-9409-D646-A2F0-E041C56BC928}"/>
              </a:ext>
            </a:extLst>
          </p:cNvPr>
          <p:cNvPicPr>
            <a:picLocks noChangeAspect="1"/>
          </p:cNvPicPr>
          <p:nvPr userDrawn="1"/>
        </p:nvPicPr>
        <p:blipFill>
          <a:blip r:embed="rId3"/>
          <a:stretch>
            <a:fillRect/>
          </a:stretch>
        </p:blipFill>
        <p:spPr>
          <a:xfrm>
            <a:off x="237593" y="283487"/>
            <a:ext cx="1487049" cy="396987"/>
          </a:xfrm>
          <a:prstGeom prst="rect">
            <a:avLst/>
          </a:prstGeom>
        </p:spPr>
      </p:pic>
      <p:sp>
        <p:nvSpPr>
          <p:cNvPr id="8" name="Freeform 7">
            <a:extLst>
              <a:ext uri="{FF2B5EF4-FFF2-40B4-BE49-F238E27FC236}">
                <a16:creationId xmlns:a16="http://schemas.microsoft.com/office/drawing/2014/main" id="{22C9EFCD-C67F-474D-AD1D-EC90908A642E}"/>
              </a:ext>
            </a:extLst>
          </p:cNvPr>
          <p:cNvSpPr/>
          <p:nvPr userDrawn="1"/>
        </p:nvSpPr>
        <p:spPr>
          <a:xfrm>
            <a:off x="273754" y="3171584"/>
            <a:ext cx="227358" cy="382175"/>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FD50F7F3-3ABA-DD4A-B67F-C1E9939D78D2}"/>
              </a:ext>
            </a:extLst>
          </p:cNvPr>
          <p:cNvCxnSpPr>
            <a:cxnSpLocks/>
          </p:cNvCxnSpPr>
          <p:nvPr userDrawn="1"/>
        </p:nvCxnSpPr>
        <p:spPr>
          <a:xfrm>
            <a:off x="253927" y="3640084"/>
            <a:ext cx="860012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reeform 9">
            <a:extLst>
              <a:ext uri="{FF2B5EF4-FFF2-40B4-BE49-F238E27FC236}">
                <a16:creationId xmlns:a16="http://schemas.microsoft.com/office/drawing/2014/main" id="{B651C59A-1F9A-9543-A69F-B4ECF0345915}"/>
              </a:ext>
            </a:extLst>
          </p:cNvPr>
          <p:cNvSpPr/>
          <p:nvPr userDrawn="1"/>
        </p:nvSpPr>
        <p:spPr>
          <a:xfrm rot="10800000">
            <a:off x="8646523" y="1301719"/>
            <a:ext cx="227358" cy="382175"/>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2">
            <a:extLst>
              <a:ext uri="{FF2B5EF4-FFF2-40B4-BE49-F238E27FC236}">
                <a16:creationId xmlns:a16="http://schemas.microsoft.com/office/drawing/2014/main" id="{6113DB3C-26D4-7F4E-97CF-9CDB9D58D0A5}"/>
              </a:ext>
            </a:extLst>
          </p:cNvPr>
          <p:cNvSpPr>
            <a:spLocks noGrp="1"/>
          </p:cNvSpPr>
          <p:nvPr>
            <p:ph type="body" idx="1" hasCustomPrompt="1"/>
          </p:nvPr>
        </p:nvSpPr>
        <p:spPr>
          <a:xfrm>
            <a:off x="3790301" y="3252642"/>
            <a:ext cx="5063753" cy="259967"/>
          </a:xfrm>
          <a:prstGeom prst="rect">
            <a:avLst/>
          </a:prstGeom>
        </p:spPr>
        <p:txBody>
          <a:bodyPr>
            <a:noAutofit/>
          </a:bodyPr>
          <a:lstStyle>
            <a:lvl1pPr marL="0" indent="0">
              <a:buNone/>
              <a:defRPr sz="1400" cap="all"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AUTHOR</a:t>
            </a:r>
          </a:p>
        </p:txBody>
      </p:sp>
      <p:sp>
        <p:nvSpPr>
          <p:cNvPr id="11" name="Title Placeholder 1">
            <a:extLst>
              <a:ext uri="{FF2B5EF4-FFF2-40B4-BE49-F238E27FC236}">
                <a16:creationId xmlns:a16="http://schemas.microsoft.com/office/drawing/2014/main" id="{CD34C43D-5D07-BA47-B9A8-194CE0485909}"/>
              </a:ext>
            </a:extLst>
          </p:cNvPr>
          <p:cNvSpPr>
            <a:spLocks noGrp="1"/>
          </p:cNvSpPr>
          <p:nvPr>
            <p:ph type="title" hasCustomPrompt="1"/>
          </p:nvPr>
        </p:nvSpPr>
        <p:spPr>
          <a:xfrm>
            <a:off x="3801317" y="1683895"/>
            <a:ext cx="5061614" cy="1441272"/>
          </a:xfrm>
          <a:prstGeom prst="rect">
            <a:avLst/>
          </a:prstGeom>
        </p:spPr>
        <p:txBody>
          <a:bodyPr vert="horz" lIns="90000" tIns="45720" rIns="91440" bIns="45720" rtlCol="0" anchor="b" anchorCtr="0">
            <a:normAutofit/>
          </a:bodyPr>
          <a:lstStyle>
            <a:lvl1pPr>
              <a:defRPr cap="all" baseline="0">
                <a:solidFill>
                  <a:schemeClr val="bg1"/>
                </a:solidFill>
              </a:defRPr>
            </a:lvl1pPr>
          </a:lstStyle>
          <a:p>
            <a:r>
              <a:rPr lang="en-US" dirty="0"/>
              <a:t>CLICK TO add presentation title</a:t>
            </a:r>
          </a:p>
        </p:txBody>
      </p:sp>
    </p:spTree>
    <p:extLst>
      <p:ext uri="{BB962C8B-B14F-4D97-AF65-F5344CB8AC3E}">
        <p14:creationId xmlns:p14="http://schemas.microsoft.com/office/powerpoint/2010/main" val="1347071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FEEC2786-8ECE-5F4C-8FC4-90EB19A52273}"/>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chemeClr val="tx1"/>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9979348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DB461-B496-3743-9156-D7F71EF32102}"/>
              </a:ext>
            </a:extLst>
          </p:cNvPr>
          <p:cNvSpPr>
            <a:spLocks noGrp="1"/>
          </p:cNvSpPr>
          <p:nvPr>
            <p:ph type="title" hasCustomPrompt="1"/>
          </p:nvPr>
        </p:nvSpPr>
        <p:spPr>
          <a:xfrm>
            <a:off x="284480" y="342900"/>
            <a:ext cx="3295333" cy="1200150"/>
          </a:xfrm>
          <a:prstGeom prst="rect">
            <a:avLst/>
          </a:prstGeom>
        </p:spPr>
        <p:txBody>
          <a:bodyPr anchor="t" anchorCtr="0">
            <a:noAutofit/>
          </a:bodyPr>
          <a:lstStyle>
            <a:lvl1pPr>
              <a:defRPr sz="2800"/>
            </a:lvl1pPr>
          </a:lstStyle>
          <a:p>
            <a:r>
              <a:rPr lang="en-US" dirty="0"/>
              <a:t>CLICK TO EDIT MASTER TITLE STYLE</a:t>
            </a:r>
          </a:p>
        </p:txBody>
      </p:sp>
      <p:sp>
        <p:nvSpPr>
          <p:cNvPr id="4" name="Text Placeholder 3">
            <a:extLst>
              <a:ext uri="{FF2B5EF4-FFF2-40B4-BE49-F238E27FC236}">
                <a16:creationId xmlns:a16="http://schemas.microsoft.com/office/drawing/2014/main" id="{5A0DC502-95D3-B442-B00D-63AA12660C97}"/>
              </a:ext>
            </a:extLst>
          </p:cNvPr>
          <p:cNvSpPr>
            <a:spLocks noGrp="1"/>
          </p:cNvSpPr>
          <p:nvPr>
            <p:ph type="body" sz="half" idx="2"/>
          </p:nvPr>
        </p:nvSpPr>
        <p:spPr>
          <a:xfrm>
            <a:off x="264160" y="1543050"/>
            <a:ext cx="3315653" cy="2762250"/>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8" name="Slide Number Placeholder 5">
            <a:extLst>
              <a:ext uri="{FF2B5EF4-FFF2-40B4-BE49-F238E27FC236}">
                <a16:creationId xmlns:a16="http://schemas.microsoft.com/office/drawing/2014/main" id="{EF25EA96-0D75-0F4F-B6F4-A7FE99A24653}"/>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chemeClr val="tx1"/>
                </a:solidFill>
              </a:defRPr>
            </a:lvl1pPr>
          </a:lstStyle>
          <a:p>
            <a:fld id="{58687779-E69B-7343-8F6F-422D6150DAE5}" type="slidenum">
              <a:rPr lang="en-US" smtClean="0"/>
              <a:pPr/>
              <a:t>‹#›</a:t>
            </a:fld>
            <a:endParaRPr lang="en-US" dirty="0"/>
          </a:p>
        </p:txBody>
      </p:sp>
      <p:sp>
        <p:nvSpPr>
          <p:cNvPr id="9" name="Content Placeholder 3">
            <a:extLst>
              <a:ext uri="{FF2B5EF4-FFF2-40B4-BE49-F238E27FC236}">
                <a16:creationId xmlns:a16="http://schemas.microsoft.com/office/drawing/2014/main" id="{CD4FCE6E-DD4E-AE46-9C79-01B7A4EA11ED}"/>
              </a:ext>
            </a:extLst>
          </p:cNvPr>
          <p:cNvSpPr>
            <a:spLocks noGrp="1"/>
          </p:cNvSpPr>
          <p:nvPr>
            <p:ph sz="half" idx="14"/>
          </p:nvPr>
        </p:nvSpPr>
        <p:spPr>
          <a:xfrm>
            <a:off x="3745370" y="342900"/>
            <a:ext cx="5069709" cy="3962400"/>
          </a:xfrm>
          <a:prstGeom prst="rect">
            <a:avLst/>
          </a:prstGeo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100">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116855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Image Right">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8A374BFB-C27E-FA42-ADCE-11940F2668D6}"/>
              </a:ext>
            </a:extLst>
          </p:cNvPr>
          <p:cNvSpPr>
            <a:spLocks noGrp="1"/>
          </p:cNvSpPr>
          <p:nvPr>
            <p:ph type="pic" idx="1"/>
          </p:nvPr>
        </p:nvSpPr>
        <p:spPr>
          <a:xfrm>
            <a:off x="5248656" y="1"/>
            <a:ext cx="3895344" cy="51435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Title Placeholder 1">
            <a:extLst>
              <a:ext uri="{FF2B5EF4-FFF2-40B4-BE49-F238E27FC236}">
                <a16:creationId xmlns:a16="http://schemas.microsoft.com/office/drawing/2014/main" id="{1A754BA6-2C17-A143-8CA2-AA3007F204B5}"/>
              </a:ext>
            </a:extLst>
          </p:cNvPr>
          <p:cNvSpPr>
            <a:spLocks noGrp="1"/>
          </p:cNvSpPr>
          <p:nvPr>
            <p:ph type="title" hasCustomPrompt="1"/>
          </p:nvPr>
        </p:nvSpPr>
        <p:spPr>
          <a:xfrm>
            <a:off x="264160" y="345440"/>
            <a:ext cx="4353560" cy="922973"/>
          </a:xfrm>
          <a:prstGeom prst="rect">
            <a:avLst/>
          </a:prstGeom>
        </p:spPr>
        <p:txBody>
          <a:bodyPr vert="horz" lIns="91440" tIns="45720" rIns="91440" bIns="45720" rtlCol="0" anchor="t" anchorCtr="0">
            <a:normAutofit/>
          </a:bodyPr>
          <a:lstStyle>
            <a:lvl1pPr>
              <a:defRPr sz="2400"/>
            </a:lvl1pPr>
          </a:lstStyle>
          <a:p>
            <a:r>
              <a:rPr lang="en-US" dirty="0"/>
              <a:t>CLICK TO ADD TITLE</a:t>
            </a:r>
          </a:p>
        </p:txBody>
      </p:sp>
      <p:sp>
        <p:nvSpPr>
          <p:cNvPr id="9" name="Text Placeholder 2">
            <a:extLst>
              <a:ext uri="{FF2B5EF4-FFF2-40B4-BE49-F238E27FC236}">
                <a16:creationId xmlns:a16="http://schemas.microsoft.com/office/drawing/2014/main" id="{5CB3CB89-688E-A24A-B810-DAA546E96860}"/>
              </a:ext>
            </a:extLst>
          </p:cNvPr>
          <p:cNvSpPr>
            <a:spLocks noGrp="1"/>
          </p:cNvSpPr>
          <p:nvPr>
            <p:ph idx="10"/>
          </p:nvPr>
        </p:nvSpPr>
        <p:spPr>
          <a:xfrm>
            <a:off x="264160" y="1370013"/>
            <a:ext cx="4602480" cy="2897187"/>
          </a:xfrm>
          <a:prstGeom prst="rect">
            <a:avLst/>
          </a:prstGeom>
        </p:spPr>
        <p:txBody>
          <a:bodyPr vert="horz" lIns="91440" tIns="45720" rIns="91440" bIns="45720" rtlCol="0">
            <a:normAutofit/>
          </a:bodyPr>
          <a:lstStyle>
            <a:lvl1pPr>
              <a:defRPr sz="2000">
                <a:solidFill>
                  <a:schemeClr val="tx1"/>
                </a:solidFill>
              </a:defRPr>
            </a:lvl1pPr>
          </a:lstStyle>
          <a:p>
            <a:pPr lvl="0"/>
            <a:endParaRPr lang="en-US" dirty="0"/>
          </a:p>
        </p:txBody>
      </p:sp>
    </p:spTree>
    <p:extLst>
      <p:ext uri="{BB962C8B-B14F-4D97-AF65-F5344CB8AC3E}">
        <p14:creationId xmlns:p14="http://schemas.microsoft.com/office/powerpoint/2010/main" val="770550770"/>
      </p:ext>
    </p:extLst>
  </p:cSld>
  <p:clrMapOvr>
    <a:masterClrMapping/>
  </p:clrMapOvr>
  <p:extLst>
    <p:ext uri="{DCECCB84-F9BA-43D5-87BE-67443E8EF086}">
      <p15:sldGuideLst xmlns:p15="http://schemas.microsoft.com/office/powerpoint/2012/main">
        <p15:guide id="1" orient="horz" pos="169" userDrawn="1">
          <p15:clr>
            <a:srgbClr val="FBAE40"/>
          </p15:clr>
        </p15:guide>
        <p15:guide id="2" pos="288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ullets and Image Right">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8A374BFB-C27E-FA42-ADCE-11940F2668D6}"/>
              </a:ext>
            </a:extLst>
          </p:cNvPr>
          <p:cNvSpPr>
            <a:spLocks noGrp="1"/>
          </p:cNvSpPr>
          <p:nvPr>
            <p:ph type="pic" idx="1"/>
          </p:nvPr>
        </p:nvSpPr>
        <p:spPr>
          <a:xfrm>
            <a:off x="5248656" y="1"/>
            <a:ext cx="3895344" cy="51435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Title Placeholder 1">
            <a:extLst>
              <a:ext uri="{FF2B5EF4-FFF2-40B4-BE49-F238E27FC236}">
                <a16:creationId xmlns:a16="http://schemas.microsoft.com/office/drawing/2014/main" id="{1A754BA6-2C17-A143-8CA2-AA3007F204B5}"/>
              </a:ext>
            </a:extLst>
          </p:cNvPr>
          <p:cNvSpPr>
            <a:spLocks noGrp="1"/>
          </p:cNvSpPr>
          <p:nvPr>
            <p:ph type="title" hasCustomPrompt="1"/>
          </p:nvPr>
        </p:nvSpPr>
        <p:spPr>
          <a:xfrm>
            <a:off x="264160" y="365760"/>
            <a:ext cx="4353560" cy="902653"/>
          </a:xfrm>
          <a:prstGeom prst="rect">
            <a:avLst/>
          </a:prstGeom>
        </p:spPr>
        <p:txBody>
          <a:bodyPr vert="horz" lIns="91440" tIns="45720" rIns="91440" bIns="45720" rtlCol="0" anchor="t" anchorCtr="0">
            <a:normAutofit/>
          </a:bodyPr>
          <a:lstStyle>
            <a:lvl1pPr>
              <a:defRPr sz="2400"/>
            </a:lvl1pPr>
          </a:lstStyle>
          <a:p>
            <a:r>
              <a:rPr lang="en-US" dirty="0"/>
              <a:t>CLICK TO ADD TITLE</a:t>
            </a:r>
          </a:p>
        </p:txBody>
      </p:sp>
      <p:sp>
        <p:nvSpPr>
          <p:cNvPr id="5" name="Content Placeholder 2">
            <a:extLst>
              <a:ext uri="{FF2B5EF4-FFF2-40B4-BE49-F238E27FC236}">
                <a16:creationId xmlns:a16="http://schemas.microsoft.com/office/drawing/2014/main" id="{EF3CDC79-1E2C-154E-BD18-C9C1317E6328}"/>
              </a:ext>
            </a:extLst>
          </p:cNvPr>
          <p:cNvSpPr>
            <a:spLocks noGrp="1"/>
          </p:cNvSpPr>
          <p:nvPr>
            <p:ph sz="half" idx="11"/>
          </p:nvPr>
        </p:nvSpPr>
        <p:spPr>
          <a:xfrm>
            <a:off x="264160" y="1390333"/>
            <a:ext cx="4612640" cy="2876867"/>
          </a:xfrm>
          <a:prstGeom prst="rect">
            <a:avLst/>
          </a:prstGeom>
        </p:spPr>
        <p:txBody>
          <a:bodyPr/>
          <a:lstStyle>
            <a:lvl1pPr marL="342900" indent="-342900">
              <a:lnSpc>
                <a:spcPct val="100000"/>
              </a:lnSpc>
              <a:spcBef>
                <a:spcPts val="500"/>
              </a:spcBef>
              <a:buFont typeface="Arial" panose="020B0604020202020204" pitchFamily="34" charset="0"/>
              <a:buChar char="•"/>
              <a:defRPr sz="1800" baseline="0">
                <a:solidFill>
                  <a:schemeClr val="tx1"/>
                </a:solidFill>
              </a:defRPr>
            </a:lvl1pPr>
            <a:lvl2pPr>
              <a:lnSpc>
                <a:spcPct val="100000"/>
              </a:lnSpc>
              <a:spcBef>
                <a:spcPts val="500"/>
              </a:spcBef>
              <a:defRPr sz="1600" baseline="0">
                <a:solidFill>
                  <a:schemeClr val="tx1"/>
                </a:solidFill>
              </a:defRPr>
            </a:lvl2pPr>
            <a:lvl3pPr>
              <a:lnSpc>
                <a:spcPct val="100000"/>
              </a:lnSpc>
              <a:spcBef>
                <a:spcPts val="500"/>
              </a:spcBef>
              <a:defRPr sz="1400" baseline="0">
                <a:solidFill>
                  <a:schemeClr val="tx1"/>
                </a:solidFill>
              </a:defRPr>
            </a:lvl3pPr>
            <a:lvl4pPr>
              <a:lnSpc>
                <a:spcPct val="100000"/>
              </a:lnSpc>
              <a:spcBef>
                <a:spcPts val="500"/>
              </a:spcBef>
              <a:defRPr sz="1200" baseline="0">
                <a:solidFill>
                  <a:schemeClr val="tx1"/>
                </a:solidFill>
              </a:defRPr>
            </a:lvl4pPr>
            <a:lvl5pPr>
              <a:lnSpc>
                <a:spcPct val="100000"/>
              </a:lnSpc>
              <a:spcBef>
                <a:spcPts val="500"/>
              </a:spcBef>
              <a:defRPr sz="1200" baseline="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76457259"/>
      </p:ext>
    </p:extLst>
  </p:cSld>
  <p:clrMapOvr>
    <a:masterClrMapping/>
  </p:clrMapOvr>
  <p:extLst>
    <p:ext uri="{DCECCB84-F9BA-43D5-87BE-67443E8EF086}">
      <p15:sldGuideLst xmlns:p15="http://schemas.microsoft.com/office/powerpoint/2012/main">
        <p15:guide id="1" orient="horz" pos="169">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Image Left">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D17422B1-4616-EB4E-B142-06A2330ACF2B}"/>
              </a:ext>
            </a:extLst>
          </p:cNvPr>
          <p:cNvSpPr>
            <a:spLocks noGrp="1"/>
          </p:cNvSpPr>
          <p:nvPr>
            <p:ph type="title" hasCustomPrompt="1"/>
          </p:nvPr>
        </p:nvSpPr>
        <p:spPr>
          <a:xfrm>
            <a:off x="4307840" y="426720"/>
            <a:ext cx="4351528" cy="926756"/>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DFDFD312-095C-D241-A891-B0779AF842ED}"/>
              </a:ext>
            </a:extLst>
          </p:cNvPr>
          <p:cNvSpPr>
            <a:spLocks noGrp="1"/>
          </p:cNvSpPr>
          <p:nvPr>
            <p:ph idx="1"/>
          </p:nvPr>
        </p:nvSpPr>
        <p:spPr>
          <a:xfrm>
            <a:off x="4307840" y="1455076"/>
            <a:ext cx="4622800" cy="2893404"/>
          </a:xfrm>
          <a:prstGeom prst="rect">
            <a:avLst/>
          </a:prstGeom>
        </p:spPr>
        <p:txBody>
          <a:bodyPr vert="horz" lIns="91440" tIns="45720" rIns="91440" bIns="45720" rtlCol="0">
            <a:normAutofit/>
          </a:bodyPr>
          <a:lstStyle/>
          <a:p>
            <a:pPr lvl="0"/>
            <a:endParaRPr lang="en-US" dirty="0"/>
          </a:p>
        </p:txBody>
      </p:sp>
      <p:sp>
        <p:nvSpPr>
          <p:cNvPr id="9" name="Picture Placeholder 2">
            <a:extLst>
              <a:ext uri="{FF2B5EF4-FFF2-40B4-BE49-F238E27FC236}">
                <a16:creationId xmlns:a16="http://schemas.microsoft.com/office/drawing/2014/main" id="{1364D754-D660-DE4E-97A6-321C95BA3338}"/>
              </a:ext>
            </a:extLst>
          </p:cNvPr>
          <p:cNvSpPr>
            <a:spLocks noGrp="1"/>
          </p:cNvSpPr>
          <p:nvPr>
            <p:ph type="pic" idx="10"/>
          </p:nvPr>
        </p:nvSpPr>
        <p:spPr>
          <a:xfrm>
            <a:off x="0" y="0"/>
            <a:ext cx="3895344" cy="51435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13117414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ullets and Image Left">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D17422B1-4616-EB4E-B142-06A2330ACF2B}"/>
              </a:ext>
            </a:extLst>
          </p:cNvPr>
          <p:cNvSpPr>
            <a:spLocks noGrp="1"/>
          </p:cNvSpPr>
          <p:nvPr>
            <p:ph type="title" hasCustomPrompt="1"/>
          </p:nvPr>
        </p:nvSpPr>
        <p:spPr>
          <a:xfrm>
            <a:off x="4307840" y="447040"/>
            <a:ext cx="4351528" cy="906436"/>
          </a:xfrm>
          <a:prstGeom prst="rect">
            <a:avLst/>
          </a:prstGeom>
        </p:spPr>
        <p:txBody>
          <a:bodyPr vert="horz" lIns="91440" tIns="45720" rIns="91440" bIns="45720" rtlCol="0" anchor="t" anchorCtr="0">
            <a:normAutofit/>
          </a:bodyPr>
          <a:lstStyle/>
          <a:p>
            <a:r>
              <a:rPr lang="en-US" dirty="0"/>
              <a:t>CLICK TO ADD TITLE</a:t>
            </a:r>
          </a:p>
        </p:txBody>
      </p:sp>
      <p:sp>
        <p:nvSpPr>
          <p:cNvPr id="9" name="Picture Placeholder 2">
            <a:extLst>
              <a:ext uri="{FF2B5EF4-FFF2-40B4-BE49-F238E27FC236}">
                <a16:creationId xmlns:a16="http://schemas.microsoft.com/office/drawing/2014/main" id="{1364D754-D660-DE4E-97A6-321C95BA3338}"/>
              </a:ext>
            </a:extLst>
          </p:cNvPr>
          <p:cNvSpPr>
            <a:spLocks noGrp="1"/>
          </p:cNvSpPr>
          <p:nvPr>
            <p:ph type="pic" idx="10"/>
          </p:nvPr>
        </p:nvSpPr>
        <p:spPr>
          <a:xfrm>
            <a:off x="0" y="0"/>
            <a:ext cx="3895344" cy="51435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5" name="Content Placeholder 2">
            <a:extLst>
              <a:ext uri="{FF2B5EF4-FFF2-40B4-BE49-F238E27FC236}">
                <a16:creationId xmlns:a16="http://schemas.microsoft.com/office/drawing/2014/main" id="{47DB7205-8BFF-1A42-B457-71DEAD4E3194}"/>
              </a:ext>
            </a:extLst>
          </p:cNvPr>
          <p:cNvSpPr>
            <a:spLocks noGrp="1"/>
          </p:cNvSpPr>
          <p:nvPr>
            <p:ph sz="half" idx="11"/>
          </p:nvPr>
        </p:nvSpPr>
        <p:spPr>
          <a:xfrm>
            <a:off x="4307840" y="1515428"/>
            <a:ext cx="4602480" cy="2782252"/>
          </a:xfrm>
          <a:prstGeom prst="rect">
            <a:avLst/>
          </a:prstGeom>
        </p:spPr>
        <p:txBody>
          <a:bodyPr/>
          <a:lstStyle>
            <a:lvl1pPr marL="342900" indent="-342900">
              <a:lnSpc>
                <a:spcPct val="100000"/>
              </a:lnSpc>
              <a:spcBef>
                <a:spcPts val="500"/>
              </a:spcBef>
              <a:buFont typeface="Arial" panose="020B0604020202020204" pitchFamily="34" charset="0"/>
              <a:buChar char="•"/>
              <a:defRPr sz="1800" baseline="0">
                <a:solidFill>
                  <a:schemeClr val="tx1"/>
                </a:solidFill>
              </a:defRPr>
            </a:lvl1pPr>
            <a:lvl2pPr>
              <a:lnSpc>
                <a:spcPct val="100000"/>
              </a:lnSpc>
              <a:spcBef>
                <a:spcPts val="500"/>
              </a:spcBef>
              <a:defRPr sz="1600" baseline="0">
                <a:solidFill>
                  <a:schemeClr val="tx1"/>
                </a:solidFill>
              </a:defRPr>
            </a:lvl2pPr>
            <a:lvl3pPr>
              <a:lnSpc>
                <a:spcPct val="100000"/>
              </a:lnSpc>
              <a:spcBef>
                <a:spcPts val="500"/>
              </a:spcBef>
              <a:defRPr sz="1400" baseline="0">
                <a:solidFill>
                  <a:schemeClr val="tx1"/>
                </a:solidFill>
              </a:defRPr>
            </a:lvl3pPr>
            <a:lvl4pPr>
              <a:lnSpc>
                <a:spcPct val="100000"/>
              </a:lnSpc>
              <a:spcBef>
                <a:spcPts val="500"/>
              </a:spcBef>
              <a:defRPr sz="1200" baseline="0">
                <a:solidFill>
                  <a:schemeClr val="tx1"/>
                </a:solidFill>
              </a:defRPr>
            </a:lvl4pPr>
            <a:lvl5pPr>
              <a:lnSpc>
                <a:spcPct val="100000"/>
              </a:lnSpc>
              <a:spcBef>
                <a:spcPts val="500"/>
              </a:spcBef>
              <a:defRPr sz="1200" baseline="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81747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Blue Glow">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ACFD71-9519-E346-BBAE-97A9464F7A65}"/>
              </a:ext>
            </a:extLst>
          </p:cNvPr>
          <p:cNvPicPr>
            <a:picLocks noChangeAspect="1"/>
          </p:cNvPicPr>
          <p:nvPr userDrawn="1"/>
        </p:nvPicPr>
        <p:blipFill>
          <a:blip r:embed="rId2"/>
          <a:stretch>
            <a:fillRect/>
          </a:stretch>
        </p:blipFill>
        <p:spPr>
          <a:xfrm>
            <a:off x="0" y="690"/>
            <a:ext cx="9144000" cy="5142122"/>
          </a:xfrm>
          <a:prstGeom prst="rect">
            <a:avLst/>
          </a:prstGeom>
        </p:spPr>
      </p:pic>
      <p:pic>
        <p:nvPicPr>
          <p:cNvPr id="7" name="Picture 6">
            <a:extLst>
              <a:ext uri="{FF2B5EF4-FFF2-40B4-BE49-F238E27FC236}">
                <a16:creationId xmlns:a16="http://schemas.microsoft.com/office/drawing/2014/main" id="{ECA46074-7260-0A49-B622-953413BDFD1E}"/>
              </a:ext>
            </a:extLst>
          </p:cNvPr>
          <p:cNvPicPr>
            <a:picLocks noChangeAspect="1"/>
          </p:cNvPicPr>
          <p:nvPr userDrawn="1"/>
        </p:nvPicPr>
        <p:blipFill>
          <a:blip r:embed="rId3"/>
          <a:stretch>
            <a:fillRect/>
          </a:stretch>
        </p:blipFill>
        <p:spPr>
          <a:xfrm>
            <a:off x="237593" y="283487"/>
            <a:ext cx="1487049" cy="396987"/>
          </a:xfrm>
          <a:prstGeom prst="rect">
            <a:avLst/>
          </a:prstGeom>
        </p:spPr>
      </p:pic>
      <p:sp>
        <p:nvSpPr>
          <p:cNvPr id="8" name="Freeform 7">
            <a:extLst>
              <a:ext uri="{FF2B5EF4-FFF2-40B4-BE49-F238E27FC236}">
                <a16:creationId xmlns:a16="http://schemas.microsoft.com/office/drawing/2014/main" id="{CF1DD6CD-5DCE-FB4B-BA06-F44A97561F10}"/>
              </a:ext>
            </a:extLst>
          </p:cNvPr>
          <p:cNvSpPr/>
          <p:nvPr userDrawn="1"/>
        </p:nvSpPr>
        <p:spPr>
          <a:xfrm>
            <a:off x="273754" y="3171584"/>
            <a:ext cx="227358" cy="382175"/>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974A1593-2BCE-4640-900B-A7FFD6F3A2C7}"/>
              </a:ext>
            </a:extLst>
          </p:cNvPr>
          <p:cNvCxnSpPr>
            <a:cxnSpLocks/>
          </p:cNvCxnSpPr>
          <p:nvPr userDrawn="1"/>
        </p:nvCxnSpPr>
        <p:spPr>
          <a:xfrm>
            <a:off x="253927" y="3640084"/>
            <a:ext cx="860012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reeform 9">
            <a:extLst>
              <a:ext uri="{FF2B5EF4-FFF2-40B4-BE49-F238E27FC236}">
                <a16:creationId xmlns:a16="http://schemas.microsoft.com/office/drawing/2014/main" id="{5D8DD65A-F999-284F-A65E-AD7E64825865}"/>
              </a:ext>
            </a:extLst>
          </p:cNvPr>
          <p:cNvSpPr/>
          <p:nvPr userDrawn="1"/>
        </p:nvSpPr>
        <p:spPr>
          <a:xfrm rot="10800000">
            <a:off x="8646523" y="1301719"/>
            <a:ext cx="227358" cy="382175"/>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Placeholder 1">
            <a:extLst>
              <a:ext uri="{FF2B5EF4-FFF2-40B4-BE49-F238E27FC236}">
                <a16:creationId xmlns:a16="http://schemas.microsoft.com/office/drawing/2014/main" id="{D55692AA-4EA1-B248-A2D7-C691A1C2CCDD}"/>
              </a:ext>
            </a:extLst>
          </p:cNvPr>
          <p:cNvSpPr>
            <a:spLocks noGrp="1"/>
          </p:cNvSpPr>
          <p:nvPr>
            <p:ph type="title" hasCustomPrompt="1"/>
          </p:nvPr>
        </p:nvSpPr>
        <p:spPr>
          <a:xfrm>
            <a:off x="3801317" y="1683895"/>
            <a:ext cx="5061614" cy="1441272"/>
          </a:xfrm>
          <a:prstGeom prst="rect">
            <a:avLst/>
          </a:prstGeom>
        </p:spPr>
        <p:txBody>
          <a:bodyPr vert="horz" lIns="90000" tIns="45720" rIns="91440" bIns="45720" rtlCol="0" anchor="b" anchorCtr="0">
            <a:normAutofit/>
          </a:bodyPr>
          <a:lstStyle>
            <a:lvl1pPr>
              <a:defRPr cap="all" baseline="0">
                <a:solidFill>
                  <a:schemeClr val="bg1"/>
                </a:solidFill>
              </a:defRPr>
            </a:lvl1pPr>
          </a:lstStyle>
          <a:p>
            <a:r>
              <a:rPr lang="en-US" dirty="0"/>
              <a:t>CLICK TO add presentation title</a:t>
            </a:r>
          </a:p>
        </p:txBody>
      </p:sp>
      <p:sp>
        <p:nvSpPr>
          <p:cNvPr id="14" name="Text Placeholder 2">
            <a:extLst>
              <a:ext uri="{FF2B5EF4-FFF2-40B4-BE49-F238E27FC236}">
                <a16:creationId xmlns:a16="http://schemas.microsoft.com/office/drawing/2014/main" id="{63FCCB1F-EF2B-B046-BA45-25753D4ABC38}"/>
              </a:ext>
            </a:extLst>
          </p:cNvPr>
          <p:cNvSpPr>
            <a:spLocks noGrp="1"/>
          </p:cNvSpPr>
          <p:nvPr>
            <p:ph type="body" idx="1" hasCustomPrompt="1"/>
          </p:nvPr>
        </p:nvSpPr>
        <p:spPr>
          <a:xfrm>
            <a:off x="3790301" y="3252642"/>
            <a:ext cx="5063753" cy="259967"/>
          </a:xfrm>
          <a:prstGeom prst="rect">
            <a:avLst/>
          </a:prstGeom>
        </p:spPr>
        <p:txBody>
          <a:bodyPr>
            <a:noAutofit/>
          </a:bodyPr>
          <a:lstStyle>
            <a:lvl1pPr marL="0" indent="0">
              <a:buNone/>
              <a:defRPr sz="1400" cap="all"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AUTHOR</a:t>
            </a:r>
          </a:p>
        </p:txBody>
      </p:sp>
    </p:spTree>
    <p:extLst>
      <p:ext uri="{BB962C8B-B14F-4D97-AF65-F5344CB8AC3E}">
        <p14:creationId xmlns:p14="http://schemas.microsoft.com/office/powerpoint/2010/main" val="2738989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ing and Content">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B781E232-B3A6-BB44-83EB-179396B408F5}"/>
              </a:ext>
            </a:extLst>
          </p:cNvPr>
          <p:cNvSpPr>
            <a:spLocks noGrp="1"/>
          </p:cNvSpPr>
          <p:nvPr>
            <p:ph type="title" hasCustomPrompt="1"/>
          </p:nvPr>
        </p:nvSpPr>
        <p:spPr>
          <a:xfrm>
            <a:off x="264160" y="406400"/>
            <a:ext cx="8251190" cy="862013"/>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76E778E3-0326-1945-9B80-D9C8DB1B8081}"/>
              </a:ext>
            </a:extLst>
          </p:cNvPr>
          <p:cNvSpPr>
            <a:spLocks noGrp="1"/>
          </p:cNvSpPr>
          <p:nvPr>
            <p:ph idx="1"/>
          </p:nvPr>
        </p:nvSpPr>
        <p:spPr>
          <a:xfrm>
            <a:off x="264160" y="1370013"/>
            <a:ext cx="8585200" cy="2907347"/>
          </a:xfrm>
          <a:prstGeom prst="rect">
            <a:avLst/>
          </a:prstGeom>
        </p:spPr>
        <p:txBody>
          <a:bodyPr vert="horz" lIns="91440" tIns="45720" rIns="91440" bIns="45720" rtlCol="0">
            <a:normAutofit/>
          </a:bodyPr>
          <a:lstStyle>
            <a:lvl1pPr>
              <a:buClr>
                <a:srgbClr val="D40028"/>
              </a:buClr>
              <a:defRPr sz="1800"/>
            </a:lvl1pPr>
            <a:lvl2pPr>
              <a:buClr>
                <a:srgbClr val="D40028"/>
              </a:buClr>
              <a:defRPr sz="1600"/>
            </a:lvl2pPr>
            <a:lvl3pPr>
              <a:buClr>
                <a:srgbClr val="D40028"/>
              </a:buClr>
              <a:defRPr sz="1400"/>
            </a:lvl3pPr>
            <a:lvl4pPr>
              <a:buClr>
                <a:srgbClr val="D40028"/>
              </a:buClr>
              <a:defRPr sz="1200"/>
            </a:lvl4pPr>
            <a:lvl5pPr>
              <a:buClr>
                <a:srgbClr val="D40028"/>
              </a:buClr>
              <a:defRPr sz="1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a:extLst>
              <a:ext uri="{FF2B5EF4-FFF2-40B4-BE49-F238E27FC236}">
                <a16:creationId xmlns:a16="http://schemas.microsoft.com/office/drawing/2014/main" id="{FAD2D920-67E6-2F41-AB90-2DB01A66D353}"/>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rgbClr val="5B6770"/>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4169774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78FD3-8E07-8D47-8D41-7E13E60DEBA2}"/>
              </a:ext>
            </a:extLst>
          </p:cNvPr>
          <p:cNvSpPr>
            <a:spLocks noGrp="1"/>
          </p:cNvSpPr>
          <p:nvPr>
            <p:ph type="title" hasCustomPrompt="1"/>
          </p:nvPr>
        </p:nvSpPr>
        <p:spPr>
          <a:xfrm>
            <a:off x="264160" y="355600"/>
            <a:ext cx="8251190" cy="912813"/>
          </a:xfrm>
          <a:prstGeom prst="rect">
            <a:avLst/>
          </a:prstGeom>
        </p:spPr>
        <p:txBody>
          <a:bodyPr anchor="t" anchorCtr="0"/>
          <a:lstStyle/>
          <a:p>
            <a:r>
              <a:rPr lang="en-US" dirty="0"/>
              <a:t>CLICK TO add title</a:t>
            </a:r>
          </a:p>
        </p:txBody>
      </p:sp>
      <p:sp>
        <p:nvSpPr>
          <p:cNvPr id="3" name="Content Placeholder 2">
            <a:extLst>
              <a:ext uri="{FF2B5EF4-FFF2-40B4-BE49-F238E27FC236}">
                <a16:creationId xmlns:a16="http://schemas.microsoft.com/office/drawing/2014/main" id="{4589224A-4BA8-2444-86E6-5686B99837B6}"/>
              </a:ext>
            </a:extLst>
          </p:cNvPr>
          <p:cNvSpPr>
            <a:spLocks noGrp="1"/>
          </p:cNvSpPr>
          <p:nvPr>
            <p:ph sz="half" idx="1"/>
          </p:nvPr>
        </p:nvSpPr>
        <p:spPr>
          <a:xfrm>
            <a:off x="264160" y="1370013"/>
            <a:ext cx="4231640" cy="2917507"/>
          </a:xfrm>
          <a:prstGeom prst="rect">
            <a:avLst/>
          </a:prstGeom>
        </p:spPr>
        <p:txBody>
          <a:bodyPr/>
          <a:lstStyle>
            <a:lvl1pPr>
              <a:buClr>
                <a:srgbClr val="D40028"/>
              </a:buClr>
              <a:defRPr/>
            </a:lvl1pPr>
            <a:lvl2pPr>
              <a:buClr>
                <a:srgbClr val="D40028"/>
              </a:buClr>
              <a:defRPr/>
            </a:lvl2pPr>
            <a:lvl3pPr>
              <a:buClr>
                <a:srgbClr val="D40028"/>
              </a:buClr>
              <a:defRPr/>
            </a:lvl3pPr>
            <a:lvl4pPr>
              <a:buClr>
                <a:srgbClr val="D40028"/>
              </a:buClr>
              <a:defRPr/>
            </a:lvl4pPr>
            <a:lvl5pPr>
              <a:buClr>
                <a:srgbClr val="D40028"/>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FF5A61C-0E15-7D41-AD8A-A133294FDD51}"/>
              </a:ext>
            </a:extLst>
          </p:cNvPr>
          <p:cNvSpPr>
            <a:spLocks noGrp="1"/>
          </p:cNvSpPr>
          <p:nvPr>
            <p:ph sz="half" idx="2"/>
          </p:nvPr>
        </p:nvSpPr>
        <p:spPr>
          <a:xfrm>
            <a:off x="4648200" y="1370013"/>
            <a:ext cx="4191000" cy="2917507"/>
          </a:xfrm>
          <a:prstGeom prst="rect">
            <a:avLst/>
          </a:prstGeom>
        </p:spPr>
        <p:txBody>
          <a:bodyPr/>
          <a:lstStyle>
            <a:lvl1pPr>
              <a:buClr>
                <a:srgbClr val="D40028"/>
              </a:buClr>
              <a:defRPr/>
            </a:lvl1pPr>
            <a:lvl2pPr>
              <a:buClr>
                <a:srgbClr val="D40028"/>
              </a:buClr>
              <a:defRPr/>
            </a:lvl2pPr>
            <a:lvl3pPr>
              <a:buClr>
                <a:srgbClr val="D40028"/>
              </a:buClr>
              <a:defRPr/>
            </a:lvl3pPr>
            <a:lvl4pPr>
              <a:buClr>
                <a:srgbClr val="D40028"/>
              </a:buClr>
              <a:defRPr/>
            </a:lvl4pPr>
            <a:lvl5pPr>
              <a:buClr>
                <a:srgbClr val="D40028"/>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a:extLst>
              <a:ext uri="{FF2B5EF4-FFF2-40B4-BE49-F238E27FC236}">
                <a16:creationId xmlns:a16="http://schemas.microsoft.com/office/drawing/2014/main" id="{386EF3D9-EBAF-5849-956B-082467CC81AA}"/>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rgbClr val="5B6770"/>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3135645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BD2BD-4696-394D-897B-38AB9751D07D}"/>
              </a:ext>
            </a:extLst>
          </p:cNvPr>
          <p:cNvSpPr>
            <a:spLocks noGrp="1"/>
          </p:cNvSpPr>
          <p:nvPr>
            <p:ph type="title" hasCustomPrompt="1"/>
          </p:nvPr>
        </p:nvSpPr>
        <p:spPr>
          <a:xfrm>
            <a:off x="284480" y="396240"/>
            <a:ext cx="8232458" cy="872173"/>
          </a:xfrm>
          <a:prstGeom prst="rect">
            <a:avLst/>
          </a:prstGeom>
        </p:spPr>
        <p:txBody>
          <a:bodyPr anchor="t" anchorCtr="0"/>
          <a:lstStyle/>
          <a:p>
            <a:r>
              <a:rPr lang="en-US" dirty="0"/>
              <a:t>CLICK TO add title</a:t>
            </a:r>
          </a:p>
        </p:txBody>
      </p:sp>
      <p:sp>
        <p:nvSpPr>
          <p:cNvPr id="3" name="Text Placeholder 2">
            <a:extLst>
              <a:ext uri="{FF2B5EF4-FFF2-40B4-BE49-F238E27FC236}">
                <a16:creationId xmlns:a16="http://schemas.microsoft.com/office/drawing/2014/main" id="{7664A780-56E2-D245-9028-A5198D381ABE}"/>
              </a:ext>
            </a:extLst>
          </p:cNvPr>
          <p:cNvSpPr>
            <a:spLocks noGrp="1"/>
          </p:cNvSpPr>
          <p:nvPr>
            <p:ph type="body" idx="1" hasCustomPrompt="1"/>
          </p:nvPr>
        </p:nvSpPr>
        <p:spPr>
          <a:xfrm>
            <a:off x="284480" y="1260475"/>
            <a:ext cx="4214495" cy="415925"/>
          </a:xfrm>
          <a:prstGeom prst="rect">
            <a:avLst/>
          </a:prstGeom>
        </p:spPr>
        <p:txBody>
          <a:bodyPr anchor="t" anchorCtr="0">
            <a:normAutofit/>
          </a:bodyPr>
          <a:lstStyle>
            <a:lvl1pPr marL="0" indent="0">
              <a:buNone/>
              <a:defRPr sz="1600" b="0" cap="all" baseline="0">
                <a:solidFill>
                  <a:srgbClr val="D40028"/>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88E92A64-4A04-1949-AADB-788004AEB1AB}"/>
              </a:ext>
            </a:extLst>
          </p:cNvPr>
          <p:cNvSpPr>
            <a:spLocks noGrp="1"/>
          </p:cNvSpPr>
          <p:nvPr>
            <p:ph sz="half" idx="2"/>
          </p:nvPr>
        </p:nvSpPr>
        <p:spPr>
          <a:xfrm>
            <a:off x="284480" y="1727200"/>
            <a:ext cx="4214495" cy="2540000"/>
          </a:xfrm>
          <a:prstGeom prst="rect">
            <a:avLst/>
          </a:prstGeom>
        </p:spPr>
        <p:txBody>
          <a:bodyPr/>
          <a:lstStyle>
            <a:lvl1pPr>
              <a:buClr>
                <a:srgbClr val="D40028"/>
              </a:buClr>
              <a:defRPr sz="1800">
                <a:latin typeface="Arial" panose="020B0604020202020204" pitchFamily="34" charset="0"/>
                <a:cs typeface="Arial" panose="020B0604020202020204" pitchFamily="34" charset="0"/>
              </a:defRPr>
            </a:lvl1pPr>
            <a:lvl2pPr>
              <a:buClr>
                <a:srgbClr val="D40028"/>
              </a:buClr>
              <a:defRPr sz="1600">
                <a:latin typeface="Arial" panose="020B0604020202020204" pitchFamily="34" charset="0"/>
                <a:cs typeface="Arial" panose="020B0604020202020204" pitchFamily="34" charset="0"/>
              </a:defRPr>
            </a:lvl2pPr>
            <a:lvl3pPr>
              <a:buClr>
                <a:srgbClr val="D40028"/>
              </a:buClr>
              <a:defRPr sz="1400">
                <a:latin typeface="Arial" panose="020B0604020202020204" pitchFamily="34" charset="0"/>
                <a:cs typeface="Arial" panose="020B0604020202020204" pitchFamily="34" charset="0"/>
              </a:defRPr>
            </a:lvl3pPr>
            <a:lvl4pPr>
              <a:buClr>
                <a:srgbClr val="D40028"/>
              </a:buClr>
              <a:defRPr sz="1200">
                <a:latin typeface="Arial" panose="020B0604020202020204" pitchFamily="34" charset="0"/>
                <a:cs typeface="Arial" panose="020B0604020202020204" pitchFamily="34" charset="0"/>
              </a:defRPr>
            </a:lvl4pPr>
            <a:lvl5pPr>
              <a:buClr>
                <a:srgbClr val="D40028"/>
              </a:buClr>
              <a:defRPr sz="1100">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2">
            <a:extLst>
              <a:ext uri="{FF2B5EF4-FFF2-40B4-BE49-F238E27FC236}">
                <a16:creationId xmlns:a16="http://schemas.microsoft.com/office/drawing/2014/main" id="{E4195B27-3EC8-C94F-9BDC-9CF523DE863E}"/>
              </a:ext>
            </a:extLst>
          </p:cNvPr>
          <p:cNvSpPr>
            <a:spLocks noGrp="1"/>
          </p:cNvSpPr>
          <p:nvPr>
            <p:ph type="body" idx="13" hasCustomPrompt="1"/>
          </p:nvPr>
        </p:nvSpPr>
        <p:spPr>
          <a:xfrm>
            <a:off x="4646613" y="1268413"/>
            <a:ext cx="4192587" cy="407987"/>
          </a:xfrm>
          <a:prstGeom prst="rect">
            <a:avLst/>
          </a:prstGeom>
        </p:spPr>
        <p:txBody>
          <a:bodyPr anchor="t" anchorCtr="0">
            <a:normAutofit/>
          </a:bodyPr>
          <a:lstStyle>
            <a:lvl1pPr marL="0" indent="0">
              <a:buNone/>
              <a:defRPr sz="1600" b="0" cap="all" baseline="0">
                <a:solidFill>
                  <a:srgbClr val="D40028"/>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1" name="Content Placeholder 3">
            <a:extLst>
              <a:ext uri="{FF2B5EF4-FFF2-40B4-BE49-F238E27FC236}">
                <a16:creationId xmlns:a16="http://schemas.microsoft.com/office/drawing/2014/main" id="{CF88B60D-238C-8845-AA7B-7CBC3B038DAA}"/>
              </a:ext>
            </a:extLst>
          </p:cNvPr>
          <p:cNvSpPr>
            <a:spLocks noGrp="1"/>
          </p:cNvSpPr>
          <p:nvPr>
            <p:ph sz="half" idx="14"/>
          </p:nvPr>
        </p:nvSpPr>
        <p:spPr>
          <a:xfrm>
            <a:off x="4646613" y="1735138"/>
            <a:ext cx="4192587" cy="2532062"/>
          </a:xfrm>
          <a:prstGeom prst="rect">
            <a:avLst/>
          </a:prstGeom>
        </p:spPr>
        <p:txBody>
          <a:bodyPr/>
          <a:lstStyle>
            <a:lvl1pPr>
              <a:buClr>
                <a:srgbClr val="D40028"/>
              </a:buClr>
              <a:defRPr sz="1800">
                <a:latin typeface="Arial" panose="020B0604020202020204" pitchFamily="34" charset="0"/>
                <a:cs typeface="Arial" panose="020B0604020202020204" pitchFamily="34" charset="0"/>
              </a:defRPr>
            </a:lvl1pPr>
            <a:lvl2pPr>
              <a:buClr>
                <a:srgbClr val="D40028"/>
              </a:buClr>
              <a:defRPr sz="1600">
                <a:latin typeface="Arial" panose="020B0604020202020204" pitchFamily="34" charset="0"/>
                <a:cs typeface="Arial" panose="020B0604020202020204" pitchFamily="34" charset="0"/>
              </a:defRPr>
            </a:lvl2pPr>
            <a:lvl3pPr>
              <a:buClr>
                <a:srgbClr val="D40028"/>
              </a:buClr>
              <a:defRPr sz="1400">
                <a:latin typeface="Arial" panose="020B0604020202020204" pitchFamily="34" charset="0"/>
                <a:cs typeface="Arial" panose="020B0604020202020204" pitchFamily="34" charset="0"/>
              </a:defRPr>
            </a:lvl3pPr>
            <a:lvl4pPr>
              <a:buClr>
                <a:srgbClr val="D40028"/>
              </a:buClr>
              <a:defRPr sz="1200">
                <a:latin typeface="Arial" panose="020B0604020202020204" pitchFamily="34" charset="0"/>
                <a:cs typeface="Arial" panose="020B0604020202020204" pitchFamily="34" charset="0"/>
              </a:defRPr>
            </a:lvl4pPr>
            <a:lvl5pPr>
              <a:buClr>
                <a:srgbClr val="D40028"/>
              </a:buClr>
              <a:defRPr sz="1100">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a:extLst>
              <a:ext uri="{FF2B5EF4-FFF2-40B4-BE49-F238E27FC236}">
                <a16:creationId xmlns:a16="http://schemas.microsoft.com/office/drawing/2014/main" id="{5D9973A4-C7D7-C641-ADB7-5A1507FFC67C}"/>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rgbClr val="5B6770"/>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3621129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Heading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745CE-1737-3140-941E-4DE338BAB477}"/>
              </a:ext>
            </a:extLst>
          </p:cNvPr>
          <p:cNvSpPr>
            <a:spLocks noGrp="1"/>
          </p:cNvSpPr>
          <p:nvPr>
            <p:ph type="title" hasCustomPrompt="1"/>
          </p:nvPr>
        </p:nvSpPr>
        <p:spPr>
          <a:xfrm>
            <a:off x="284480" y="375920"/>
            <a:ext cx="8230870" cy="892493"/>
          </a:xfrm>
          <a:prstGeom prst="rect">
            <a:avLst/>
          </a:prstGeom>
        </p:spPr>
        <p:txBody>
          <a:bodyPr anchor="t" anchorCtr="0"/>
          <a:lstStyle/>
          <a:p>
            <a:r>
              <a:rPr lang="en-US" dirty="0"/>
              <a:t>CLICK TO add title</a:t>
            </a:r>
          </a:p>
        </p:txBody>
      </p:sp>
      <p:sp>
        <p:nvSpPr>
          <p:cNvPr id="6" name="Slide Number Placeholder 5">
            <a:extLst>
              <a:ext uri="{FF2B5EF4-FFF2-40B4-BE49-F238E27FC236}">
                <a16:creationId xmlns:a16="http://schemas.microsoft.com/office/drawing/2014/main" id="{D791006C-9A58-F146-BCD0-3CFF385D0F23}"/>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rgbClr val="5B6770"/>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2017541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FEEC2786-8ECE-5F4C-8FC4-90EB19A52273}"/>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rgbClr val="5B6770"/>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2734953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DB461-B496-3743-9156-D7F71EF32102}"/>
              </a:ext>
            </a:extLst>
          </p:cNvPr>
          <p:cNvSpPr>
            <a:spLocks noGrp="1"/>
          </p:cNvSpPr>
          <p:nvPr>
            <p:ph type="title" hasCustomPrompt="1"/>
          </p:nvPr>
        </p:nvSpPr>
        <p:spPr>
          <a:xfrm>
            <a:off x="254000" y="342900"/>
            <a:ext cx="3325813" cy="1200150"/>
          </a:xfrm>
          <a:prstGeom prst="rect">
            <a:avLst/>
          </a:prstGeom>
        </p:spPr>
        <p:txBody>
          <a:bodyPr anchor="t" anchorCtr="0">
            <a:noAutofit/>
          </a:bodyPr>
          <a:lstStyle>
            <a:lvl1pPr>
              <a:defRPr sz="2800" cap="all" baseline="0"/>
            </a:lvl1pPr>
          </a:lstStyle>
          <a:p>
            <a:r>
              <a:rPr lang="en-US" dirty="0"/>
              <a:t>Click to add title</a:t>
            </a:r>
          </a:p>
        </p:txBody>
      </p:sp>
      <p:sp>
        <p:nvSpPr>
          <p:cNvPr id="4" name="Text Placeholder 3">
            <a:extLst>
              <a:ext uri="{FF2B5EF4-FFF2-40B4-BE49-F238E27FC236}">
                <a16:creationId xmlns:a16="http://schemas.microsoft.com/office/drawing/2014/main" id="{5A0DC502-95D3-B442-B00D-63AA12660C97}"/>
              </a:ext>
            </a:extLst>
          </p:cNvPr>
          <p:cNvSpPr>
            <a:spLocks noGrp="1"/>
          </p:cNvSpPr>
          <p:nvPr>
            <p:ph type="body" sz="half" idx="2"/>
          </p:nvPr>
        </p:nvSpPr>
        <p:spPr>
          <a:xfrm>
            <a:off x="254000" y="1543050"/>
            <a:ext cx="3325813" cy="2762250"/>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8" name="Slide Number Placeholder 5">
            <a:extLst>
              <a:ext uri="{FF2B5EF4-FFF2-40B4-BE49-F238E27FC236}">
                <a16:creationId xmlns:a16="http://schemas.microsoft.com/office/drawing/2014/main" id="{EF25EA96-0D75-0F4F-B6F4-A7FE99A24653}"/>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rgbClr val="5B6770"/>
                </a:solidFill>
              </a:defRPr>
            </a:lvl1pPr>
          </a:lstStyle>
          <a:p>
            <a:fld id="{58687779-E69B-7343-8F6F-422D6150DAE5}" type="slidenum">
              <a:rPr lang="en-US" smtClean="0"/>
              <a:pPr/>
              <a:t>‹#›</a:t>
            </a:fld>
            <a:endParaRPr lang="en-US" dirty="0"/>
          </a:p>
        </p:txBody>
      </p:sp>
      <p:sp>
        <p:nvSpPr>
          <p:cNvPr id="9" name="Content Placeholder 3">
            <a:extLst>
              <a:ext uri="{FF2B5EF4-FFF2-40B4-BE49-F238E27FC236}">
                <a16:creationId xmlns:a16="http://schemas.microsoft.com/office/drawing/2014/main" id="{CD4FCE6E-DD4E-AE46-9C79-01B7A4EA11ED}"/>
              </a:ext>
            </a:extLst>
          </p:cNvPr>
          <p:cNvSpPr>
            <a:spLocks noGrp="1"/>
          </p:cNvSpPr>
          <p:nvPr>
            <p:ph sz="half" idx="14"/>
          </p:nvPr>
        </p:nvSpPr>
        <p:spPr>
          <a:xfrm>
            <a:off x="3745370" y="342900"/>
            <a:ext cx="5069709" cy="3962400"/>
          </a:xfrm>
          <a:prstGeom prst="rect">
            <a:avLst/>
          </a:prstGeom>
        </p:spPr>
        <p:txBody>
          <a:bodyPr/>
          <a:lstStyle>
            <a:lvl1pPr>
              <a:buClr>
                <a:srgbClr val="D40028"/>
              </a:buClr>
              <a:defRPr sz="1800">
                <a:latin typeface="Arial" panose="020B0604020202020204" pitchFamily="34" charset="0"/>
                <a:cs typeface="Arial" panose="020B0604020202020204" pitchFamily="34" charset="0"/>
              </a:defRPr>
            </a:lvl1pPr>
            <a:lvl2pPr>
              <a:buClr>
                <a:srgbClr val="D40028"/>
              </a:buClr>
              <a:defRPr sz="1600">
                <a:latin typeface="Arial" panose="020B0604020202020204" pitchFamily="34" charset="0"/>
                <a:cs typeface="Arial" panose="020B0604020202020204" pitchFamily="34" charset="0"/>
              </a:defRPr>
            </a:lvl2pPr>
            <a:lvl3pPr>
              <a:buClr>
                <a:srgbClr val="D40028"/>
              </a:buClr>
              <a:defRPr sz="1400">
                <a:latin typeface="Arial" panose="020B0604020202020204" pitchFamily="34" charset="0"/>
                <a:cs typeface="Arial" panose="020B0604020202020204" pitchFamily="34" charset="0"/>
              </a:defRPr>
            </a:lvl3pPr>
            <a:lvl4pPr>
              <a:buClr>
                <a:srgbClr val="D40028"/>
              </a:buClr>
              <a:defRPr sz="1200">
                <a:latin typeface="Arial" panose="020B0604020202020204" pitchFamily="34" charset="0"/>
                <a:cs typeface="Arial" panose="020B0604020202020204" pitchFamily="34" charset="0"/>
              </a:defRPr>
            </a:lvl4pPr>
            <a:lvl5pPr>
              <a:buClr>
                <a:srgbClr val="D40028"/>
              </a:buClr>
              <a:defRPr sz="1100">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93748737"/>
      </p:ext>
    </p:extLst>
  </p:cSld>
  <p:clrMapOvr>
    <a:masterClrMapping/>
  </p:clrMapOvr>
  <p:extLst>
    <p:ext uri="{DCECCB84-F9BA-43D5-87BE-67443E8EF086}">
      <p15:sldGuideLst xmlns:p15="http://schemas.microsoft.com/office/powerpoint/2012/main">
        <p15:guide id="1" orient="horz" pos="2890"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4.emf"/></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4.emf"/></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4.emf"/></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Layout" Target="../slideLayouts/slideLayout18.xml"/><Relationship Id="rId7" Type="http://schemas.openxmlformats.org/officeDocument/2006/relationships/theme" Target="../theme/theme6.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image" Target="../media/image6.emf"/></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image" Target="../media/image6.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7876386"/>
      </p:ext>
    </p:extLst>
  </p:cSld>
  <p:clrMap bg1="lt1" tx1="dk1" bg2="lt2" tx2="dk2" accent1="accent1" accent2="accent2" accent3="accent3" accent4="accent4" accent5="accent5" accent6="accent6" hlink="hlink" folHlink="folHlink"/>
  <p:sldLayoutIdLst>
    <p:sldLayoutId id="2147483666" r:id="rId1"/>
    <p:sldLayoutId id="2147483677" r:id="rId2"/>
    <p:sldLayoutId id="2147483678" r:id="rId3"/>
  </p:sldLayoutIdLst>
  <p:txStyles>
    <p:titleStyle>
      <a:lvl1pPr algn="l" defTabSz="914400" rtl="0" eaLnBrk="1" latinLnBrk="0" hangingPunct="1">
        <a:lnSpc>
          <a:spcPct val="90000"/>
        </a:lnSpc>
        <a:spcBef>
          <a:spcPct val="0"/>
        </a:spcBef>
        <a:buNone/>
        <a:defRPr sz="2800" kern="1200">
          <a:solidFill>
            <a:srgbClr val="5B6770"/>
          </a:solidFill>
          <a:latin typeface="Times"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5B677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5B677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5B67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5B67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5B67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AA793E2-28B8-4C42-88B5-74B2A2E68A97}"/>
              </a:ext>
            </a:extLst>
          </p:cNvPr>
          <p:cNvSpPr>
            <a:spLocks noGrp="1"/>
          </p:cNvSpPr>
          <p:nvPr>
            <p:ph type="title"/>
          </p:nvPr>
        </p:nvSpPr>
        <p:spPr>
          <a:xfrm>
            <a:off x="266610" y="396240"/>
            <a:ext cx="8248740" cy="872173"/>
          </a:xfrm>
          <a:prstGeom prst="rect">
            <a:avLst/>
          </a:prstGeom>
        </p:spPr>
        <p:txBody>
          <a:bodyPr vert="horz" lIns="91440" tIns="45720" rIns="91440" bIns="45720" rtlCol="0" anchor="ctr">
            <a:normAutofit/>
          </a:bodyPr>
          <a:lstStyle/>
          <a:p>
            <a:r>
              <a:rPr lang="en-US" dirty="0"/>
              <a:t>CLICK TO ADD TITLE</a:t>
            </a:r>
          </a:p>
        </p:txBody>
      </p:sp>
      <p:sp>
        <p:nvSpPr>
          <p:cNvPr id="8" name="Text Placeholder 2">
            <a:extLst>
              <a:ext uri="{FF2B5EF4-FFF2-40B4-BE49-F238E27FC236}">
                <a16:creationId xmlns:a16="http://schemas.microsoft.com/office/drawing/2014/main" id="{C32569EA-74BC-1346-8666-2B610AF02972}"/>
              </a:ext>
            </a:extLst>
          </p:cNvPr>
          <p:cNvSpPr>
            <a:spLocks noGrp="1"/>
          </p:cNvSpPr>
          <p:nvPr>
            <p:ph type="body" idx="1"/>
          </p:nvPr>
        </p:nvSpPr>
        <p:spPr>
          <a:xfrm>
            <a:off x="266610" y="1370013"/>
            <a:ext cx="8587442" cy="291698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reeform 8">
            <a:extLst>
              <a:ext uri="{FF2B5EF4-FFF2-40B4-BE49-F238E27FC236}">
                <a16:creationId xmlns:a16="http://schemas.microsoft.com/office/drawing/2014/main" id="{84EA0F14-E432-304D-A83A-F7887922DDE5}"/>
              </a:ext>
            </a:extLst>
          </p:cNvPr>
          <p:cNvSpPr/>
          <p:nvPr userDrawn="1"/>
        </p:nvSpPr>
        <p:spPr>
          <a:xfrm rot="10800000">
            <a:off x="8646523" y="298100"/>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rgbClr val="637080"/>
          </a:solidFill>
          <a:ln w="12700" cap="flat">
            <a:solidFill>
              <a:srgbClr val="637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80F059E-67E4-DF42-8876-015CEC055C71}"/>
              </a:ext>
            </a:extLst>
          </p:cNvPr>
          <p:cNvSpPr/>
          <p:nvPr userDrawn="1"/>
        </p:nvSpPr>
        <p:spPr>
          <a:xfrm>
            <a:off x="266610" y="4286993"/>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rgbClr val="637080"/>
          </a:solidFill>
          <a:ln w="12700">
            <a:solidFill>
              <a:srgbClr val="637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8BB68A81-443D-0B42-BA54-72DD39DAFA61}"/>
              </a:ext>
            </a:extLst>
          </p:cNvPr>
          <p:cNvCxnSpPr>
            <a:cxnSpLocks/>
          </p:cNvCxnSpPr>
          <p:nvPr userDrawn="1"/>
        </p:nvCxnSpPr>
        <p:spPr>
          <a:xfrm>
            <a:off x="253925" y="4755638"/>
            <a:ext cx="8600127" cy="0"/>
          </a:xfrm>
          <a:prstGeom prst="line">
            <a:avLst/>
          </a:prstGeom>
          <a:ln w="19050">
            <a:solidFill>
              <a:srgbClr val="637080"/>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7FC4CA6C-30A7-2543-833C-390F89AA055A}"/>
              </a:ext>
            </a:extLst>
          </p:cNvPr>
          <p:cNvPicPr>
            <a:picLocks noChangeAspect="1"/>
          </p:cNvPicPr>
          <p:nvPr userDrawn="1"/>
        </p:nvPicPr>
        <p:blipFill>
          <a:blip r:embed="rId9"/>
          <a:stretch>
            <a:fillRect/>
          </a:stretch>
        </p:blipFill>
        <p:spPr>
          <a:xfrm>
            <a:off x="7663616" y="4351385"/>
            <a:ext cx="1190437" cy="317901"/>
          </a:xfrm>
          <a:prstGeom prst="rect">
            <a:avLst/>
          </a:prstGeom>
        </p:spPr>
      </p:pic>
      <p:sp>
        <p:nvSpPr>
          <p:cNvPr id="13" name="Slide Number Placeholder 5">
            <a:extLst>
              <a:ext uri="{FF2B5EF4-FFF2-40B4-BE49-F238E27FC236}">
                <a16:creationId xmlns:a16="http://schemas.microsoft.com/office/drawing/2014/main" id="{AD3FFB4A-6D4E-6541-8856-7A4ADDA4ACEA}"/>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rgbClr val="5B6770"/>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4152836898"/>
      </p:ext>
    </p:extLst>
  </p:cSld>
  <p:clrMap bg1="lt1" tx1="dk1" bg2="lt2" tx2="dk2" accent1="accent1" accent2="accent2" accent3="accent3" accent4="accent4" accent5="accent5" accent6="accent6" hlink="hlink" folHlink="folHlink"/>
  <p:sldLayoutIdLst>
    <p:sldLayoutId id="2147483681" r:id="rId1"/>
    <p:sldLayoutId id="2147483684" r:id="rId2"/>
    <p:sldLayoutId id="2147483685" r:id="rId3"/>
    <p:sldLayoutId id="2147483686" r:id="rId4"/>
    <p:sldLayoutId id="2147483687" r:id="rId5"/>
    <p:sldLayoutId id="2147483688" r:id="rId6"/>
    <p:sldLayoutId id="2147483713" r:id="rId7"/>
  </p:sldLayoutIdLst>
  <p:txStyles>
    <p:titleStyle>
      <a:lvl1pPr algn="l" defTabSz="914400" rtl="0" eaLnBrk="1" latinLnBrk="0" hangingPunct="1">
        <a:lnSpc>
          <a:spcPct val="90000"/>
        </a:lnSpc>
        <a:spcBef>
          <a:spcPct val="0"/>
        </a:spcBef>
        <a:buNone/>
        <a:defRPr sz="2800" kern="1200" cap="all" baseline="0">
          <a:solidFill>
            <a:srgbClr val="5B6770"/>
          </a:solidFill>
          <a:latin typeface="Times"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5B677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5B677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5B67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5B67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5B67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3A7BC5C4-3CA6-E14A-AB7B-2F8867315E45}"/>
              </a:ext>
            </a:extLst>
          </p:cNvPr>
          <p:cNvSpPr>
            <a:spLocks noGrp="1"/>
          </p:cNvSpPr>
          <p:nvPr>
            <p:ph type="title"/>
          </p:nvPr>
        </p:nvSpPr>
        <p:spPr>
          <a:xfrm>
            <a:off x="266609" y="365760"/>
            <a:ext cx="4351111" cy="902653"/>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071D332D-91C4-164A-AB0A-23085A28594B}"/>
              </a:ext>
            </a:extLst>
          </p:cNvPr>
          <p:cNvSpPr>
            <a:spLocks noGrp="1"/>
          </p:cNvSpPr>
          <p:nvPr>
            <p:ph type="body" idx="1"/>
          </p:nvPr>
        </p:nvSpPr>
        <p:spPr>
          <a:xfrm>
            <a:off x="266609" y="1370013"/>
            <a:ext cx="4579643" cy="2916980"/>
          </a:xfrm>
          <a:prstGeom prst="rect">
            <a:avLst/>
          </a:prstGeom>
        </p:spPr>
        <p:txBody>
          <a:bodyPr vert="horz" lIns="91440" tIns="45720" rIns="91440" bIns="45720" rtlCol="0">
            <a:normAutofit/>
          </a:bodyPr>
          <a:lstStyle/>
          <a:p>
            <a:pPr lvl="0"/>
            <a:endParaRPr lang="en-US" dirty="0"/>
          </a:p>
        </p:txBody>
      </p:sp>
      <p:sp>
        <p:nvSpPr>
          <p:cNvPr id="9" name="Freeform 8">
            <a:extLst>
              <a:ext uri="{FF2B5EF4-FFF2-40B4-BE49-F238E27FC236}">
                <a16:creationId xmlns:a16="http://schemas.microsoft.com/office/drawing/2014/main" id="{FB47CC2B-A392-E94E-9A7B-C5C668D957DE}"/>
              </a:ext>
            </a:extLst>
          </p:cNvPr>
          <p:cNvSpPr/>
          <p:nvPr userDrawn="1"/>
        </p:nvSpPr>
        <p:spPr>
          <a:xfrm rot="10800000">
            <a:off x="4638723" y="274638"/>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rgbClr val="637080"/>
          </a:solidFill>
          <a:ln w="12700" cap="flat">
            <a:solidFill>
              <a:srgbClr val="637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FF8556C5-C606-C44C-ABC0-C4502DBF57FA}"/>
              </a:ext>
            </a:extLst>
          </p:cNvPr>
          <p:cNvSpPr/>
          <p:nvPr userDrawn="1"/>
        </p:nvSpPr>
        <p:spPr>
          <a:xfrm>
            <a:off x="266610" y="4286993"/>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rgbClr val="637080"/>
          </a:solidFill>
          <a:ln w="12700">
            <a:solidFill>
              <a:srgbClr val="637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13506B1F-A634-904B-A2FD-406217F5F949}"/>
              </a:ext>
            </a:extLst>
          </p:cNvPr>
          <p:cNvCxnSpPr>
            <a:cxnSpLocks/>
          </p:cNvCxnSpPr>
          <p:nvPr userDrawn="1"/>
        </p:nvCxnSpPr>
        <p:spPr>
          <a:xfrm>
            <a:off x="253925" y="4755638"/>
            <a:ext cx="4592328" cy="0"/>
          </a:xfrm>
          <a:prstGeom prst="line">
            <a:avLst/>
          </a:prstGeom>
          <a:ln w="19050">
            <a:solidFill>
              <a:srgbClr val="637080"/>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74413AF7-6683-004A-AAD4-68E263E6A17C}"/>
              </a:ext>
            </a:extLst>
          </p:cNvPr>
          <p:cNvPicPr>
            <a:picLocks noChangeAspect="1"/>
          </p:cNvPicPr>
          <p:nvPr userDrawn="1"/>
        </p:nvPicPr>
        <p:blipFill>
          <a:blip r:embed="rId4"/>
          <a:stretch>
            <a:fillRect/>
          </a:stretch>
        </p:blipFill>
        <p:spPr>
          <a:xfrm>
            <a:off x="3655816" y="4327923"/>
            <a:ext cx="1190437" cy="317901"/>
          </a:xfrm>
          <a:prstGeom prst="rect">
            <a:avLst/>
          </a:prstGeom>
        </p:spPr>
      </p:pic>
      <p:sp>
        <p:nvSpPr>
          <p:cNvPr id="13" name="Slide Number Placeholder 5">
            <a:extLst>
              <a:ext uri="{FF2B5EF4-FFF2-40B4-BE49-F238E27FC236}">
                <a16:creationId xmlns:a16="http://schemas.microsoft.com/office/drawing/2014/main" id="{366D7787-2022-AF4C-BE76-5335EDFF6CB8}"/>
              </a:ext>
            </a:extLst>
          </p:cNvPr>
          <p:cNvSpPr>
            <a:spLocks noGrp="1"/>
          </p:cNvSpPr>
          <p:nvPr>
            <p:ph type="sldNum" sz="quarter" idx="4"/>
          </p:nvPr>
        </p:nvSpPr>
        <p:spPr>
          <a:xfrm>
            <a:off x="4596649" y="4784593"/>
            <a:ext cx="360040" cy="273844"/>
          </a:xfrm>
          <a:prstGeom prst="rect">
            <a:avLst/>
          </a:prstGeom>
        </p:spPr>
        <p:txBody>
          <a:bodyPr vert="horz" lIns="91440" tIns="45720" rIns="91440" bIns="45720" rtlCol="0" anchor="ctr"/>
          <a:lstStyle>
            <a:lvl1pPr algn="r">
              <a:defRPr sz="800">
                <a:solidFill>
                  <a:srgbClr val="5B6770"/>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2913255332"/>
      </p:ext>
    </p:extLst>
  </p:cSld>
  <p:clrMap bg1="lt1" tx1="dk1" bg2="lt2" tx2="dk2" accent1="accent1" accent2="accent2" accent3="accent3" accent4="accent4" accent5="accent5" accent6="accent6" hlink="hlink" folHlink="folHlink"/>
  <p:sldLayoutIdLst>
    <p:sldLayoutId id="2147483701" r:id="rId1"/>
    <p:sldLayoutId id="2147483709" r:id="rId2"/>
  </p:sldLayoutIdLst>
  <p:txStyles>
    <p:titleStyle>
      <a:lvl1pPr algn="l" defTabSz="914400" rtl="0" eaLnBrk="1" latinLnBrk="0" hangingPunct="1">
        <a:lnSpc>
          <a:spcPct val="90000"/>
        </a:lnSpc>
        <a:spcBef>
          <a:spcPct val="0"/>
        </a:spcBef>
        <a:buNone/>
        <a:defRPr sz="2800" kern="1200" cap="all" baseline="0">
          <a:solidFill>
            <a:srgbClr val="5B6770"/>
          </a:solidFill>
          <a:latin typeface="Times"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5B677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AACC0677-E3A7-2044-AEEB-C79E1DBF6901}"/>
              </a:ext>
            </a:extLst>
          </p:cNvPr>
          <p:cNvSpPr>
            <a:spLocks noGrp="1"/>
          </p:cNvSpPr>
          <p:nvPr>
            <p:ph type="title"/>
          </p:nvPr>
        </p:nvSpPr>
        <p:spPr>
          <a:xfrm>
            <a:off x="4308257" y="436880"/>
            <a:ext cx="4351111" cy="916596"/>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99DA59A2-E5EC-294F-ABA1-A705F424C721}"/>
              </a:ext>
            </a:extLst>
          </p:cNvPr>
          <p:cNvSpPr>
            <a:spLocks noGrp="1"/>
          </p:cNvSpPr>
          <p:nvPr>
            <p:ph type="body" idx="1"/>
          </p:nvPr>
        </p:nvSpPr>
        <p:spPr>
          <a:xfrm>
            <a:off x="4308257" y="1455076"/>
            <a:ext cx="4579643" cy="2928956"/>
          </a:xfrm>
          <a:prstGeom prst="rect">
            <a:avLst/>
          </a:prstGeom>
        </p:spPr>
        <p:txBody>
          <a:bodyPr vert="horz" lIns="91440" tIns="45720" rIns="91440" bIns="45720" rtlCol="0">
            <a:normAutofit/>
          </a:bodyPr>
          <a:lstStyle/>
          <a:p>
            <a:pPr lvl="0"/>
            <a:endParaRPr lang="en-US" dirty="0"/>
          </a:p>
        </p:txBody>
      </p:sp>
      <p:sp>
        <p:nvSpPr>
          <p:cNvPr id="9" name="Freeform 8">
            <a:extLst>
              <a:ext uri="{FF2B5EF4-FFF2-40B4-BE49-F238E27FC236}">
                <a16:creationId xmlns:a16="http://schemas.microsoft.com/office/drawing/2014/main" id="{7392D509-A93A-E743-8DC3-73EE2C8359D9}"/>
              </a:ext>
            </a:extLst>
          </p:cNvPr>
          <p:cNvSpPr/>
          <p:nvPr userDrawn="1"/>
        </p:nvSpPr>
        <p:spPr>
          <a:xfrm rot="10800000">
            <a:off x="8680371" y="359701"/>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rgbClr val="637080"/>
          </a:solidFill>
          <a:ln w="12700" cap="flat">
            <a:solidFill>
              <a:srgbClr val="637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5C382899-8686-C142-9097-6B99CFA2D596}"/>
              </a:ext>
            </a:extLst>
          </p:cNvPr>
          <p:cNvSpPr/>
          <p:nvPr userDrawn="1"/>
        </p:nvSpPr>
        <p:spPr>
          <a:xfrm>
            <a:off x="4308258" y="4372056"/>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rgbClr val="637080"/>
          </a:solidFill>
          <a:ln w="12700">
            <a:solidFill>
              <a:srgbClr val="637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8A4BE14C-43A8-C94F-99D1-DAD713B564ED}"/>
              </a:ext>
            </a:extLst>
          </p:cNvPr>
          <p:cNvCxnSpPr>
            <a:cxnSpLocks/>
          </p:cNvCxnSpPr>
          <p:nvPr userDrawn="1"/>
        </p:nvCxnSpPr>
        <p:spPr>
          <a:xfrm>
            <a:off x="4295573" y="4840701"/>
            <a:ext cx="4592328" cy="0"/>
          </a:xfrm>
          <a:prstGeom prst="line">
            <a:avLst/>
          </a:prstGeom>
          <a:ln w="19050">
            <a:solidFill>
              <a:srgbClr val="637080"/>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3B4CEB89-ED18-6649-A750-7071168B47C4}"/>
              </a:ext>
            </a:extLst>
          </p:cNvPr>
          <p:cNvPicPr>
            <a:picLocks noChangeAspect="1"/>
          </p:cNvPicPr>
          <p:nvPr userDrawn="1"/>
        </p:nvPicPr>
        <p:blipFill>
          <a:blip r:embed="rId4"/>
          <a:stretch>
            <a:fillRect/>
          </a:stretch>
        </p:blipFill>
        <p:spPr>
          <a:xfrm>
            <a:off x="7697464" y="4412986"/>
            <a:ext cx="1190437" cy="317901"/>
          </a:xfrm>
          <a:prstGeom prst="rect">
            <a:avLst/>
          </a:prstGeom>
        </p:spPr>
      </p:pic>
      <p:sp>
        <p:nvSpPr>
          <p:cNvPr id="13" name="Slide Number Placeholder 5">
            <a:extLst>
              <a:ext uri="{FF2B5EF4-FFF2-40B4-BE49-F238E27FC236}">
                <a16:creationId xmlns:a16="http://schemas.microsoft.com/office/drawing/2014/main" id="{7D956F43-EDC1-0947-BAA8-A48C332A5E07}"/>
              </a:ext>
            </a:extLst>
          </p:cNvPr>
          <p:cNvSpPr>
            <a:spLocks noGrp="1"/>
          </p:cNvSpPr>
          <p:nvPr>
            <p:ph type="sldNum" sz="quarter" idx="4"/>
          </p:nvPr>
        </p:nvSpPr>
        <p:spPr>
          <a:xfrm>
            <a:off x="8638297" y="4869656"/>
            <a:ext cx="360040" cy="273844"/>
          </a:xfrm>
          <a:prstGeom prst="rect">
            <a:avLst/>
          </a:prstGeom>
        </p:spPr>
        <p:txBody>
          <a:bodyPr vert="horz" lIns="91440" tIns="45720" rIns="91440" bIns="45720" rtlCol="0" anchor="ctr"/>
          <a:lstStyle>
            <a:lvl1pPr algn="r">
              <a:defRPr sz="800">
                <a:solidFill>
                  <a:srgbClr val="5B6770"/>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2835414959"/>
      </p:ext>
    </p:extLst>
  </p:cSld>
  <p:clrMap bg1="lt1" tx1="dk1" bg2="lt2" tx2="dk2" accent1="accent1" accent2="accent2" accent3="accent3" accent4="accent4" accent5="accent5" accent6="accent6" hlink="hlink" folHlink="folHlink"/>
  <p:sldLayoutIdLst>
    <p:sldLayoutId id="2147483703" r:id="rId1"/>
    <p:sldLayoutId id="2147483710" r:id="rId2"/>
  </p:sldLayoutIdLst>
  <p:txStyles>
    <p:titleStyle>
      <a:lvl1pPr algn="l" defTabSz="914400" rtl="0" eaLnBrk="1" latinLnBrk="0" hangingPunct="1">
        <a:lnSpc>
          <a:spcPct val="90000"/>
        </a:lnSpc>
        <a:spcBef>
          <a:spcPct val="0"/>
        </a:spcBef>
        <a:buNone/>
        <a:defRPr sz="2800" kern="1200" cap="all" baseline="0">
          <a:solidFill>
            <a:srgbClr val="5B6770"/>
          </a:solidFill>
          <a:latin typeface="Times"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5B677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890586"/>
      </p:ext>
    </p:extLst>
  </p:cSld>
  <p:clrMap bg1="lt1" tx1="dk1" bg2="lt2" tx2="dk2" accent1="accent1" accent2="accent2" accent3="accent3" accent4="accent4" accent5="accent5" accent6="accent6" hlink="hlink" folHlink="folHlink"/>
  <p:sldLayoutIdLst>
    <p:sldLayoutId id="2147483708" r:id="rId1"/>
  </p:sldLayoutIdLst>
  <p:txStyles>
    <p:titleStyle>
      <a:lvl1pPr algn="l" defTabSz="914400" rtl="0" eaLnBrk="1" latinLnBrk="0" hangingPunct="1">
        <a:lnSpc>
          <a:spcPct val="90000"/>
        </a:lnSpc>
        <a:spcBef>
          <a:spcPct val="0"/>
        </a:spcBef>
        <a:buNone/>
        <a:defRPr sz="2800" kern="1200">
          <a:solidFill>
            <a:srgbClr val="5B6770"/>
          </a:solidFill>
          <a:latin typeface="Times"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5B677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5B677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5B67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5B67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5B67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8F3CF"/>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AA793E2-28B8-4C42-88B5-74B2A2E68A97}"/>
              </a:ext>
            </a:extLst>
          </p:cNvPr>
          <p:cNvSpPr>
            <a:spLocks noGrp="1"/>
          </p:cNvSpPr>
          <p:nvPr>
            <p:ph type="title"/>
          </p:nvPr>
        </p:nvSpPr>
        <p:spPr>
          <a:xfrm>
            <a:off x="628650" y="274638"/>
            <a:ext cx="7886700" cy="993775"/>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C32569EA-74BC-1346-8666-2B610AF02972}"/>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reeform 8">
            <a:extLst>
              <a:ext uri="{FF2B5EF4-FFF2-40B4-BE49-F238E27FC236}">
                <a16:creationId xmlns:a16="http://schemas.microsoft.com/office/drawing/2014/main" id="{84EA0F14-E432-304D-A83A-F7887922DDE5}"/>
              </a:ext>
            </a:extLst>
          </p:cNvPr>
          <p:cNvSpPr/>
          <p:nvPr userDrawn="1"/>
        </p:nvSpPr>
        <p:spPr>
          <a:xfrm rot="10800000">
            <a:off x="8646523" y="298100"/>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tx1"/>
          </a:solidFill>
          <a:ln w="1270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80F059E-67E4-DF42-8876-015CEC055C71}"/>
              </a:ext>
            </a:extLst>
          </p:cNvPr>
          <p:cNvSpPr/>
          <p:nvPr userDrawn="1"/>
        </p:nvSpPr>
        <p:spPr>
          <a:xfrm>
            <a:off x="266610" y="4286993"/>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8BB68A81-443D-0B42-BA54-72DD39DAFA61}"/>
              </a:ext>
            </a:extLst>
          </p:cNvPr>
          <p:cNvCxnSpPr>
            <a:cxnSpLocks/>
          </p:cNvCxnSpPr>
          <p:nvPr userDrawn="1"/>
        </p:nvCxnSpPr>
        <p:spPr>
          <a:xfrm>
            <a:off x="253925" y="4755638"/>
            <a:ext cx="86001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Slide Number Placeholder 5">
            <a:extLst>
              <a:ext uri="{FF2B5EF4-FFF2-40B4-BE49-F238E27FC236}">
                <a16:creationId xmlns:a16="http://schemas.microsoft.com/office/drawing/2014/main" id="{AD3FFB4A-6D4E-6541-8856-7A4ADDA4ACEA}"/>
              </a:ext>
            </a:extLst>
          </p:cNvPr>
          <p:cNvSpPr>
            <a:spLocks noGrp="1"/>
          </p:cNvSpPr>
          <p:nvPr>
            <p:ph type="sldNum" sz="quarter" idx="4"/>
          </p:nvPr>
        </p:nvSpPr>
        <p:spPr>
          <a:xfrm>
            <a:off x="8604449" y="4808055"/>
            <a:ext cx="360040" cy="273844"/>
          </a:xfrm>
          <a:prstGeom prst="rect">
            <a:avLst/>
          </a:prstGeom>
        </p:spPr>
        <p:txBody>
          <a:bodyPr vert="horz" lIns="91440" tIns="45720" rIns="91440" bIns="45720" rtlCol="0" anchor="ctr"/>
          <a:lstStyle>
            <a:lvl1pPr algn="r">
              <a:defRPr sz="800">
                <a:solidFill>
                  <a:schemeClr val="tx1"/>
                </a:solidFill>
              </a:defRPr>
            </a:lvl1pPr>
          </a:lstStyle>
          <a:p>
            <a:fld id="{58687779-E69B-7343-8F6F-422D6150DAE5}" type="slidenum">
              <a:rPr lang="en-US" smtClean="0"/>
              <a:pPr/>
              <a:t>‹#›</a:t>
            </a:fld>
            <a:endParaRPr lang="en-US" dirty="0"/>
          </a:p>
        </p:txBody>
      </p:sp>
      <p:pic>
        <p:nvPicPr>
          <p:cNvPr id="3" name="Picture 2">
            <a:extLst>
              <a:ext uri="{FF2B5EF4-FFF2-40B4-BE49-F238E27FC236}">
                <a16:creationId xmlns:a16="http://schemas.microsoft.com/office/drawing/2014/main" id="{9777BCC1-6C98-C444-93CE-3002E07D9F27}"/>
              </a:ext>
            </a:extLst>
          </p:cNvPr>
          <p:cNvPicPr>
            <a:picLocks noChangeAspect="1"/>
          </p:cNvPicPr>
          <p:nvPr userDrawn="1"/>
        </p:nvPicPr>
        <p:blipFill>
          <a:blip r:embed="rId8"/>
          <a:stretch>
            <a:fillRect/>
          </a:stretch>
        </p:blipFill>
        <p:spPr>
          <a:xfrm>
            <a:off x="7683445" y="4331562"/>
            <a:ext cx="1190436" cy="317901"/>
          </a:xfrm>
          <a:prstGeom prst="rect">
            <a:avLst/>
          </a:prstGeom>
        </p:spPr>
      </p:pic>
    </p:spTree>
    <p:extLst>
      <p:ext uri="{BB962C8B-B14F-4D97-AF65-F5344CB8AC3E}">
        <p14:creationId xmlns:p14="http://schemas.microsoft.com/office/powerpoint/2010/main" val="92248540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lgn="l" defTabSz="914400" rtl="0" eaLnBrk="1" latinLnBrk="0" hangingPunct="1">
        <a:lnSpc>
          <a:spcPct val="90000"/>
        </a:lnSpc>
        <a:spcBef>
          <a:spcPct val="0"/>
        </a:spcBef>
        <a:buNone/>
        <a:defRPr sz="2800" kern="1200" cap="all" baseline="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0" userDrawn="1">
          <p15:clr>
            <a:srgbClr val="F26B43"/>
          </p15:clr>
        </p15:guide>
        <p15:guide id="2" pos="2880"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8F3CF"/>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3A7BC5C4-3CA6-E14A-AB7B-2F8867315E45}"/>
              </a:ext>
            </a:extLst>
          </p:cNvPr>
          <p:cNvSpPr>
            <a:spLocks noGrp="1"/>
          </p:cNvSpPr>
          <p:nvPr>
            <p:ph type="title"/>
          </p:nvPr>
        </p:nvSpPr>
        <p:spPr>
          <a:xfrm>
            <a:off x="266609" y="375920"/>
            <a:ext cx="4351111" cy="892493"/>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071D332D-91C4-164A-AB0A-23085A28594B}"/>
              </a:ext>
            </a:extLst>
          </p:cNvPr>
          <p:cNvSpPr>
            <a:spLocks noGrp="1"/>
          </p:cNvSpPr>
          <p:nvPr>
            <p:ph type="body" idx="1"/>
          </p:nvPr>
        </p:nvSpPr>
        <p:spPr>
          <a:xfrm>
            <a:off x="266609" y="1370013"/>
            <a:ext cx="4579643" cy="2826452"/>
          </a:xfrm>
          <a:prstGeom prst="rect">
            <a:avLst/>
          </a:prstGeom>
        </p:spPr>
        <p:txBody>
          <a:bodyPr vert="horz" lIns="91440" tIns="45720" rIns="91440" bIns="45720" rtlCol="0">
            <a:normAutofit/>
          </a:bodyPr>
          <a:lstStyle/>
          <a:p>
            <a:pPr lvl="0"/>
            <a:endParaRPr lang="en-US" dirty="0"/>
          </a:p>
        </p:txBody>
      </p:sp>
      <p:sp>
        <p:nvSpPr>
          <p:cNvPr id="9" name="Freeform 8">
            <a:extLst>
              <a:ext uri="{FF2B5EF4-FFF2-40B4-BE49-F238E27FC236}">
                <a16:creationId xmlns:a16="http://schemas.microsoft.com/office/drawing/2014/main" id="{FB47CC2B-A392-E94E-9A7B-C5C668D957DE}"/>
              </a:ext>
            </a:extLst>
          </p:cNvPr>
          <p:cNvSpPr/>
          <p:nvPr userDrawn="1"/>
        </p:nvSpPr>
        <p:spPr>
          <a:xfrm rot="10800000">
            <a:off x="4638723" y="274638"/>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tx1"/>
          </a:solidFill>
          <a:ln w="1270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FF8556C5-C606-C44C-ABC0-C4502DBF57FA}"/>
              </a:ext>
            </a:extLst>
          </p:cNvPr>
          <p:cNvSpPr/>
          <p:nvPr userDrawn="1"/>
        </p:nvSpPr>
        <p:spPr>
          <a:xfrm>
            <a:off x="266610" y="4286993"/>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13506B1F-A634-904B-A2FD-406217F5F949}"/>
              </a:ext>
            </a:extLst>
          </p:cNvPr>
          <p:cNvCxnSpPr>
            <a:cxnSpLocks/>
          </p:cNvCxnSpPr>
          <p:nvPr userDrawn="1"/>
        </p:nvCxnSpPr>
        <p:spPr>
          <a:xfrm>
            <a:off x="253925" y="4755638"/>
            <a:ext cx="45923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Slide Number Placeholder 5">
            <a:extLst>
              <a:ext uri="{FF2B5EF4-FFF2-40B4-BE49-F238E27FC236}">
                <a16:creationId xmlns:a16="http://schemas.microsoft.com/office/drawing/2014/main" id="{366D7787-2022-AF4C-BE76-5335EDFF6CB8}"/>
              </a:ext>
            </a:extLst>
          </p:cNvPr>
          <p:cNvSpPr>
            <a:spLocks noGrp="1"/>
          </p:cNvSpPr>
          <p:nvPr>
            <p:ph type="sldNum" sz="quarter" idx="4"/>
          </p:nvPr>
        </p:nvSpPr>
        <p:spPr>
          <a:xfrm>
            <a:off x="4596649" y="4784593"/>
            <a:ext cx="360040" cy="273844"/>
          </a:xfrm>
          <a:prstGeom prst="rect">
            <a:avLst/>
          </a:prstGeom>
        </p:spPr>
        <p:txBody>
          <a:bodyPr vert="horz" lIns="91440" tIns="45720" rIns="91440" bIns="45720" rtlCol="0" anchor="ctr"/>
          <a:lstStyle>
            <a:lvl1pPr algn="r">
              <a:defRPr sz="800">
                <a:solidFill>
                  <a:schemeClr val="tx1"/>
                </a:solidFill>
              </a:defRPr>
            </a:lvl1pPr>
          </a:lstStyle>
          <a:p>
            <a:fld id="{58687779-E69B-7343-8F6F-422D6150DAE5}" type="slidenum">
              <a:rPr lang="en-US" smtClean="0"/>
              <a:pPr/>
              <a:t>‹#›</a:t>
            </a:fld>
            <a:endParaRPr lang="en-US" dirty="0"/>
          </a:p>
        </p:txBody>
      </p:sp>
      <p:pic>
        <p:nvPicPr>
          <p:cNvPr id="15" name="Picture 14">
            <a:extLst>
              <a:ext uri="{FF2B5EF4-FFF2-40B4-BE49-F238E27FC236}">
                <a16:creationId xmlns:a16="http://schemas.microsoft.com/office/drawing/2014/main" id="{13DADE75-CB76-064B-959C-64CEA2B793DC}"/>
              </a:ext>
            </a:extLst>
          </p:cNvPr>
          <p:cNvPicPr>
            <a:picLocks noChangeAspect="1"/>
          </p:cNvPicPr>
          <p:nvPr userDrawn="1"/>
        </p:nvPicPr>
        <p:blipFill>
          <a:blip r:embed="rId4"/>
          <a:stretch>
            <a:fillRect/>
          </a:stretch>
        </p:blipFill>
        <p:spPr>
          <a:xfrm>
            <a:off x="3655817" y="4317101"/>
            <a:ext cx="1190436" cy="317901"/>
          </a:xfrm>
          <a:prstGeom prst="rect">
            <a:avLst/>
          </a:prstGeom>
        </p:spPr>
      </p:pic>
    </p:spTree>
    <p:extLst>
      <p:ext uri="{BB962C8B-B14F-4D97-AF65-F5344CB8AC3E}">
        <p14:creationId xmlns:p14="http://schemas.microsoft.com/office/powerpoint/2010/main" val="2553619627"/>
      </p:ext>
    </p:extLst>
  </p:cSld>
  <p:clrMap bg1="lt1" tx1="dk1" bg2="lt2" tx2="dk2" accent1="accent1" accent2="accent2" accent3="accent3" accent4="accent4" accent5="accent5" accent6="accent6" hlink="hlink" folHlink="folHlink"/>
  <p:sldLayoutIdLst>
    <p:sldLayoutId id="2147483690" r:id="rId1"/>
    <p:sldLayoutId id="2147483711" r:id="rId2"/>
  </p:sldLayoutIdLst>
  <p:txStyles>
    <p:titleStyle>
      <a:lvl1pPr algn="l" defTabSz="914400" rtl="0" eaLnBrk="1" latinLnBrk="0" hangingPunct="1">
        <a:lnSpc>
          <a:spcPct val="90000"/>
        </a:lnSpc>
        <a:spcBef>
          <a:spcPct val="0"/>
        </a:spcBef>
        <a:buNone/>
        <a:defRPr sz="2400" kern="1200" cap="all" baseline="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8F3CF"/>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AACC0677-E3A7-2044-AEEB-C79E1DBF6901}"/>
              </a:ext>
            </a:extLst>
          </p:cNvPr>
          <p:cNvSpPr>
            <a:spLocks noGrp="1"/>
          </p:cNvSpPr>
          <p:nvPr>
            <p:ph type="title"/>
          </p:nvPr>
        </p:nvSpPr>
        <p:spPr>
          <a:xfrm>
            <a:off x="4308258" y="447040"/>
            <a:ext cx="4351110" cy="906436"/>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99DA59A2-E5EC-294F-ABA1-A705F424C721}"/>
              </a:ext>
            </a:extLst>
          </p:cNvPr>
          <p:cNvSpPr>
            <a:spLocks noGrp="1"/>
          </p:cNvSpPr>
          <p:nvPr>
            <p:ph type="body" idx="1"/>
          </p:nvPr>
        </p:nvSpPr>
        <p:spPr>
          <a:xfrm>
            <a:off x="4308258" y="1455076"/>
            <a:ext cx="4579642" cy="2916980"/>
          </a:xfrm>
          <a:prstGeom prst="rect">
            <a:avLst/>
          </a:prstGeom>
        </p:spPr>
        <p:txBody>
          <a:bodyPr vert="horz" lIns="91440" tIns="45720" rIns="91440" bIns="45720" rtlCol="0">
            <a:normAutofit/>
          </a:bodyPr>
          <a:lstStyle/>
          <a:p>
            <a:pPr lvl="0"/>
            <a:endParaRPr lang="en-US" dirty="0"/>
          </a:p>
        </p:txBody>
      </p:sp>
      <p:sp>
        <p:nvSpPr>
          <p:cNvPr id="9" name="Freeform 8">
            <a:extLst>
              <a:ext uri="{FF2B5EF4-FFF2-40B4-BE49-F238E27FC236}">
                <a16:creationId xmlns:a16="http://schemas.microsoft.com/office/drawing/2014/main" id="{7392D509-A93A-E743-8DC3-73EE2C8359D9}"/>
              </a:ext>
            </a:extLst>
          </p:cNvPr>
          <p:cNvSpPr/>
          <p:nvPr userDrawn="1"/>
        </p:nvSpPr>
        <p:spPr>
          <a:xfrm rot="10800000">
            <a:off x="8680371" y="359701"/>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tx1"/>
          </a:solidFill>
          <a:ln w="1270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5C382899-8686-C142-9097-6B99CFA2D596}"/>
              </a:ext>
            </a:extLst>
          </p:cNvPr>
          <p:cNvSpPr/>
          <p:nvPr userDrawn="1"/>
        </p:nvSpPr>
        <p:spPr>
          <a:xfrm>
            <a:off x="4308258" y="4372056"/>
            <a:ext cx="227358" cy="382293"/>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8A4BE14C-43A8-C94F-99D1-DAD713B564ED}"/>
              </a:ext>
            </a:extLst>
          </p:cNvPr>
          <p:cNvCxnSpPr>
            <a:cxnSpLocks/>
          </p:cNvCxnSpPr>
          <p:nvPr userDrawn="1"/>
        </p:nvCxnSpPr>
        <p:spPr>
          <a:xfrm>
            <a:off x="4295573" y="4840701"/>
            <a:ext cx="45923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Slide Number Placeholder 5">
            <a:extLst>
              <a:ext uri="{FF2B5EF4-FFF2-40B4-BE49-F238E27FC236}">
                <a16:creationId xmlns:a16="http://schemas.microsoft.com/office/drawing/2014/main" id="{7D956F43-EDC1-0947-BAA8-A48C332A5E07}"/>
              </a:ext>
            </a:extLst>
          </p:cNvPr>
          <p:cNvSpPr>
            <a:spLocks noGrp="1"/>
          </p:cNvSpPr>
          <p:nvPr>
            <p:ph type="sldNum" sz="quarter" idx="4"/>
          </p:nvPr>
        </p:nvSpPr>
        <p:spPr>
          <a:xfrm>
            <a:off x="8638297" y="4869656"/>
            <a:ext cx="360040" cy="273844"/>
          </a:xfrm>
          <a:prstGeom prst="rect">
            <a:avLst/>
          </a:prstGeom>
        </p:spPr>
        <p:txBody>
          <a:bodyPr vert="horz" lIns="91440" tIns="45720" rIns="91440" bIns="45720" rtlCol="0" anchor="ctr"/>
          <a:lstStyle>
            <a:lvl1pPr algn="r">
              <a:defRPr sz="800">
                <a:solidFill>
                  <a:schemeClr val="tx1"/>
                </a:solidFill>
              </a:defRPr>
            </a:lvl1pPr>
          </a:lstStyle>
          <a:p>
            <a:fld id="{58687779-E69B-7343-8F6F-422D6150DAE5}" type="slidenum">
              <a:rPr lang="en-US" smtClean="0"/>
              <a:pPr/>
              <a:t>‹#›</a:t>
            </a:fld>
            <a:endParaRPr lang="en-US" dirty="0"/>
          </a:p>
        </p:txBody>
      </p:sp>
      <p:pic>
        <p:nvPicPr>
          <p:cNvPr id="14" name="Picture 13">
            <a:extLst>
              <a:ext uri="{FF2B5EF4-FFF2-40B4-BE49-F238E27FC236}">
                <a16:creationId xmlns:a16="http://schemas.microsoft.com/office/drawing/2014/main" id="{BC1ADC1F-D24B-6D42-831D-61934902D85F}"/>
              </a:ext>
            </a:extLst>
          </p:cNvPr>
          <p:cNvPicPr>
            <a:picLocks noChangeAspect="1"/>
          </p:cNvPicPr>
          <p:nvPr userDrawn="1"/>
        </p:nvPicPr>
        <p:blipFill>
          <a:blip r:embed="rId4"/>
          <a:stretch>
            <a:fillRect/>
          </a:stretch>
        </p:blipFill>
        <p:spPr>
          <a:xfrm>
            <a:off x="7697464" y="4411041"/>
            <a:ext cx="1190436" cy="317901"/>
          </a:xfrm>
          <a:prstGeom prst="rect">
            <a:avLst/>
          </a:prstGeom>
        </p:spPr>
      </p:pic>
    </p:spTree>
    <p:extLst>
      <p:ext uri="{BB962C8B-B14F-4D97-AF65-F5344CB8AC3E}">
        <p14:creationId xmlns:p14="http://schemas.microsoft.com/office/powerpoint/2010/main" val="3218217287"/>
      </p:ext>
    </p:extLst>
  </p:cSld>
  <p:clrMap bg1="lt1" tx1="dk1" bg2="lt2" tx2="dk2" accent1="accent1" accent2="accent2" accent3="accent3" accent4="accent4" accent5="accent5" accent6="accent6" hlink="hlink" folHlink="folHlink"/>
  <p:sldLayoutIdLst>
    <p:sldLayoutId id="2147483692" r:id="rId1"/>
    <p:sldLayoutId id="2147483712" r:id="rId2"/>
  </p:sldLayoutIdLst>
  <p:txStyles>
    <p:titleStyle>
      <a:lvl1pPr algn="l" defTabSz="914400" rtl="0" eaLnBrk="1" latinLnBrk="0" hangingPunct="1">
        <a:lnSpc>
          <a:spcPct val="90000"/>
        </a:lnSpc>
        <a:spcBef>
          <a:spcPct val="0"/>
        </a:spcBef>
        <a:buNone/>
        <a:defRPr sz="2400" kern="1200" cap="all" baseline="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jpg"/><Relationship Id="rId4" Type="http://schemas.openxmlformats.org/officeDocument/2006/relationships/image" Target="../media/image14.jp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8.jp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6945B-D7BD-9776-E8B7-7EA02C53CE91}"/>
              </a:ext>
            </a:extLst>
          </p:cNvPr>
          <p:cNvSpPr>
            <a:spLocks noGrp="1"/>
          </p:cNvSpPr>
          <p:nvPr>
            <p:ph type="title"/>
          </p:nvPr>
        </p:nvSpPr>
        <p:spPr/>
        <p:txBody>
          <a:bodyPr/>
          <a:lstStyle/>
          <a:p>
            <a:r>
              <a:rPr lang="en-US" dirty="0"/>
              <a:t>Research skills</a:t>
            </a:r>
          </a:p>
        </p:txBody>
      </p:sp>
      <p:sp>
        <p:nvSpPr>
          <p:cNvPr id="3" name="Text Placeholder 2">
            <a:extLst>
              <a:ext uri="{FF2B5EF4-FFF2-40B4-BE49-F238E27FC236}">
                <a16:creationId xmlns:a16="http://schemas.microsoft.com/office/drawing/2014/main" id="{6EFFF4BC-77D9-E610-B5D3-EE67B7AAFB87}"/>
              </a:ext>
            </a:extLst>
          </p:cNvPr>
          <p:cNvSpPr>
            <a:spLocks noGrp="1"/>
          </p:cNvSpPr>
          <p:nvPr>
            <p:ph type="body" idx="1"/>
          </p:nvPr>
        </p:nvSpPr>
        <p:spPr/>
        <p:txBody>
          <a:bodyPr/>
          <a:lstStyle/>
          <a:p>
            <a:r>
              <a:rPr lang="en-US" dirty="0"/>
              <a:t>Dr Rachel Keighley &amp; Professor Teela Sanders</a:t>
            </a:r>
          </a:p>
        </p:txBody>
      </p:sp>
    </p:spTree>
    <p:extLst>
      <p:ext uri="{BB962C8B-B14F-4D97-AF65-F5344CB8AC3E}">
        <p14:creationId xmlns:p14="http://schemas.microsoft.com/office/powerpoint/2010/main" val="4187097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7647-37DF-AEBC-6E7B-A5BDB48307C2}"/>
              </a:ext>
            </a:extLst>
          </p:cNvPr>
          <p:cNvSpPr>
            <a:spLocks noGrp="1"/>
          </p:cNvSpPr>
          <p:nvPr>
            <p:ph type="title"/>
          </p:nvPr>
        </p:nvSpPr>
        <p:spPr>
          <a:xfrm>
            <a:off x="264160" y="355600"/>
            <a:ext cx="8251190" cy="912813"/>
          </a:xfrm>
        </p:spPr>
        <p:txBody>
          <a:bodyPr anchor="t">
            <a:normAutofit/>
          </a:bodyPr>
          <a:lstStyle/>
          <a:p>
            <a:r>
              <a:rPr lang="en-US" dirty="0">
                <a:solidFill>
                  <a:schemeClr val="tx1"/>
                </a:solidFill>
              </a:rPr>
              <a:t>Your influence</a:t>
            </a:r>
          </a:p>
        </p:txBody>
      </p:sp>
      <p:sp>
        <p:nvSpPr>
          <p:cNvPr id="3" name="Content Placeholder 2">
            <a:extLst>
              <a:ext uri="{FF2B5EF4-FFF2-40B4-BE49-F238E27FC236}">
                <a16:creationId xmlns:a16="http://schemas.microsoft.com/office/drawing/2014/main" id="{CC5451F8-74B5-77EE-6BC0-3872407E517E}"/>
              </a:ext>
            </a:extLst>
          </p:cNvPr>
          <p:cNvSpPr>
            <a:spLocks noGrp="1"/>
          </p:cNvSpPr>
          <p:nvPr>
            <p:ph sz="half" idx="1"/>
          </p:nvPr>
        </p:nvSpPr>
        <p:spPr>
          <a:xfrm>
            <a:off x="264160" y="1370013"/>
            <a:ext cx="4231640" cy="2917507"/>
          </a:xfrm>
        </p:spPr>
        <p:txBody>
          <a:bodyPr>
            <a:normAutofit/>
          </a:bodyPr>
          <a:lstStyle/>
          <a:p>
            <a:r>
              <a:rPr lang="en-US" sz="2200" dirty="0">
                <a:solidFill>
                  <a:schemeClr val="tx1"/>
                </a:solidFill>
              </a:rPr>
              <a:t>Feedback on current research design</a:t>
            </a:r>
          </a:p>
          <a:p>
            <a:pPr lvl="1"/>
            <a:r>
              <a:rPr lang="en-US" sz="2200" dirty="0">
                <a:solidFill>
                  <a:schemeClr val="tx1"/>
                </a:solidFill>
              </a:rPr>
              <a:t>Any questions?</a:t>
            </a:r>
          </a:p>
          <a:p>
            <a:pPr lvl="1"/>
            <a:r>
              <a:rPr lang="en-US" sz="2200" dirty="0">
                <a:solidFill>
                  <a:schemeClr val="tx1"/>
                </a:solidFill>
              </a:rPr>
              <a:t>Any tips?</a:t>
            </a:r>
          </a:p>
          <a:p>
            <a:pPr lvl="1"/>
            <a:endParaRPr lang="en-US" sz="2200" dirty="0">
              <a:solidFill>
                <a:schemeClr val="tx1"/>
              </a:solidFill>
            </a:endParaRPr>
          </a:p>
          <a:p>
            <a:r>
              <a:rPr lang="en-US" sz="2200" dirty="0">
                <a:solidFill>
                  <a:schemeClr val="tx1"/>
                </a:solidFill>
              </a:rPr>
              <a:t>What can you do to help?</a:t>
            </a:r>
          </a:p>
          <a:p>
            <a:pPr lvl="1"/>
            <a:r>
              <a:rPr lang="en-US" sz="2200" dirty="0">
                <a:solidFill>
                  <a:schemeClr val="tx1"/>
                </a:solidFill>
              </a:rPr>
              <a:t>Help with survey and interview tools</a:t>
            </a:r>
          </a:p>
          <a:p>
            <a:endParaRPr lang="en-US" sz="2200" dirty="0">
              <a:solidFill>
                <a:schemeClr val="tx1"/>
              </a:solidFill>
            </a:endParaRPr>
          </a:p>
        </p:txBody>
      </p:sp>
      <p:pic>
        <p:nvPicPr>
          <p:cNvPr id="5" name="Picture 4" descr="A picture containing text, indoor&#10;&#10;Description automatically generated">
            <a:extLst>
              <a:ext uri="{FF2B5EF4-FFF2-40B4-BE49-F238E27FC236}">
                <a16:creationId xmlns:a16="http://schemas.microsoft.com/office/drawing/2014/main" id="{2417338B-821B-2A65-0E02-50CFE634A92C}"/>
              </a:ext>
            </a:extLst>
          </p:cNvPr>
          <p:cNvPicPr>
            <a:picLocks noChangeAspect="1"/>
          </p:cNvPicPr>
          <p:nvPr/>
        </p:nvPicPr>
        <p:blipFill>
          <a:blip r:embed="rId3"/>
          <a:stretch>
            <a:fillRect/>
          </a:stretch>
        </p:blipFill>
        <p:spPr>
          <a:xfrm>
            <a:off x="4648200" y="1435259"/>
            <a:ext cx="4191000" cy="2787015"/>
          </a:xfrm>
          <a:prstGeom prst="rect">
            <a:avLst/>
          </a:prstGeom>
          <a:noFill/>
        </p:spPr>
      </p:pic>
    </p:spTree>
    <p:extLst>
      <p:ext uri="{BB962C8B-B14F-4D97-AF65-F5344CB8AC3E}">
        <p14:creationId xmlns:p14="http://schemas.microsoft.com/office/powerpoint/2010/main" val="4211221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7647-37DF-AEBC-6E7B-A5BDB48307C2}"/>
              </a:ext>
            </a:extLst>
          </p:cNvPr>
          <p:cNvSpPr>
            <a:spLocks noGrp="1"/>
          </p:cNvSpPr>
          <p:nvPr>
            <p:ph type="title"/>
          </p:nvPr>
        </p:nvSpPr>
        <p:spPr>
          <a:xfrm>
            <a:off x="264160" y="355600"/>
            <a:ext cx="8251190" cy="912813"/>
          </a:xfrm>
        </p:spPr>
        <p:txBody>
          <a:bodyPr anchor="t">
            <a:normAutofit/>
          </a:bodyPr>
          <a:lstStyle/>
          <a:p>
            <a:r>
              <a:rPr lang="en-US" dirty="0">
                <a:solidFill>
                  <a:schemeClr val="tx1"/>
                </a:solidFill>
              </a:rPr>
              <a:t>Research training</a:t>
            </a:r>
          </a:p>
        </p:txBody>
      </p:sp>
      <p:sp>
        <p:nvSpPr>
          <p:cNvPr id="3" name="Content Placeholder 2">
            <a:extLst>
              <a:ext uri="{FF2B5EF4-FFF2-40B4-BE49-F238E27FC236}">
                <a16:creationId xmlns:a16="http://schemas.microsoft.com/office/drawing/2014/main" id="{CC5451F8-74B5-77EE-6BC0-3872407E517E}"/>
              </a:ext>
            </a:extLst>
          </p:cNvPr>
          <p:cNvSpPr>
            <a:spLocks noGrp="1"/>
          </p:cNvSpPr>
          <p:nvPr>
            <p:ph sz="half" idx="1"/>
          </p:nvPr>
        </p:nvSpPr>
        <p:spPr>
          <a:xfrm>
            <a:off x="264160" y="1370013"/>
            <a:ext cx="7442926" cy="2917507"/>
          </a:xfrm>
        </p:spPr>
        <p:txBody>
          <a:bodyPr>
            <a:normAutofit/>
          </a:bodyPr>
          <a:lstStyle/>
          <a:p>
            <a:r>
              <a:rPr lang="en-US" sz="2200" dirty="0">
                <a:solidFill>
                  <a:schemeClr val="tx1"/>
                </a:solidFill>
              </a:rPr>
              <a:t>Any area of the research process that interests you?</a:t>
            </a:r>
          </a:p>
        </p:txBody>
      </p:sp>
      <p:pic>
        <p:nvPicPr>
          <p:cNvPr id="6" name="Picture 5" descr="A picture containing graphical user interface&#10;&#10;Description automatically generated">
            <a:extLst>
              <a:ext uri="{FF2B5EF4-FFF2-40B4-BE49-F238E27FC236}">
                <a16:creationId xmlns:a16="http://schemas.microsoft.com/office/drawing/2014/main" id="{023ACAE2-6CCB-E3D6-077C-11874AEBFE1D}"/>
              </a:ext>
            </a:extLst>
          </p:cNvPr>
          <p:cNvPicPr>
            <a:picLocks noChangeAspect="1"/>
          </p:cNvPicPr>
          <p:nvPr/>
        </p:nvPicPr>
        <p:blipFill>
          <a:blip r:embed="rId3"/>
          <a:stretch>
            <a:fillRect/>
          </a:stretch>
        </p:blipFill>
        <p:spPr>
          <a:xfrm>
            <a:off x="6441440" y="2351087"/>
            <a:ext cx="2438400" cy="1524000"/>
          </a:xfrm>
          <a:prstGeom prst="rect">
            <a:avLst/>
          </a:prstGeom>
        </p:spPr>
      </p:pic>
      <p:pic>
        <p:nvPicPr>
          <p:cNvPr id="10" name="Picture 9" descr="Graphical user interface&#10;&#10;Description automatically generated">
            <a:extLst>
              <a:ext uri="{FF2B5EF4-FFF2-40B4-BE49-F238E27FC236}">
                <a16:creationId xmlns:a16="http://schemas.microsoft.com/office/drawing/2014/main" id="{53615CDE-722F-9B62-A0B1-C6DCD2DAA439}"/>
              </a:ext>
            </a:extLst>
          </p:cNvPr>
          <p:cNvPicPr>
            <a:picLocks noChangeAspect="1"/>
          </p:cNvPicPr>
          <p:nvPr/>
        </p:nvPicPr>
        <p:blipFill>
          <a:blip r:embed="rId4"/>
          <a:stretch>
            <a:fillRect/>
          </a:stretch>
        </p:blipFill>
        <p:spPr>
          <a:xfrm>
            <a:off x="4742180" y="2376487"/>
            <a:ext cx="1854200" cy="1498600"/>
          </a:xfrm>
          <a:prstGeom prst="rect">
            <a:avLst/>
          </a:prstGeom>
        </p:spPr>
      </p:pic>
      <p:pic>
        <p:nvPicPr>
          <p:cNvPr id="12" name="Picture 11" descr="Icon&#10;&#10;Description automatically generated with medium confidence">
            <a:extLst>
              <a:ext uri="{FF2B5EF4-FFF2-40B4-BE49-F238E27FC236}">
                <a16:creationId xmlns:a16="http://schemas.microsoft.com/office/drawing/2014/main" id="{F8DC52D2-91C4-62CA-FB80-D64A7BC2E990}"/>
              </a:ext>
            </a:extLst>
          </p:cNvPr>
          <p:cNvPicPr>
            <a:picLocks noChangeAspect="1"/>
          </p:cNvPicPr>
          <p:nvPr/>
        </p:nvPicPr>
        <p:blipFill>
          <a:blip r:embed="rId5"/>
          <a:stretch>
            <a:fillRect/>
          </a:stretch>
        </p:blipFill>
        <p:spPr>
          <a:xfrm>
            <a:off x="560614" y="2021171"/>
            <a:ext cx="1752600" cy="1854200"/>
          </a:xfrm>
          <a:prstGeom prst="rect">
            <a:avLst/>
          </a:prstGeom>
        </p:spPr>
      </p:pic>
      <p:pic>
        <p:nvPicPr>
          <p:cNvPr id="16" name="Picture 15" descr="Text&#10;&#10;Description automatically generated">
            <a:extLst>
              <a:ext uri="{FF2B5EF4-FFF2-40B4-BE49-F238E27FC236}">
                <a16:creationId xmlns:a16="http://schemas.microsoft.com/office/drawing/2014/main" id="{6D1E1870-3847-DD2D-0B94-4F3AB9E3E8B7}"/>
              </a:ext>
            </a:extLst>
          </p:cNvPr>
          <p:cNvPicPr>
            <a:picLocks noChangeAspect="1"/>
          </p:cNvPicPr>
          <p:nvPr/>
        </p:nvPicPr>
        <p:blipFill>
          <a:blip r:embed="rId6"/>
          <a:stretch>
            <a:fillRect/>
          </a:stretch>
        </p:blipFill>
        <p:spPr>
          <a:xfrm>
            <a:off x="2667000" y="2097859"/>
            <a:ext cx="1905000" cy="1460500"/>
          </a:xfrm>
          <a:prstGeom prst="rect">
            <a:avLst/>
          </a:prstGeom>
        </p:spPr>
      </p:pic>
    </p:spTree>
    <p:extLst>
      <p:ext uri="{BB962C8B-B14F-4D97-AF65-F5344CB8AC3E}">
        <p14:creationId xmlns:p14="http://schemas.microsoft.com/office/powerpoint/2010/main" val="3297808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7647-37DF-AEBC-6E7B-A5BDB48307C2}"/>
              </a:ext>
            </a:extLst>
          </p:cNvPr>
          <p:cNvSpPr>
            <a:spLocks noGrp="1"/>
          </p:cNvSpPr>
          <p:nvPr>
            <p:ph type="title"/>
          </p:nvPr>
        </p:nvSpPr>
        <p:spPr/>
        <p:txBody>
          <a:bodyPr/>
          <a:lstStyle/>
          <a:p>
            <a:r>
              <a:rPr lang="en-US" dirty="0">
                <a:solidFill>
                  <a:schemeClr val="tx1"/>
                </a:solidFill>
              </a:rPr>
              <a:t>Background</a:t>
            </a:r>
          </a:p>
        </p:txBody>
      </p:sp>
      <p:sp>
        <p:nvSpPr>
          <p:cNvPr id="3" name="Content Placeholder 2">
            <a:extLst>
              <a:ext uri="{FF2B5EF4-FFF2-40B4-BE49-F238E27FC236}">
                <a16:creationId xmlns:a16="http://schemas.microsoft.com/office/drawing/2014/main" id="{CC5451F8-74B5-77EE-6BC0-3872407E517E}"/>
              </a:ext>
            </a:extLst>
          </p:cNvPr>
          <p:cNvSpPr>
            <a:spLocks noGrp="1"/>
          </p:cNvSpPr>
          <p:nvPr>
            <p:ph idx="1"/>
          </p:nvPr>
        </p:nvSpPr>
        <p:spPr/>
        <p:txBody>
          <a:bodyPr/>
          <a:lstStyle/>
          <a:p>
            <a:r>
              <a:rPr lang="en-US" dirty="0">
                <a:solidFill>
                  <a:schemeClr val="tx1"/>
                </a:solidFill>
              </a:rPr>
              <a:t>Focus - Adult Service Websites</a:t>
            </a:r>
          </a:p>
          <a:p>
            <a:r>
              <a:rPr lang="en-US" dirty="0">
                <a:solidFill>
                  <a:schemeClr val="tx1"/>
                </a:solidFill>
              </a:rPr>
              <a:t>Modern slavery, human trafficking and sexual exploitation</a:t>
            </a:r>
          </a:p>
          <a:p>
            <a:endParaRPr lang="en-US" dirty="0">
              <a:solidFill>
                <a:schemeClr val="tx1"/>
              </a:solidFill>
            </a:endParaRPr>
          </a:p>
          <a:p>
            <a:r>
              <a:rPr lang="en-US" dirty="0">
                <a:solidFill>
                  <a:schemeClr val="tx1"/>
                </a:solidFill>
              </a:rPr>
              <a:t>Modern slavery and human trafficking agenda</a:t>
            </a:r>
          </a:p>
          <a:p>
            <a:r>
              <a:rPr lang="en-US" dirty="0">
                <a:solidFill>
                  <a:schemeClr val="tx1"/>
                </a:solidFill>
              </a:rPr>
              <a:t>Online Safety Bill 2022</a:t>
            </a:r>
          </a:p>
          <a:p>
            <a:endParaRPr lang="en-US" dirty="0">
              <a:solidFill>
                <a:schemeClr val="tx1"/>
              </a:solidFill>
            </a:endParaRPr>
          </a:p>
        </p:txBody>
      </p:sp>
      <p:pic>
        <p:nvPicPr>
          <p:cNvPr id="5" name="Picture 4" descr="A picture containing logo&#10;&#10;Description automatically generated">
            <a:extLst>
              <a:ext uri="{FF2B5EF4-FFF2-40B4-BE49-F238E27FC236}">
                <a16:creationId xmlns:a16="http://schemas.microsoft.com/office/drawing/2014/main" id="{53DF740E-27D2-8AE6-E098-E1247A976B02}"/>
              </a:ext>
            </a:extLst>
          </p:cNvPr>
          <p:cNvPicPr>
            <a:picLocks noChangeAspect="1"/>
          </p:cNvPicPr>
          <p:nvPr/>
        </p:nvPicPr>
        <p:blipFill>
          <a:blip r:embed="rId3"/>
          <a:stretch>
            <a:fillRect/>
          </a:stretch>
        </p:blipFill>
        <p:spPr>
          <a:xfrm>
            <a:off x="4556760" y="608344"/>
            <a:ext cx="4064000" cy="1111250"/>
          </a:xfrm>
          <a:prstGeom prst="rect">
            <a:avLst/>
          </a:prstGeom>
        </p:spPr>
      </p:pic>
      <p:pic>
        <p:nvPicPr>
          <p:cNvPr id="7" name="Picture 6" descr="A picture containing text, clipart&#10;&#10;Description automatically generated">
            <a:extLst>
              <a:ext uri="{FF2B5EF4-FFF2-40B4-BE49-F238E27FC236}">
                <a16:creationId xmlns:a16="http://schemas.microsoft.com/office/drawing/2014/main" id="{DDCA4559-7788-992F-B852-22F8EEF8C67C}"/>
              </a:ext>
            </a:extLst>
          </p:cNvPr>
          <p:cNvPicPr>
            <a:picLocks noChangeAspect="1"/>
          </p:cNvPicPr>
          <p:nvPr/>
        </p:nvPicPr>
        <p:blipFill>
          <a:blip r:embed="rId4"/>
          <a:stretch>
            <a:fillRect/>
          </a:stretch>
        </p:blipFill>
        <p:spPr>
          <a:xfrm>
            <a:off x="4907280" y="3070248"/>
            <a:ext cx="3713480" cy="1039587"/>
          </a:xfrm>
          <a:prstGeom prst="rect">
            <a:avLst/>
          </a:prstGeom>
        </p:spPr>
      </p:pic>
    </p:spTree>
    <p:extLst>
      <p:ext uri="{BB962C8B-B14F-4D97-AF65-F5344CB8AC3E}">
        <p14:creationId xmlns:p14="http://schemas.microsoft.com/office/powerpoint/2010/main" val="3488014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7647-37DF-AEBC-6E7B-A5BDB48307C2}"/>
              </a:ext>
            </a:extLst>
          </p:cNvPr>
          <p:cNvSpPr>
            <a:spLocks noGrp="1"/>
          </p:cNvSpPr>
          <p:nvPr>
            <p:ph type="title"/>
          </p:nvPr>
        </p:nvSpPr>
        <p:spPr/>
        <p:txBody>
          <a:bodyPr/>
          <a:lstStyle/>
          <a:p>
            <a:r>
              <a:rPr lang="en-US" dirty="0">
                <a:solidFill>
                  <a:schemeClr val="tx1"/>
                </a:solidFill>
              </a:rPr>
              <a:t>Research questions</a:t>
            </a:r>
          </a:p>
        </p:txBody>
      </p:sp>
      <p:sp>
        <p:nvSpPr>
          <p:cNvPr id="3" name="Content Placeholder 2">
            <a:extLst>
              <a:ext uri="{FF2B5EF4-FFF2-40B4-BE49-F238E27FC236}">
                <a16:creationId xmlns:a16="http://schemas.microsoft.com/office/drawing/2014/main" id="{CC5451F8-74B5-77EE-6BC0-3872407E517E}"/>
              </a:ext>
            </a:extLst>
          </p:cNvPr>
          <p:cNvSpPr>
            <a:spLocks noGrp="1"/>
          </p:cNvSpPr>
          <p:nvPr>
            <p:ph idx="1"/>
          </p:nvPr>
        </p:nvSpPr>
        <p:spPr/>
        <p:txBody>
          <a:bodyPr/>
          <a:lstStyle/>
          <a:p>
            <a:pPr marL="342900" indent="-342900" algn="just">
              <a:buFont typeface="+mj-lt"/>
              <a:buAutoNum type="arabicPeriod"/>
            </a:pPr>
            <a:r>
              <a:rPr lang="en-US" dirty="0">
                <a:solidFill>
                  <a:schemeClr val="tx1"/>
                </a:solidFill>
              </a:rPr>
              <a:t>How can ASWs be used to disrupt offenders? What are the mechanisms adopted by ASWs for identifying victims and what do they do with the information? </a:t>
            </a:r>
          </a:p>
          <a:p>
            <a:pPr marL="342900" indent="-342900" algn="just">
              <a:buFont typeface="+mj-lt"/>
              <a:buAutoNum type="arabicPeriod"/>
            </a:pPr>
            <a:r>
              <a:rPr lang="en-US" dirty="0">
                <a:solidFill>
                  <a:schemeClr val="tx1"/>
                </a:solidFill>
              </a:rPr>
              <a:t>How do operators of ASWs see their role in preventing abuses?  </a:t>
            </a:r>
          </a:p>
          <a:p>
            <a:pPr marL="342900" indent="-342900" algn="just">
              <a:buFont typeface="+mj-lt"/>
              <a:buAutoNum type="arabicPeriod"/>
            </a:pPr>
            <a:r>
              <a:rPr lang="en-US" dirty="0">
                <a:solidFill>
                  <a:schemeClr val="tx1"/>
                </a:solidFill>
              </a:rPr>
              <a:t>How do users of ASWs (providers and consumers) perceive their role in identifying crimes, barriers to reporting and prospective further </a:t>
            </a:r>
            <a:r>
              <a:rPr lang="en-US" dirty="0" err="1">
                <a:solidFill>
                  <a:schemeClr val="tx1"/>
                </a:solidFill>
              </a:rPr>
              <a:t>criminalisation</a:t>
            </a:r>
            <a:r>
              <a:rPr lang="en-US" dirty="0">
                <a:solidFill>
                  <a:schemeClr val="tx1"/>
                </a:solidFill>
              </a:rPr>
              <a:t>?  </a:t>
            </a:r>
          </a:p>
          <a:p>
            <a:pPr marL="342900" indent="-342900" algn="just">
              <a:buFont typeface="+mj-lt"/>
              <a:buAutoNum type="arabicPeriod"/>
            </a:pPr>
            <a:r>
              <a:rPr lang="en-US" dirty="0">
                <a:solidFill>
                  <a:schemeClr val="tx1"/>
                </a:solidFill>
              </a:rPr>
              <a:t>What are police expectations on the usefulness of tighter control of ASWs in victim interventions and apprehending offenders? </a:t>
            </a:r>
          </a:p>
        </p:txBody>
      </p:sp>
    </p:spTree>
    <p:extLst>
      <p:ext uri="{BB962C8B-B14F-4D97-AF65-F5344CB8AC3E}">
        <p14:creationId xmlns:p14="http://schemas.microsoft.com/office/powerpoint/2010/main" val="171498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9AA25-4B11-D6FA-6D47-B7819F493ADA}"/>
              </a:ext>
            </a:extLst>
          </p:cNvPr>
          <p:cNvSpPr>
            <a:spLocks noGrp="1"/>
          </p:cNvSpPr>
          <p:nvPr>
            <p:ph type="title"/>
          </p:nvPr>
        </p:nvSpPr>
        <p:spPr/>
        <p:txBody>
          <a:bodyPr/>
          <a:lstStyle/>
          <a:p>
            <a:r>
              <a:rPr lang="en-US" dirty="0">
                <a:solidFill>
                  <a:schemeClr val="tx1"/>
                </a:solidFill>
              </a:rPr>
              <a:t>Methods</a:t>
            </a:r>
          </a:p>
        </p:txBody>
      </p:sp>
      <p:sp>
        <p:nvSpPr>
          <p:cNvPr id="3" name="Content Placeholder 2">
            <a:extLst>
              <a:ext uri="{FF2B5EF4-FFF2-40B4-BE49-F238E27FC236}">
                <a16:creationId xmlns:a16="http://schemas.microsoft.com/office/drawing/2014/main" id="{0CF20B2F-8264-C540-5117-10F8BC41D524}"/>
              </a:ext>
            </a:extLst>
          </p:cNvPr>
          <p:cNvSpPr>
            <a:spLocks noGrp="1"/>
          </p:cNvSpPr>
          <p:nvPr>
            <p:ph sz="half" idx="1"/>
          </p:nvPr>
        </p:nvSpPr>
        <p:spPr>
          <a:xfrm>
            <a:off x="264160" y="1194753"/>
            <a:ext cx="4231640" cy="3506787"/>
          </a:xfrm>
        </p:spPr>
        <p:txBody>
          <a:bodyPr/>
          <a:lstStyle/>
          <a:p>
            <a:r>
              <a:rPr lang="en-US" dirty="0">
                <a:solidFill>
                  <a:schemeClr val="tx1"/>
                </a:solidFill>
              </a:rPr>
              <a:t>Survey</a:t>
            </a:r>
          </a:p>
          <a:p>
            <a:r>
              <a:rPr lang="en-US" sz="1800" dirty="0">
                <a:solidFill>
                  <a:schemeClr val="tx1"/>
                </a:solidFill>
              </a:rPr>
              <a:t>Online/offline</a:t>
            </a:r>
          </a:p>
          <a:p>
            <a:r>
              <a:rPr lang="en-US" sz="1800" dirty="0">
                <a:solidFill>
                  <a:schemeClr val="tx1"/>
                </a:solidFill>
              </a:rPr>
              <a:t>Think about time, readability, accessibility</a:t>
            </a:r>
          </a:p>
          <a:p>
            <a:r>
              <a:rPr lang="en-US" sz="1800" dirty="0">
                <a:solidFill>
                  <a:schemeClr val="tx1"/>
                </a:solidFill>
              </a:rPr>
              <a:t>Open ended and closed questions</a:t>
            </a:r>
          </a:p>
          <a:p>
            <a:r>
              <a:rPr lang="en-US" sz="1800" dirty="0">
                <a:solidFill>
                  <a:schemeClr val="tx1"/>
                </a:solidFill>
              </a:rPr>
              <a:t>Used for large populations/sample</a:t>
            </a:r>
          </a:p>
          <a:p>
            <a:endParaRPr lang="en-US" sz="1800" dirty="0">
              <a:solidFill>
                <a:schemeClr val="tx1"/>
              </a:solidFill>
            </a:endParaRPr>
          </a:p>
          <a:p>
            <a:endParaRPr lang="en-US" dirty="0">
              <a:solidFill>
                <a:schemeClr val="tx1"/>
              </a:solidFill>
            </a:endParaRPr>
          </a:p>
        </p:txBody>
      </p:sp>
      <p:sp>
        <p:nvSpPr>
          <p:cNvPr id="4" name="Content Placeholder 3">
            <a:extLst>
              <a:ext uri="{FF2B5EF4-FFF2-40B4-BE49-F238E27FC236}">
                <a16:creationId xmlns:a16="http://schemas.microsoft.com/office/drawing/2014/main" id="{1A52CD8A-BAC4-50DD-FC63-34AF5EEAE8A3}"/>
              </a:ext>
            </a:extLst>
          </p:cNvPr>
          <p:cNvSpPr>
            <a:spLocks noGrp="1"/>
          </p:cNvSpPr>
          <p:nvPr>
            <p:ph sz="half" idx="2"/>
          </p:nvPr>
        </p:nvSpPr>
        <p:spPr>
          <a:xfrm>
            <a:off x="4648200" y="1194753"/>
            <a:ext cx="4191000" cy="3506787"/>
          </a:xfrm>
        </p:spPr>
        <p:txBody>
          <a:bodyPr/>
          <a:lstStyle/>
          <a:p>
            <a:r>
              <a:rPr lang="en-US" dirty="0">
                <a:solidFill>
                  <a:schemeClr val="tx1"/>
                </a:solidFill>
              </a:rPr>
              <a:t>Interviews</a:t>
            </a:r>
          </a:p>
          <a:p>
            <a:r>
              <a:rPr lang="en-US" sz="1800" dirty="0">
                <a:solidFill>
                  <a:schemeClr val="tx1"/>
                </a:solidFill>
              </a:rPr>
              <a:t>Online/offline</a:t>
            </a:r>
          </a:p>
          <a:p>
            <a:r>
              <a:rPr lang="en-US" sz="1800" dirty="0">
                <a:solidFill>
                  <a:schemeClr val="tx1"/>
                </a:solidFill>
              </a:rPr>
              <a:t>Establish rapport</a:t>
            </a:r>
          </a:p>
          <a:p>
            <a:r>
              <a:rPr lang="en-US" sz="1800" dirty="0">
                <a:solidFill>
                  <a:schemeClr val="tx1"/>
                </a:solidFill>
              </a:rPr>
              <a:t>Recording – pen, tape or video recorder?</a:t>
            </a:r>
          </a:p>
          <a:p>
            <a:r>
              <a:rPr lang="en-US" sz="1800" dirty="0">
                <a:solidFill>
                  <a:schemeClr val="tx1"/>
                </a:solidFill>
              </a:rPr>
              <a:t>Ask questions to probe, understand, specify or interpret something (in-depth information)</a:t>
            </a:r>
          </a:p>
          <a:p>
            <a:r>
              <a:rPr lang="en-US" sz="1800" dirty="0">
                <a:solidFill>
                  <a:schemeClr val="tx1"/>
                </a:solidFill>
              </a:rPr>
              <a:t>The more interviews you carry out, the better</a:t>
            </a:r>
          </a:p>
        </p:txBody>
      </p:sp>
    </p:spTree>
    <p:extLst>
      <p:ext uri="{BB962C8B-B14F-4D97-AF65-F5344CB8AC3E}">
        <p14:creationId xmlns:p14="http://schemas.microsoft.com/office/powerpoint/2010/main" val="193833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7647-37DF-AEBC-6E7B-A5BDB48307C2}"/>
              </a:ext>
            </a:extLst>
          </p:cNvPr>
          <p:cNvSpPr>
            <a:spLocks noGrp="1"/>
          </p:cNvSpPr>
          <p:nvPr>
            <p:ph type="title"/>
          </p:nvPr>
        </p:nvSpPr>
        <p:spPr/>
        <p:txBody>
          <a:bodyPr/>
          <a:lstStyle/>
          <a:p>
            <a:r>
              <a:rPr lang="en-US" dirty="0">
                <a:solidFill>
                  <a:schemeClr val="tx1"/>
                </a:solidFill>
              </a:rPr>
              <a:t>A mixed methods approach </a:t>
            </a:r>
          </a:p>
        </p:txBody>
      </p:sp>
      <p:sp>
        <p:nvSpPr>
          <p:cNvPr id="3" name="Content Placeholder 2">
            <a:extLst>
              <a:ext uri="{FF2B5EF4-FFF2-40B4-BE49-F238E27FC236}">
                <a16:creationId xmlns:a16="http://schemas.microsoft.com/office/drawing/2014/main" id="{CC5451F8-74B5-77EE-6BC0-3872407E517E}"/>
              </a:ext>
            </a:extLst>
          </p:cNvPr>
          <p:cNvSpPr>
            <a:spLocks noGrp="1"/>
          </p:cNvSpPr>
          <p:nvPr>
            <p:ph idx="1"/>
          </p:nvPr>
        </p:nvSpPr>
        <p:spPr/>
        <p:txBody>
          <a:bodyPr>
            <a:normAutofit/>
          </a:bodyPr>
          <a:lstStyle/>
          <a:p>
            <a:pPr marL="0" indent="0" fontAlgn="base">
              <a:buNone/>
            </a:pPr>
            <a:r>
              <a:rPr lang="en-GB" dirty="0">
                <a:solidFill>
                  <a:schemeClr val="tx1"/>
                </a:solidFill>
              </a:rPr>
              <a:t> </a:t>
            </a:r>
          </a:p>
          <a:p>
            <a:pPr fontAlgn="base"/>
            <a:r>
              <a:rPr lang="en-GB" dirty="0">
                <a:solidFill>
                  <a:schemeClr val="tx1"/>
                </a:solidFill>
              </a:rPr>
              <a:t>1) Survey for providers and consumers using ASWs</a:t>
            </a:r>
          </a:p>
          <a:p>
            <a:pPr fontAlgn="base"/>
            <a:r>
              <a:rPr lang="en-GB" dirty="0">
                <a:solidFill>
                  <a:schemeClr val="tx1"/>
                </a:solidFill>
              </a:rPr>
              <a:t>2) Interviews with ASW staff</a:t>
            </a:r>
          </a:p>
          <a:p>
            <a:pPr fontAlgn="base"/>
            <a:r>
              <a:rPr lang="en-GB" dirty="0">
                <a:solidFill>
                  <a:schemeClr val="tx1"/>
                </a:solidFill>
              </a:rPr>
              <a:t>3) Interviews with police and practitioners involved with ASWs engagement and enforcement </a:t>
            </a:r>
          </a:p>
          <a:p>
            <a:pPr fontAlgn="base"/>
            <a:r>
              <a:rPr lang="en-GB" dirty="0">
                <a:solidFill>
                  <a:schemeClr val="tx1"/>
                </a:solidFill>
              </a:rPr>
              <a:t>4) Analysis of records and data from the last five years from the Unseen Helpline to identify knowledge on the role of ASWs in reported cases of modern slavery</a:t>
            </a:r>
            <a:endParaRPr lang="en-US" dirty="0"/>
          </a:p>
        </p:txBody>
      </p:sp>
    </p:spTree>
    <p:extLst>
      <p:ext uri="{BB962C8B-B14F-4D97-AF65-F5344CB8AC3E}">
        <p14:creationId xmlns:p14="http://schemas.microsoft.com/office/powerpoint/2010/main" val="4081174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7647-37DF-AEBC-6E7B-A5BDB48307C2}"/>
              </a:ext>
            </a:extLst>
          </p:cNvPr>
          <p:cNvSpPr>
            <a:spLocks noGrp="1"/>
          </p:cNvSpPr>
          <p:nvPr>
            <p:ph type="title"/>
          </p:nvPr>
        </p:nvSpPr>
        <p:spPr/>
        <p:txBody>
          <a:bodyPr/>
          <a:lstStyle/>
          <a:p>
            <a:r>
              <a:rPr lang="en-US" dirty="0">
                <a:solidFill>
                  <a:schemeClr val="tx1"/>
                </a:solidFill>
              </a:rPr>
              <a:t>partners</a:t>
            </a:r>
          </a:p>
        </p:txBody>
      </p:sp>
      <p:sp>
        <p:nvSpPr>
          <p:cNvPr id="3" name="Content Placeholder 2">
            <a:extLst>
              <a:ext uri="{FF2B5EF4-FFF2-40B4-BE49-F238E27FC236}">
                <a16:creationId xmlns:a16="http://schemas.microsoft.com/office/drawing/2014/main" id="{CC5451F8-74B5-77EE-6BC0-3872407E517E}"/>
              </a:ext>
            </a:extLst>
          </p:cNvPr>
          <p:cNvSpPr>
            <a:spLocks noGrp="1"/>
          </p:cNvSpPr>
          <p:nvPr>
            <p:ph idx="1"/>
          </p:nvPr>
        </p:nvSpPr>
        <p:spPr/>
        <p:txBody>
          <a:bodyPr/>
          <a:lstStyle/>
          <a:p>
            <a:r>
              <a:rPr lang="en-US" dirty="0">
                <a:solidFill>
                  <a:schemeClr val="tx1"/>
                </a:solidFill>
              </a:rPr>
              <a:t>Unseen</a:t>
            </a:r>
          </a:p>
          <a:p>
            <a:r>
              <a:rPr lang="en-US" dirty="0">
                <a:solidFill>
                  <a:schemeClr val="tx1"/>
                </a:solidFill>
              </a:rPr>
              <a:t>National Crime Agency (NCA)</a:t>
            </a:r>
          </a:p>
          <a:p>
            <a:r>
              <a:rPr lang="en-US" dirty="0">
                <a:solidFill>
                  <a:schemeClr val="tx1"/>
                </a:solidFill>
              </a:rPr>
              <a:t>National Police Chief’s Council (NPCC)</a:t>
            </a:r>
          </a:p>
        </p:txBody>
      </p:sp>
      <p:pic>
        <p:nvPicPr>
          <p:cNvPr id="6" name="Picture 5" descr="Shape&#10;&#10;Description automatically generated with medium confidence">
            <a:extLst>
              <a:ext uri="{FF2B5EF4-FFF2-40B4-BE49-F238E27FC236}">
                <a16:creationId xmlns:a16="http://schemas.microsoft.com/office/drawing/2014/main" id="{AB841488-E357-3387-695F-F012AFEEAAE3}"/>
              </a:ext>
            </a:extLst>
          </p:cNvPr>
          <p:cNvPicPr>
            <a:picLocks noChangeAspect="1"/>
          </p:cNvPicPr>
          <p:nvPr/>
        </p:nvPicPr>
        <p:blipFill>
          <a:blip r:embed="rId3"/>
          <a:stretch>
            <a:fillRect/>
          </a:stretch>
        </p:blipFill>
        <p:spPr>
          <a:xfrm>
            <a:off x="5351780" y="1459510"/>
            <a:ext cx="2768600" cy="1016000"/>
          </a:xfrm>
          <a:prstGeom prst="rect">
            <a:avLst/>
          </a:prstGeom>
        </p:spPr>
      </p:pic>
      <p:pic>
        <p:nvPicPr>
          <p:cNvPr id="8" name="Picture 7" descr="Logo, company name&#10;&#10;Description automatically generated">
            <a:extLst>
              <a:ext uri="{FF2B5EF4-FFF2-40B4-BE49-F238E27FC236}">
                <a16:creationId xmlns:a16="http://schemas.microsoft.com/office/drawing/2014/main" id="{0302D5F8-C56B-840C-BBA0-FC05EA4BA8AA}"/>
              </a:ext>
            </a:extLst>
          </p:cNvPr>
          <p:cNvPicPr>
            <a:picLocks noChangeAspect="1"/>
          </p:cNvPicPr>
          <p:nvPr/>
        </p:nvPicPr>
        <p:blipFill>
          <a:blip r:embed="rId4"/>
          <a:stretch>
            <a:fillRect/>
          </a:stretch>
        </p:blipFill>
        <p:spPr>
          <a:xfrm>
            <a:off x="5389880" y="2897150"/>
            <a:ext cx="2730500" cy="1130300"/>
          </a:xfrm>
          <a:prstGeom prst="rect">
            <a:avLst/>
          </a:prstGeom>
        </p:spPr>
      </p:pic>
      <p:pic>
        <p:nvPicPr>
          <p:cNvPr id="12" name="Picture 11" descr="A picture containing text, clipart&#10;&#10;Description automatically generated">
            <a:extLst>
              <a:ext uri="{FF2B5EF4-FFF2-40B4-BE49-F238E27FC236}">
                <a16:creationId xmlns:a16="http://schemas.microsoft.com/office/drawing/2014/main" id="{9A12A4EC-2D26-D840-7F1E-53F71C823AC5}"/>
              </a:ext>
            </a:extLst>
          </p:cNvPr>
          <p:cNvPicPr>
            <a:picLocks noChangeAspect="1"/>
          </p:cNvPicPr>
          <p:nvPr/>
        </p:nvPicPr>
        <p:blipFill>
          <a:blip r:embed="rId5"/>
          <a:stretch>
            <a:fillRect/>
          </a:stretch>
        </p:blipFill>
        <p:spPr>
          <a:xfrm>
            <a:off x="1023620" y="3072921"/>
            <a:ext cx="3409646" cy="954529"/>
          </a:xfrm>
          <a:prstGeom prst="rect">
            <a:avLst/>
          </a:prstGeom>
        </p:spPr>
      </p:pic>
    </p:spTree>
    <p:extLst>
      <p:ext uri="{BB962C8B-B14F-4D97-AF65-F5344CB8AC3E}">
        <p14:creationId xmlns:p14="http://schemas.microsoft.com/office/powerpoint/2010/main" val="2478363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7647-37DF-AEBC-6E7B-A5BDB48307C2}"/>
              </a:ext>
            </a:extLst>
          </p:cNvPr>
          <p:cNvSpPr>
            <a:spLocks noGrp="1"/>
          </p:cNvSpPr>
          <p:nvPr>
            <p:ph type="title"/>
          </p:nvPr>
        </p:nvSpPr>
        <p:spPr/>
        <p:txBody>
          <a:bodyPr/>
          <a:lstStyle/>
          <a:p>
            <a:r>
              <a:rPr lang="en-US" dirty="0">
                <a:solidFill>
                  <a:schemeClr val="tx1"/>
                </a:solidFill>
              </a:rPr>
              <a:t>Ethics &amp; safeguarding</a:t>
            </a:r>
          </a:p>
        </p:txBody>
      </p:sp>
      <p:sp>
        <p:nvSpPr>
          <p:cNvPr id="3" name="Content Placeholder 2">
            <a:extLst>
              <a:ext uri="{FF2B5EF4-FFF2-40B4-BE49-F238E27FC236}">
                <a16:creationId xmlns:a16="http://schemas.microsoft.com/office/drawing/2014/main" id="{CC5451F8-74B5-77EE-6BC0-3872407E517E}"/>
              </a:ext>
            </a:extLst>
          </p:cNvPr>
          <p:cNvSpPr>
            <a:spLocks noGrp="1"/>
          </p:cNvSpPr>
          <p:nvPr>
            <p:ph idx="1"/>
          </p:nvPr>
        </p:nvSpPr>
        <p:spPr/>
        <p:txBody>
          <a:bodyPr/>
          <a:lstStyle/>
          <a:p>
            <a:r>
              <a:rPr lang="en-US" dirty="0">
                <a:solidFill>
                  <a:schemeClr val="tx1"/>
                </a:solidFill>
              </a:rPr>
              <a:t>Ethics application</a:t>
            </a:r>
          </a:p>
          <a:p>
            <a:pPr lvl="1"/>
            <a:r>
              <a:rPr lang="en-US" dirty="0">
                <a:solidFill>
                  <a:schemeClr val="tx1"/>
                </a:solidFill>
              </a:rPr>
              <a:t>Consent &amp; Participant information</a:t>
            </a:r>
          </a:p>
          <a:p>
            <a:endParaRPr lang="en-US" dirty="0">
              <a:solidFill>
                <a:schemeClr val="tx1"/>
              </a:solidFill>
            </a:endParaRPr>
          </a:p>
          <a:p>
            <a:r>
              <a:rPr lang="en-US" dirty="0">
                <a:solidFill>
                  <a:schemeClr val="tx1"/>
                </a:solidFill>
              </a:rPr>
              <a:t>Working within modern slavery – sensitivity of research topic</a:t>
            </a:r>
          </a:p>
          <a:p>
            <a:r>
              <a:rPr lang="en-US" dirty="0">
                <a:solidFill>
                  <a:schemeClr val="tx1"/>
                </a:solidFill>
              </a:rPr>
              <a:t>Safeguarding participants</a:t>
            </a:r>
          </a:p>
          <a:p>
            <a:r>
              <a:rPr lang="en-US" dirty="0">
                <a:solidFill>
                  <a:schemeClr val="tx1"/>
                </a:solidFill>
              </a:rPr>
              <a:t>Safeguarding researchers</a:t>
            </a:r>
          </a:p>
          <a:p>
            <a:endParaRPr lang="en-US" dirty="0"/>
          </a:p>
        </p:txBody>
      </p:sp>
    </p:spTree>
    <p:extLst>
      <p:ext uri="{BB962C8B-B14F-4D97-AF65-F5344CB8AC3E}">
        <p14:creationId xmlns:p14="http://schemas.microsoft.com/office/powerpoint/2010/main" val="2020792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7647-37DF-AEBC-6E7B-A5BDB48307C2}"/>
              </a:ext>
            </a:extLst>
          </p:cNvPr>
          <p:cNvSpPr>
            <a:spLocks noGrp="1"/>
          </p:cNvSpPr>
          <p:nvPr>
            <p:ph type="title"/>
          </p:nvPr>
        </p:nvSpPr>
        <p:spPr/>
        <p:txBody>
          <a:bodyPr/>
          <a:lstStyle/>
          <a:p>
            <a:r>
              <a:rPr lang="en-US" dirty="0">
                <a:solidFill>
                  <a:schemeClr val="tx1"/>
                </a:solidFill>
              </a:rPr>
              <a:t>Project outcomes</a:t>
            </a:r>
          </a:p>
        </p:txBody>
      </p:sp>
      <p:sp>
        <p:nvSpPr>
          <p:cNvPr id="3" name="Content Placeholder 2">
            <a:extLst>
              <a:ext uri="{FF2B5EF4-FFF2-40B4-BE49-F238E27FC236}">
                <a16:creationId xmlns:a16="http://schemas.microsoft.com/office/drawing/2014/main" id="{CC5451F8-74B5-77EE-6BC0-3872407E517E}"/>
              </a:ext>
            </a:extLst>
          </p:cNvPr>
          <p:cNvSpPr>
            <a:spLocks noGrp="1"/>
          </p:cNvSpPr>
          <p:nvPr>
            <p:ph idx="1"/>
          </p:nvPr>
        </p:nvSpPr>
        <p:spPr/>
        <p:txBody>
          <a:bodyPr>
            <a:normAutofit/>
          </a:bodyPr>
          <a:lstStyle/>
          <a:p>
            <a:r>
              <a:rPr lang="en-US" sz="2000" dirty="0">
                <a:solidFill>
                  <a:schemeClr val="tx1"/>
                </a:solidFill>
              </a:rPr>
              <a:t>Influencing future laws – Online Safety Bill</a:t>
            </a:r>
          </a:p>
          <a:p>
            <a:r>
              <a:rPr lang="en-US" sz="2000" dirty="0">
                <a:solidFill>
                  <a:schemeClr val="tx1"/>
                </a:solidFill>
              </a:rPr>
              <a:t>Influencing existing working groups</a:t>
            </a:r>
          </a:p>
          <a:p>
            <a:r>
              <a:rPr lang="en-US" sz="2000" dirty="0">
                <a:solidFill>
                  <a:schemeClr val="tx1"/>
                </a:solidFill>
              </a:rPr>
              <a:t>New ASWs Stakeholder Network</a:t>
            </a:r>
          </a:p>
          <a:p>
            <a:r>
              <a:rPr lang="en-US" sz="2000" dirty="0">
                <a:solidFill>
                  <a:schemeClr val="tx1"/>
                </a:solidFill>
              </a:rPr>
              <a:t>Training toolkit – Unseen</a:t>
            </a:r>
          </a:p>
          <a:p>
            <a:r>
              <a:rPr lang="en-US" sz="2000" dirty="0">
                <a:solidFill>
                  <a:schemeClr val="tx1"/>
                </a:solidFill>
              </a:rPr>
              <a:t>Training for businesses</a:t>
            </a:r>
          </a:p>
        </p:txBody>
      </p:sp>
      <p:pic>
        <p:nvPicPr>
          <p:cNvPr id="4" name="Picture 3" descr="A picture containing text, clipart&#10;&#10;Description automatically generated">
            <a:extLst>
              <a:ext uri="{FF2B5EF4-FFF2-40B4-BE49-F238E27FC236}">
                <a16:creationId xmlns:a16="http://schemas.microsoft.com/office/drawing/2014/main" id="{0E7AECBB-54F7-0B50-AE5D-ECFF9B23BB7E}"/>
              </a:ext>
            </a:extLst>
          </p:cNvPr>
          <p:cNvPicPr>
            <a:picLocks noChangeAspect="1"/>
          </p:cNvPicPr>
          <p:nvPr/>
        </p:nvPicPr>
        <p:blipFill>
          <a:blip r:embed="rId3"/>
          <a:stretch>
            <a:fillRect/>
          </a:stretch>
        </p:blipFill>
        <p:spPr>
          <a:xfrm>
            <a:off x="4907280" y="3070248"/>
            <a:ext cx="3713480" cy="1039587"/>
          </a:xfrm>
          <a:prstGeom prst="rect">
            <a:avLst/>
          </a:prstGeom>
        </p:spPr>
      </p:pic>
      <p:pic>
        <p:nvPicPr>
          <p:cNvPr id="6" name="Picture 5" descr="Diagram&#10;&#10;Description automatically generated">
            <a:extLst>
              <a:ext uri="{FF2B5EF4-FFF2-40B4-BE49-F238E27FC236}">
                <a16:creationId xmlns:a16="http://schemas.microsoft.com/office/drawing/2014/main" id="{70664885-B0AC-B1C7-6990-5D05F1D0BF8B}"/>
              </a:ext>
            </a:extLst>
          </p:cNvPr>
          <p:cNvPicPr>
            <a:picLocks noChangeAspect="1"/>
          </p:cNvPicPr>
          <p:nvPr/>
        </p:nvPicPr>
        <p:blipFill rotWithShape="1">
          <a:blip r:embed="rId4"/>
          <a:srcRect b="7902"/>
          <a:stretch/>
        </p:blipFill>
        <p:spPr>
          <a:xfrm>
            <a:off x="6213735" y="600899"/>
            <a:ext cx="2301615" cy="2236346"/>
          </a:xfrm>
          <a:prstGeom prst="rect">
            <a:avLst/>
          </a:prstGeom>
        </p:spPr>
      </p:pic>
    </p:spTree>
    <p:extLst>
      <p:ext uri="{BB962C8B-B14F-4D97-AF65-F5344CB8AC3E}">
        <p14:creationId xmlns:p14="http://schemas.microsoft.com/office/powerpoint/2010/main" val="778092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7647-37DF-AEBC-6E7B-A5BDB48307C2}"/>
              </a:ext>
            </a:extLst>
          </p:cNvPr>
          <p:cNvSpPr>
            <a:spLocks noGrp="1"/>
          </p:cNvSpPr>
          <p:nvPr>
            <p:ph type="title"/>
          </p:nvPr>
        </p:nvSpPr>
        <p:spPr>
          <a:xfrm>
            <a:off x="264160" y="355600"/>
            <a:ext cx="8251190" cy="912813"/>
          </a:xfrm>
        </p:spPr>
        <p:txBody>
          <a:bodyPr anchor="t">
            <a:normAutofit/>
          </a:bodyPr>
          <a:lstStyle/>
          <a:p>
            <a:r>
              <a:rPr lang="en-US" dirty="0">
                <a:solidFill>
                  <a:schemeClr val="tx1"/>
                </a:solidFill>
              </a:rPr>
              <a:t>Coproduction, peer engagement &amp; lived experiences</a:t>
            </a:r>
          </a:p>
        </p:txBody>
      </p:sp>
      <p:sp>
        <p:nvSpPr>
          <p:cNvPr id="3" name="Content Placeholder 2">
            <a:extLst>
              <a:ext uri="{FF2B5EF4-FFF2-40B4-BE49-F238E27FC236}">
                <a16:creationId xmlns:a16="http://schemas.microsoft.com/office/drawing/2014/main" id="{CC5451F8-74B5-77EE-6BC0-3872407E517E}"/>
              </a:ext>
            </a:extLst>
          </p:cNvPr>
          <p:cNvSpPr>
            <a:spLocks noGrp="1"/>
          </p:cNvSpPr>
          <p:nvPr>
            <p:ph sz="half" idx="1"/>
          </p:nvPr>
        </p:nvSpPr>
        <p:spPr>
          <a:xfrm>
            <a:off x="264159" y="1370013"/>
            <a:ext cx="7530011" cy="2917507"/>
          </a:xfrm>
        </p:spPr>
        <p:txBody>
          <a:bodyPr>
            <a:normAutofit lnSpcReduction="10000"/>
          </a:bodyPr>
          <a:lstStyle/>
          <a:p>
            <a:r>
              <a:rPr lang="en-US" sz="2200" dirty="0">
                <a:solidFill>
                  <a:schemeClr val="tx1"/>
                </a:solidFill>
              </a:rPr>
              <a:t>Where researchers, practitioners and members of the public collaborate to develop research together </a:t>
            </a:r>
          </a:p>
          <a:p>
            <a:pPr lvl="1"/>
            <a:r>
              <a:rPr lang="en-US" sz="1800" dirty="0">
                <a:solidFill>
                  <a:schemeClr val="tx1"/>
                </a:solidFill>
              </a:rPr>
              <a:t>this strengthens public involvement</a:t>
            </a:r>
          </a:p>
          <a:p>
            <a:pPr lvl="1"/>
            <a:r>
              <a:rPr lang="en-US" sz="1800" dirty="0">
                <a:solidFill>
                  <a:schemeClr val="tx1"/>
                </a:solidFill>
              </a:rPr>
              <a:t>appropriate representation of target population and issues being addressed</a:t>
            </a:r>
          </a:p>
          <a:p>
            <a:pPr lvl="1"/>
            <a:r>
              <a:rPr lang="en-US" sz="1800" dirty="0">
                <a:solidFill>
                  <a:schemeClr val="tx1"/>
                </a:solidFill>
              </a:rPr>
              <a:t>development and creation of new ways of working</a:t>
            </a:r>
          </a:p>
          <a:p>
            <a:pPr lvl="1"/>
            <a:r>
              <a:rPr lang="en-US" sz="1800" dirty="0">
                <a:solidFill>
                  <a:schemeClr val="tx1"/>
                </a:solidFill>
              </a:rPr>
              <a:t>more insightful and applicable knowledge </a:t>
            </a:r>
          </a:p>
          <a:p>
            <a:pPr lvl="1"/>
            <a:r>
              <a:rPr lang="en-US" sz="1800" dirty="0">
                <a:solidFill>
                  <a:schemeClr val="tx1"/>
                </a:solidFill>
              </a:rPr>
              <a:t>real world applicability</a:t>
            </a:r>
          </a:p>
          <a:p>
            <a:pPr lvl="1"/>
            <a:r>
              <a:rPr lang="en-US" sz="1800" dirty="0">
                <a:solidFill>
                  <a:schemeClr val="tx1"/>
                </a:solidFill>
              </a:rPr>
              <a:t>satisfaction, skill development and empowerment of peer researchers</a:t>
            </a:r>
          </a:p>
          <a:p>
            <a:endParaRPr lang="en-US" sz="2200" dirty="0">
              <a:solidFill>
                <a:schemeClr val="tx1"/>
              </a:solidFill>
            </a:endParaRPr>
          </a:p>
        </p:txBody>
      </p:sp>
    </p:spTree>
    <p:extLst>
      <p:ext uri="{BB962C8B-B14F-4D97-AF65-F5344CB8AC3E}">
        <p14:creationId xmlns:p14="http://schemas.microsoft.com/office/powerpoint/2010/main" val="3282093243"/>
      </p:ext>
    </p:extLst>
  </p:cSld>
  <p:clrMapOvr>
    <a:masterClrMapping/>
  </p:clrMapOvr>
</p:sld>
</file>

<file path=ppt/theme/theme1.xml><?xml version="1.0" encoding="utf-8"?>
<a:theme xmlns:a="http://schemas.openxmlformats.org/drawingml/2006/main" name="Title slide designs">
  <a:themeElements>
    <a:clrScheme name="UoL colours">
      <a:dk1>
        <a:srgbClr val="000000"/>
      </a:dk1>
      <a:lt1>
        <a:srgbClr val="FFFFFF"/>
      </a:lt1>
      <a:dk2>
        <a:srgbClr val="44546A"/>
      </a:dk2>
      <a:lt2>
        <a:srgbClr val="E7E6E6"/>
      </a:lt2>
      <a:accent1>
        <a:srgbClr val="5B6670"/>
      </a:accent1>
      <a:accent2>
        <a:srgbClr val="D30028"/>
      </a:accent2>
      <a:accent3>
        <a:srgbClr val="0082C9"/>
      </a:accent3>
      <a:accent4>
        <a:srgbClr val="009878"/>
      </a:accent4>
      <a:accent5>
        <a:srgbClr val="092140"/>
      </a:accent5>
      <a:accent6>
        <a:srgbClr val="00000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L Powerpoint Template Jan 2019" id="{6176319E-EAA9-E642-9DE7-BFBCD4C78579}" vid="{9C417464-B434-C348-B12F-59E5FABA4448}"/>
    </a:ext>
  </a:extLst>
</a:theme>
</file>

<file path=ppt/theme/theme2.xml><?xml version="1.0" encoding="utf-8"?>
<a:theme xmlns:a="http://schemas.openxmlformats.org/drawingml/2006/main" name="Body slides with text">
  <a:themeElements>
    <a:clrScheme name="UoL colours">
      <a:dk1>
        <a:srgbClr val="000000"/>
      </a:dk1>
      <a:lt1>
        <a:srgbClr val="FFFFFF"/>
      </a:lt1>
      <a:dk2>
        <a:srgbClr val="44546A"/>
      </a:dk2>
      <a:lt2>
        <a:srgbClr val="E7E6E6"/>
      </a:lt2>
      <a:accent1>
        <a:srgbClr val="5B6670"/>
      </a:accent1>
      <a:accent2>
        <a:srgbClr val="D30028"/>
      </a:accent2>
      <a:accent3>
        <a:srgbClr val="0082C9"/>
      </a:accent3>
      <a:accent4>
        <a:srgbClr val="009878"/>
      </a:accent4>
      <a:accent5>
        <a:srgbClr val="092140"/>
      </a:accent5>
      <a:accent6>
        <a:srgbClr val="000000"/>
      </a:accent6>
      <a:hlink>
        <a:srgbClr val="000000"/>
      </a:hlink>
      <a:folHlink>
        <a:srgbClr val="0000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L Powerpoint Template Jan 2019" id="{6176319E-EAA9-E642-9DE7-BFBCD4C78579}" vid="{79CF674A-F1FF-5D4E-BFB3-096E4270F00F}"/>
    </a:ext>
  </a:extLst>
</a:theme>
</file>

<file path=ppt/theme/theme3.xml><?xml version="1.0" encoding="utf-8"?>
<a:theme xmlns:a="http://schemas.openxmlformats.org/drawingml/2006/main" name="Body slide with image righ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L Powerpoint Template Jan 2019" id="{6176319E-EAA9-E642-9DE7-BFBCD4C78579}" vid="{4929FE91-DF55-914D-90A8-B6F986184A73}"/>
    </a:ext>
  </a:extLst>
</a:theme>
</file>

<file path=ppt/theme/theme4.xml><?xml version="1.0" encoding="utf-8"?>
<a:theme xmlns:a="http://schemas.openxmlformats.org/drawingml/2006/main" name="Body slide with image lef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L Powerpoint Template Jan 2019" id="{6176319E-EAA9-E642-9DE7-BFBCD4C78579}" vid="{06D176AC-AF4D-1542-A2BA-D651FB7CF948}"/>
    </a:ext>
  </a:extLst>
</a:theme>
</file>

<file path=ppt/theme/theme5.xml><?xml version="1.0" encoding="utf-8"?>
<a:theme xmlns:a="http://schemas.openxmlformats.org/drawingml/2006/main" name="Assessibility Title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L Powerpoint Template Jan 2019" id="{6176319E-EAA9-E642-9DE7-BFBCD4C78579}" vid="{6E30BC33-3342-8745-9E4D-3E3632994A9E}"/>
    </a:ext>
  </a:extLst>
</a:theme>
</file>

<file path=ppt/theme/theme6.xml><?xml version="1.0" encoding="utf-8"?>
<a:theme xmlns:a="http://schemas.openxmlformats.org/drawingml/2006/main" name="Assessibility slide with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L Powerpoint Template Jan 2019" id="{6176319E-EAA9-E642-9DE7-BFBCD4C78579}" vid="{439528EB-AE96-E846-86D2-27324C3F50F3}"/>
    </a:ext>
  </a:extLst>
</a:theme>
</file>

<file path=ppt/theme/theme7.xml><?xml version="1.0" encoding="utf-8"?>
<a:theme xmlns:a="http://schemas.openxmlformats.org/drawingml/2006/main" name="Accessability slide with image righ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L Powerpoint Template Jan 2019" id="{6176319E-EAA9-E642-9DE7-BFBCD4C78579}" vid="{2912082E-A449-A747-8600-CEE285A692FF}"/>
    </a:ext>
  </a:extLst>
</a:theme>
</file>

<file path=ppt/theme/theme8.xml><?xml version="1.0" encoding="utf-8"?>
<a:theme xmlns:a="http://schemas.openxmlformats.org/drawingml/2006/main" name="Assessability slide with image lef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L Powerpoint Template Jan 2019" id="{6176319E-EAA9-E642-9DE7-BFBCD4C78579}" vid="{D65A72D3-DACB-184D-A20A-434E547F420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793633F488E104DAA9B5333D7D711F7" ma:contentTypeVersion="11" ma:contentTypeDescription="Create a new document." ma:contentTypeScope="" ma:versionID="85750e421e3bed87d46deb341dc9db7c">
  <xsd:schema xmlns:xsd="http://www.w3.org/2001/XMLSchema" xmlns:xs="http://www.w3.org/2001/XMLSchema" xmlns:p="http://schemas.microsoft.com/office/2006/metadata/properties" xmlns:ns2="8b83b413-e8c8-4843-9222-f805754fffbc" xmlns:ns3="0a23952a-edbe-4212-aded-a2ba58dd3508" targetNamespace="http://schemas.microsoft.com/office/2006/metadata/properties" ma:root="true" ma:fieldsID="0bb82db43b02cd3709f9a1f2c0ea172c" ns2:_="" ns3:_="">
    <xsd:import namespace="8b83b413-e8c8-4843-9222-f805754fffbc"/>
    <xsd:import namespace="0a23952a-edbe-4212-aded-a2ba58dd350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lcf76f155ced4ddcb4097134ff3c332f"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83b413-e8c8-4843-9222-f805754fff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5d023d89-6bf8-49d2-a6ae-99c0c7930fbe"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a23952a-edbe-4212-aded-a2ba58dd350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b83b413-e8c8-4843-9222-f805754fffb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DAC29EF-255B-4262-9531-70BEC4B717C5}">
  <ds:schemaRefs>
    <ds:schemaRef ds:uri="http://schemas.microsoft.com/sharepoint/v3/contenttype/forms"/>
  </ds:schemaRefs>
</ds:datastoreItem>
</file>

<file path=customXml/itemProps2.xml><?xml version="1.0" encoding="utf-8"?>
<ds:datastoreItem xmlns:ds="http://schemas.openxmlformats.org/officeDocument/2006/customXml" ds:itemID="{5581DA65-1727-45A7-8CD9-B53F1D750E7E}"/>
</file>

<file path=customXml/itemProps3.xml><?xml version="1.0" encoding="utf-8"?>
<ds:datastoreItem xmlns:ds="http://schemas.openxmlformats.org/officeDocument/2006/customXml" ds:itemID="{454C381C-655D-40FE-BDF2-B8E3EE91EEE2}">
  <ds:schemaRefs>
    <ds:schemaRef ds:uri="http://schemas.microsoft.com/office/2006/metadata/properties"/>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 ds:uri="http://purl.org/dc/elements/1.1/"/>
    <ds:schemaRef ds:uri="http://schemas.openxmlformats.org/package/2006/metadata/core-properties"/>
    <ds:schemaRef ds:uri="6c594533-0485-4fab-a23a-e2e24f09bb18"/>
  </ds:schemaRefs>
</ds:datastoreItem>
</file>

<file path=docProps/app.xml><?xml version="1.0" encoding="utf-8"?>
<Properties xmlns="http://schemas.openxmlformats.org/officeDocument/2006/extended-properties" xmlns:vt="http://schemas.openxmlformats.org/officeDocument/2006/docPropsVTypes">
  <Template>UoL Powerpoint widescreen Template Jan 2019 (1)</Template>
  <TotalTime>281</TotalTime>
  <Words>1854</Words>
  <Application>Microsoft Macintosh PowerPoint</Application>
  <PresentationFormat>On-screen Show (16:9)</PresentationFormat>
  <Paragraphs>151</Paragraphs>
  <Slides>11</Slides>
  <Notes>10</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11</vt:i4>
      </vt:variant>
    </vt:vector>
  </HeadingPairs>
  <TitlesOfParts>
    <vt:vector size="22" baseType="lpstr">
      <vt:lpstr>Arial</vt:lpstr>
      <vt:lpstr>Calibri</vt:lpstr>
      <vt:lpstr>Times</vt:lpstr>
      <vt:lpstr>Title slide designs</vt:lpstr>
      <vt:lpstr>Body slides with text</vt:lpstr>
      <vt:lpstr>Body slide with image right</vt:lpstr>
      <vt:lpstr>Body slide with image left</vt:lpstr>
      <vt:lpstr>Assessibility Title Slide</vt:lpstr>
      <vt:lpstr>Assessibility slide with text</vt:lpstr>
      <vt:lpstr>Accessability slide with image right</vt:lpstr>
      <vt:lpstr>Assessability slide with image left</vt:lpstr>
      <vt:lpstr>Research skills</vt:lpstr>
      <vt:lpstr>Background</vt:lpstr>
      <vt:lpstr>Research questions</vt:lpstr>
      <vt:lpstr>Methods</vt:lpstr>
      <vt:lpstr>A mixed methods approach </vt:lpstr>
      <vt:lpstr>partners</vt:lpstr>
      <vt:lpstr>Ethics &amp; safeguarding</vt:lpstr>
      <vt:lpstr>Project outcomes</vt:lpstr>
      <vt:lpstr>Coproduction, peer engagement &amp; lived experiences</vt:lpstr>
      <vt:lpstr>Your influence</vt:lpstr>
      <vt:lpstr>Research training</vt:lpstr>
    </vt:vector>
  </TitlesOfParts>
  <Company>University of Leicester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Simpson, Mike</dc:creator>
  <cp:lastModifiedBy>Keighley, Rachel</cp:lastModifiedBy>
  <cp:revision>3</cp:revision>
  <cp:lastPrinted>2019-01-11T12:02:34Z</cp:lastPrinted>
  <dcterms:created xsi:type="dcterms:W3CDTF">2019-01-30T09:33:08Z</dcterms:created>
  <dcterms:modified xsi:type="dcterms:W3CDTF">2022-08-08T14:00:37Z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0x010100A793633F488E104DAA9B5333D7D711F7</vt:lpwstr>
  </property>
</Properties>
</file>