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7.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5" r:id="rId4"/>
    <p:sldMasterId id="2147483680" r:id="rId5"/>
    <p:sldMasterId id="2147483700" r:id="rId6"/>
    <p:sldMasterId id="2147483702" r:id="rId7"/>
    <p:sldMasterId id="2147483704" r:id="rId8"/>
    <p:sldMasterId id="2147483693" r:id="rId9"/>
    <p:sldMasterId id="2147483689" r:id="rId10"/>
    <p:sldMasterId id="2147483691" r:id="rId11"/>
  </p:sldMasterIdLst>
  <p:notesMasterIdLst>
    <p:notesMasterId r:id="rId37"/>
  </p:notesMasterIdLst>
  <p:sldIdLst>
    <p:sldId id="258" r:id="rId12"/>
    <p:sldId id="260" r:id="rId13"/>
    <p:sldId id="261" r:id="rId14"/>
    <p:sldId id="822" r:id="rId15"/>
    <p:sldId id="263" r:id="rId16"/>
    <p:sldId id="273" r:id="rId17"/>
    <p:sldId id="805" r:id="rId18"/>
    <p:sldId id="276" r:id="rId19"/>
    <p:sldId id="819" r:id="rId20"/>
    <p:sldId id="806" r:id="rId21"/>
    <p:sldId id="809" r:id="rId22"/>
    <p:sldId id="807" r:id="rId23"/>
    <p:sldId id="808" r:id="rId24"/>
    <p:sldId id="815" r:id="rId25"/>
    <p:sldId id="277" r:id="rId26"/>
    <p:sldId id="280" r:id="rId27"/>
    <p:sldId id="825" r:id="rId28"/>
    <p:sldId id="826" r:id="rId29"/>
    <p:sldId id="281" r:id="rId30"/>
    <p:sldId id="810" r:id="rId31"/>
    <p:sldId id="823" r:id="rId32"/>
    <p:sldId id="824" r:id="rId33"/>
    <p:sldId id="814" r:id="rId34"/>
    <p:sldId id="817" r:id="rId35"/>
    <p:sldId id="818" r:id="rId36"/>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6770"/>
    <a:srgbClr val="F8F3CF"/>
    <a:srgbClr val="D4002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9E2C3C-AD59-194D-B06B-68254B052DBD}" v="20" dt="2022-11-16T09:20:11.7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854" autoAdjust="0"/>
    <p:restoredTop sz="75720"/>
  </p:normalViewPr>
  <p:slideViewPr>
    <p:cSldViewPr snapToGrid="0" snapToObjects="1" showGuides="1">
      <p:cViewPr varScale="1">
        <p:scale>
          <a:sx n="126" d="100"/>
          <a:sy n="126" d="100"/>
        </p:scale>
        <p:origin x="1800"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viewProps" Target="viewProps.xml"/><Relationship Id="rId21" Type="http://schemas.openxmlformats.org/officeDocument/2006/relationships/slide" Target="slides/slide10.xml"/><Relationship Id="rId34" Type="http://schemas.openxmlformats.org/officeDocument/2006/relationships/slide" Target="slides/slide23.xml"/><Relationship Id="rId42"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microsoft.com/office/2015/10/relationships/revisionInfo" Target="revisionInfo.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ighley, Rachel E." userId="5ad85ff4-cca7-4b6a-a76d-3250c9dac7a7" providerId="ADAL" clId="{D89D8F29-41B2-E64E-86B1-CEAAC9C2674D}"/>
    <pc:docChg chg="undo custSel addSld delSld modSld">
      <pc:chgData name="Keighley, Rachel E." userId="5ad85ff4-cca7-4b6a-a76d-3250c9dac7a7" providerId="ADAL" clId="{D89D8F29-41B2-E64E-86B1-CEAAC9C2674D}" dt="2022-10-24T12:52:10.429" v="1381" actId="1076"/>
      <pc:docMkLst>
        <pc:docMk/>
      </pc:docMkLst>
      <pc:sldChg chg="modSp mod">
        <pc:chgData name="Keighley, Rachel E." userId="5ad85ff4-cca7-4b6a-a76d-3250c9dac7a7" providerId="ADAL" clId="{D89D8F29-41B2-E64E-86B1-CEAAC9C2674D}" dt="2022-10-24T11:24:13.001" v="37" actId="20577"/>
        <pc:sldMkLst>
          <pc:docMk/>
          <pc:sldMk cId="47879219" sldId="258"/>
        </pc:sldMkLst>
        <pc:spChg chg="mod">
          <ac:chgData name="Keighley, Rachel E." userId="5ad85ff4-cca7-4b6a-a76d-3250c9dac7a7" providerId="ADAL" clId="{D89D8F29-41B2-E64E-86B1-CEAAC9C2674D}" dt="2022-10-24T11:23:22.030" v="19" actId="20577"/>
          <ac:spMkLst>
            <pc:docMk/>
            <pc:sldMk cId="47879219" sldId="258"/>
            <ac:spMk id="2" creationId="{02432F80-B94A-1996-4CE7-7BEDBD323F17}"/>
          </ac:spMkLst>
        </pc:spChg>
        <pc:spChg chg="mod">
          <ac:chgData name="Keighley, Rachel E." userId="5ad85ff4-cca7-4b6a-a76d-3250c9dac7a7" providerId="ADAL" clId="{D89D8F29-41B2-E64E-86B1-CEAAC9C2674D}" dt="2022-10-24T11:24:13.001" v="37" actId="20577"/>
          <ac:spMkLst>
            <pc:docMk/>
            <pc:sldMk cId="47879219" sldId="258"/>
            <ac:spMk id="3" creationId="{3F715174-99B6-275C-53E7-5B9DB30A6140}"/>
          </ac:spMkLst>
        </pc:spChg>
      </pc:sldChg>
      <pc:sldChg chg="new del">
        <pc:chgData name="Keighley, Rachel E." userId="5ad85ff4-cca7-4b6a-a76d-3250c9dac7a7" providerId="ADAL" clId="{D89D8F29-41B2-E64E-86B1-CEAAC9C2674D}" dt="2022-10-24T11:24:19.361" v="40" actId="2696"/>
        <pc:sldMkLst>
          <pc:docMk/>
          <pc:sldMk cId="3459065559" sldId="259"/>
        </pc:sldMkLst>
      </pc:sldChg>
      <pc:sldChg chg="addSp modSp new">
        <pc:chgData name="Keighley, Rachel E." userId="5ad85ff4-cca7-4b6a-a76d-3250c9dac7a7" providerId="ADAL" clId="{D89D8F29-41B2-E64E-86B1-CEAAC9C2674D}" dt="2022-10-24T11:24:25.124" v="41"/>
        <pc:sldMkLst>
          <pc:docMk/>
          <pc:sldMk cId="2825100870" sldId="260"/>
        </pc:sldMkLst>
        <pc:picChg chg="add mod">
          <ac:chgData name="Keighley, Rachel E." userId="5ad85ff4-cca7-4b6a-a76d-3250c9dac7a7" providerId="ADAL" clId="{D89D8F29-41B2-E64E-86B1-CEAAC9C2674D}" dt="2022-10-24T11:24:25.124" v="41"/>
          <ac:picMkLst>
            <pc:docMk/>
            <pc:sldMk cId="2825100870" sldId="260"/>
            <ac:picMk id="4" creationId="{D0D30DEF-C86C-7032-84A8-74F20DB6D16B}"/>
          </ac:picMkLst>
        </pc:picChg>
      </pc:sldChg>
      <pc:sldChg chg="addSp delSp modSp new mod modClrScheme chgLayout">
        <pc:chgData name="Keighley, Rachel E." userId="5ad85ff4-cca7-4b6a-a76d-3250c9dac7a7" providerId="ADAL" clId="{D89D8F29-41B2-E64E-86B1-CEAAC9C2674D}" dt="2022-10-24T11:25:23.866" v="68" actId="207"/>
        <pc:sldMkLst>
          <pc:docMk/>
          <pc:sldMk cId="1967369778" sldId="261"/>
        </pc:sldMkLst>
        <pc:spChg chg="mod">
          <ac:chgData name="Keighley, Rachel E." userId="5ad85ff4-cca7-4b6a-a76d-3250c9dac7a7" providerId="ADAL" clId="{D89D8F29-41B2-E64E-86B1-CEAAC9C2674D}" dt="2022-10-24T11:25:23.866" v="68" actId="207"/>
          <ac:spMkLst>
            <pc:docMk/>
            <pc:sldMk cId="1967369778" sldId="261"/>
            <ac:spMk id="2" creationId="{34E989DE-C761-6F09-1C8A-3EF162F4BF7B}"/>
          </ac:spMkLst>
        </pc:spChg>
        <pc:spChg chg="del mod">
          <ac:chgData name="Keighley, Rachel E." userId="5ad85ff4-cca7-4b6a-a76d-3250c9dac7a7" providerId="ADAL" clId="{D89D8F29-41B2-E64E-86B1-CEAAC9C2674D}" dt="2022-10-24T11:25:01.353" v="62" actId="26606"/>
          <ac:spMkLst>
            <pc:docMk/>
            <pc:sldMk cId="1967369778" sldId="261"/>
            <ac:spMk id="3" creationId="{2F238FA2-763B-8EF6-4D13-A5DDB5A355B1}"/>
          </ac:spMkLst>
        </pc:spChg>
        <pc:spChg chg="del">
          <ac:chgData name="Keighley, Rachel E." userId="5ad85ff4-cca7-4b6a-a76d-3250c9dac7a7" providerId="ADAL" clId="{D89D8F29-41B2-E64E-86B1-CEAAC9C2674D}" dt="2022-10-24T11:24:45.541" v="59" actId="478"/>
          <ac:spMkLst>
            <pc:docMk/>
            <pc:sldMk cId="1967369778" sldId="261"/>
            <ac:spMk id="4" creationId="{88757B5A-C53A-AD9D-BADD-06D682846A1D}"/>
          </ac:spMkLst>
        </pc:spChg>
        <pc:graphicFrameChg chg="add mod">
          <ac:chgData name="Keighley, Rachel E." userId="5ad85ff4-cca7-4b6a-a76d-3250c9dac7a7" providerId="ADAL" clId="{D89D8F29-41B2-E64E-86B1-CEAAC9C2674D}" dt="2022-10-24T11:25:14.874" v="67" actId="20577"/>
          <ac:graphicFrameMkLst>
            <pc:docMk/>
            <pc:sldMk cId="1967369778" sldId="261"/>
            <ac:graphicFrameMk id="5" creationId="{44F3CE27-1D27-1BDC-03AC-EC66AEF02A3D}"/>
          </ac:graphicFrameMkLst>
        </pc:graphicFrameChg>
      </pc:sldChg>
      <pc:sldChg chg="addSp delSp modSp new mod modClrScheme chgLayout">
        <pc:chgData name="Keighley, Rachel E." userId="5ad85ff4-cca7-4b6a-a76d-3250c9dac7a7" providerId="ADAL" clId="{D89D8F29-41B2-E64E-86B1-CEAAC9C2674D}" dt="2022-10-24T11:27:02.388" v="226" actId="207"/>
        <pc:sldMkLst>
          <pc:docMk/>
          <pc:sldMk cId="126876865" sldId="262"/>
        </pc:sldMkLst>
        <pc:spChg chg="mod">
          <ac:chgData name="Keighley, Rachel E." userId="5ad85ff4-cca7-4b6a-a76d-3250c9dac7a7" providerId="ADAL" clId="{D89D8F29-41B2-E64E-86B1-CEAAC9C2674D}" dt="2022-10-24T11:27:02.388" v="226" actId="207"/>
          <ac:spMkLst>
            <pc:docMk/>
            <pc:sldMk cId="126876865" sldId="262"/>
            <ac:spMk id="2" creationId="{598984AD-CDEC-7FD5-4FDD-977A3ABB4D14}"/>
          </ac:spMkLst>
        </pc:spChg>
        <pc:spChg chg="del mod">
          <ac:chgData name="Keighley, Rachel E." userId="5ad85ff4-cca7-4b6a-a76d-3250c9dac7a7" providerId="ADAL" clId="{D89D8F29-41B2-E64E-86B1-CEAAC9C2674D}" dt="2022-10-24T11:26:58.498" v="225" actId="26606"/>
          <ac:spMkLst>
            <pc:docMk/>
            <pc:sldMk cId="126876865" sldId="262"/>
            <ac:spMk id="3" creationId="{35CD6420-9269-FF11-FD6A-0B17F1CCB5D9}"/>
          </ac:spMkLst>
        </pc:spChg>
        <pc:spChg chg="del mod">
          <ac:chgData name="Keighley, Rachel E." userId="5ad85ff4-cca7-4b6a-a76d-3250c9dac7a7" providerId="ADAL" clId="{D89D8F29-41B2-E64E-86B1-CEAAC9C2674D}" dt="2022-10-24T11:26:49.483" v="222" actId="478"/>
          <ac:spMkLst>
            <pc:docMk/>
            <pc:sldMk cId="126876865" sldId="262"/>
            <ac:spMk id="4" creationId="{6A588CC2-E9C5-A250-34AB-3348B5679EE8}"/>
          </ac:spMkLst>
        </pc:spChg>
        <pc:graphicFrameChg chg="add mod">
          <ac:chgData name="Keighley, Rachel E." userId="5ad85ff4-cca7-4b6a-a76d-3250c9dac7a7" providerId="ADAL" clId="{D89D8F29-41B2-E64E-86B1-CEAAC9C2674D}" dt="2022-10-24T11:26:58.498" v="225" actId="26606"/>
          <ac:graphicFrameMkLst>
            <pc:docMk/>
            <pc:sldMk cId="126876865" sldId="262"/>
            <ac:graphicFrameMk id="5" creationId="{67489A7B-A7F4-3675-72EA-139A530FD899}"/>
          </ac:graphicFrameMkLst>
        </pc:graphicFrameChg>
      </pc:sldChg>
      <pc:sldChg chg="delSp modSp new mod">
        <pc:chgData name="Keighley, Rachel E." userId="5ad85ff4-cca7-4b6a-a76d-3250c9dac7a7" providerId="ADAL" clId="{D89D8F29-41B2-E64E-86B1-CEAAC9C2674D}" dt="2022-10-24T11:28:33.844" v="265" actId="27636"/>
        <pc:sldMkLst>
          <pc:docMk/>
          <pc:sldMk cId="4184529747" sldId="263"/>
        </pc:sldMkLst>
        <pc:spChg chg="mod">
          <ac:chgData name="Keighley, Rachel E." userId="5ad85ff4-cca7-4b6a-a76d-3250c9dac7a7" providerId="ADAL" clId="{D89D8F29-41B2-E64E-86B1-CEAAC9C2674D}" dt="2022-10-24T11:28:22.710" v="263" actId="207"/>
          <ac:spMkLst>
            <pc:docMk/>
            <pc:sldMk cId="4184529747" sldId="263"/>
            <ac:spMk id="2" creationId="{738FE6F6-98B3-66FA-88E5-8F72F46BC370}"/>
          </ac:spMkLst>
        </pc:spChg>
        <pc:spChg chg="mod">
          <ac:chgData name="Keighley, Rachel E." userId="5ad85ff4-cca7-4b6a-a76d-3250c9dac7a7" providerId="ADAL" clId="{D89D8F29-41B2-E64E-86B1-CEAAC9C2674D}" dt="2022-10-24T11:28:33.844" v="265" actId="27636"/>
          <ac:spMkLst>
            <pc:docMk/>
            <pc:sldMk cId="4184529747" sldId="263"/>
            <ac:spMk id="3" creationId="{377C4EC9-28E4-B922-F9D1-CF22EBE8AA7D}"/>
          </ac:spMkLst>
        </pc:spChg>
        <pc:spChg chg="del mod">
          <ac:chgData name="Keighley, Rachel E." userId="5ad85ff4-cca7-4b6a-a76d-3250c9dac7a7" providerId="ADAL" clId="{D89D8F29-41B2-E64E-86B1-CEAAC9C2674D}" dt="2022-10-24T11:27:36.848" v="256" actId="478"/>
          <ac:spMkLst>
            <pc:docMk/>
            <pc:sldMk cId="4184529747" sldId="263"/>
            <ac:spMk id="4" creationId="{5E28A5CE-CDC5-C8BC-49C1-0583FE73DE9B}"/>
          </ac:spMkLst>
        </pc:spChg>
      </pc:sldChg>
      <pc:sldChg chg="new del">
        <pc:chgData name="Keighley, Rachel E." userId="5ad85ff4-cca7-4b6a-a76d-3250c9dac7a7" providerId="ADAL" clId="{D89D8F29-41B2-E64E-86B1-CEAAC9C2674D}" dt="2022-10-24T11:29:59.255" v="268" actId="2696"/>
        <pc:sldMkLst>
          <pc:docMk/>
          <pc:sldMk cId="423076584" sldId="264"/>
        </pc:sldMkLst>
      </pc:sldChg>
      <pc:sldChg chg="modSp add mod setBg">
        <pc:chgData name="Keighley, Rachel E." userId="5ad85ff4-cca7-4b6a-a76d-3250c9dac7a7" providerId="ADAL" clId="{D89D8F29-41B2-E64E-86B1-CEAAC9C2674D}" dt="2022-10-24T11:30:43.689" v="276" actId="207"/>
        <pc:sldMkLst>
          <pc:docMk/>
          <pc:sldMk cId="2192445007" sldId="273"/>
        </pc:sldMkLst>
        <pc:spChg chg="mod">
          <ac:chgData name="Keighley, Rachel E." userId="5ad85ff4-cca7-4b6a-a76d-3250c9dac7a7" providerId="ADAL" clId="{D89D8F29-41B2-E64E-86B1-CEAAC9C2674D}" dt="2022-10-24T11:30:24.641" v="272" actId="207"/>
          <ac:spMkLst>
            <pc:docMk/>
            <pc:sldMk cId="2192445007" sldId="273"/>
            <ac:spMk id="2" creationId="{AA5092E3-E66D-CA05-8911-65E2EC2381E4}"/>
          </ac:spMkLst>
        </pc:spChg>
        <pc:graphicFrameChg chg="mod">
          <ac:chgData name="Keighley, Rachel E." userId="5ad85ff4-cca7-4b6a-a76d-3250c9dac7a7" providerId="ADAL" clId="{D89D8F29-41B2-E64E-86B1-CEAAC9C2674D}" dt="2022-10-24T11:30:43.689" v="276" actId="207"/>
          <ac:graphicFrameMkLst>
            <pc:docMk/>
            <pc:sldMk cId="2192445007" sldId="273"/>
            <ac:graphicFrameMk id="5" creationId="{4F0CC8C7-076F-8420-3A4D-C090EAEC8802}"/>
          </ac:graphicFrameMkLst>
        </pc:graphicFrameChg>
      </pc:sldChg>
      <pc:sldChg chg="add">
        <pc:chgData name="Keighley, Rachel E." userId="5ad85ff4-cca7-4b6a-a76d-3250c9dac7a7" providerId="ADAL" clId="{D89D8F29-41B2-E64E-86B1-CEAAC9C2674D}" dt="2022-10-24T11:29:56.821" v="267"/>
        <pc:sldMkLst>
          <pc:docMk/>
          <pc:sldMk cId="2808991782" sldId="274"/>
        </pc:sldMkLst>
      </pc:sldChg>
      <pc:sldChg chg="add del setBg">
        <pc:chgData name="Keighley, Rachel E." userId="5ad85ff4-cca7-4b6a-a76d-3250c9dac7a7" providerId="ADAL" clId="{D89D8F29-41B2-E64E-86B1-CEAAC9C2674D}" dt="2022-10-24T11:30:58.542" v="277" actId="2696"/>
        <pc:sldMkLst>
          <pc:docMk/>
          <pc:sldMk cId="352120290" sldId="275"/>
        </pc:sldMkLst>
      </pc:sldChg>
      <pc:sldChg chg="delSp modSp add mod setBg delDesignElem">
        <pc:chgData name="Keighley, Rachel E." userId="5ad85ff4-cca7-4b6a-a76d-3250c9dac7a7" providerId="ADAL" clId="{D89D8F29-41B2-E64E-86B1-CEAAC9C2674D}" dt="2022-10-24T11:33:32.121" v="294" actId="20577"/>
        <pc:sldMkLst>
          <pc:docMk/>
          <pc:sldMk cId="1241043420" sldId="276"/>
        </pc:sldMkLst>
        <pc:spChg chg="mod">
          <ac:chgData name="Keighley, Rachel E." userId="5ad85ff4-cca7-4b6a-a76d-3250c9dac7a7" providerId="ADAL" clId="{D89D8F29-41B2-E64E-86B1-CEAAC9C2674D}" dt="2022-10-24T11:33:04.446" v="291" actId="207"/>
          <ac:spMkLst>
            <pc:docMk/>
            <pc:sldMk cId="1241043420" sldId="276"/>
            <ac:spMk id="2" creationId="{C167B3D3-1F8B-58A8-CDFB-0A6340AB76AC}"/>
          </ac:spMkLst>
        </pc:spChg>
        <pc:spChg chg="mod">
          <ac:chgData name="Keighley, Rachel E." userId="5ad85ff4-cca7-4b6a-a76d-3250c9dac7a7" providerId="ADAL" clId="{D89D8F29-41B2-E64E-86B1-CEAAC9C2674D}" dt="2022-10-24T11:33:32.121" v="294" actId="20577"/>
          <ac:spMkLst>
            <pc:docMk/>
            <pc:sldMk cId="1241043420" sldId="276"/>
            <ac:spMk id="3" creationId="{7328C37D-68E9-BAD7-03BD-DAF963A0ACB0}"/>
          </ac:spMkLst>
        </pc:spChg>
        <pc:spChg chg="del">
          <ac:chgData name="Keighley, Rachel E." userId="5ad85ff4-cca7-4b6a-a76d-3250c9dac7a7" providerId="ADAL" clId="{D89D8F29-41B2-E64E-86B1-CEAAC9C2674D}" dt="2022-10-24T11:32:05.493" v="285"/>
          <ac:spMkLst>
            <pc:docMk/>
            <pc:sldMk cId="1241043420" sldId="276"/>
            <ac:spMk id="5" creationId="{E80B86A7-A1EC-475B-9166-88902B033A38}"/>
          </ac:spMkLst>
        </pc:spChg>
        <pc:spChg chg="del">
          <ac:chgData name="Keighley, Rachel E." userId="5ad85ff4-cca7-4b6a-a76d-3250c9dac7a7" providerId="ADAL" clId="{D89D8F29-41B2-E64E-86B1-CEAAC9C2674D}" dt="2022-10-24T11:32:05.493" v="285"/>
          <ac:spMkLst>
            <pc:docMk/>
            <pc:sldMk cId="1241043420" sldId="276"/>
            <ac:spMk id="6" creationId="{C2C29CB1-9F74-4879-A6AF-AEA67B6F1F4D}"/>
          </ac:spMkLst>
        </pc:spChg>
        <pc:spChg chg="del">
          <ac:chgData name="Keighley, Rachel E." userId="5ad85ff4-cca7-4b6a-a76d-3250c9dac7a7" providerId="ADAL" clId="{D89D8F29-41B2-E64E-86B1-CEAAC9C2674D}" dt="2022-10-24T11:32:05.493" v="285"/>
          <ac:spMkLst>
            <pc:docMk/>
            <pc:sldMk cId="1241043420" sldId="276"/>
            <ac:spMk id="7" creationId="{7E2C7115-5336-410C-AD71-0F0952A2E5A7}"/>
          </ac:spMkLst>
        </pc:spChg>
      </pc:sldChg>
      <pc:sldChg chg="modSp add mod setBg">
        <pc:chgData name="Keighley, Rachel E." userId="5ad85ff4-cca7-4b6a-a76d-3250c9dac7a7" providerId="ADAL" clId="{D89D8F29-41B2-E64E-86B1-CEAAC9C2674D}" dt="2022-10-24T11:46:17.908" v="728" actId="207"/>
        <pc:sldMkLst>
          <pc:docMk/>
          <pc:sldMk cId="1980082294" sldId="277"/>
        </pc:sldMkLst>
        <pc:spChg chg="mod">
          <ac:chgData name="Keighley, Rachel E." userId="5ad85ff4-cca7-4b6a-a76d-3250c9dac7a7" providerId="ADAL" clId="{D89D8F29-41B2-E64E-86B1-CEAAC9C2674D}" dt="2022-10-24T11:46:17.908" v="728" actId="207"/>
          <ac:spMkLst>
            <pc:docMk/>
            <pc:sldMk cId="1980082294" sldId="277"/>
            <ac:spMk id="2" creationId="{E1EE3FA6-DD36-F73D-CCA2-3C35E12CA808}"/>
          </ac:spMkLst>
        </pc:spChg>
      </pc:sldChg>
      <pc:sldChg chg="modSp add mod setBg">
        <pc:chgData name="Keighley, Rachel E." userId="5ad85ff4-cca7-4b6a-a76d-3250c9dac7a7" providerId="ADAL" clId="{D89D8F29-41B2-E64E-86B1-CEAAC9C2674D}" dt="2022-10-24T11:46:28.191" v="729" actId="207"/>
        <pc:sldMkLst>
          <pc:docMk/>
          <pc:sldMk cId="4100154185" sldId="280"/>
        </pc:sldMkLst>
        <pc:spChg chg="mod">
          <ac:chgData name="Keighley, Rachel E." userId="5ad85ff4-cca7-4b6a-a76d-3250c9dac7a7" providerId="ADAL" clId="{D89D8F29-41B2-E64E-86B1-CEAAC9C2674D}" dt="2022-10-24T11:46:28.191" v="729" actId="207"/>
          <ac:spMkLst>
            <pc:docMk/>
            <pc:sldMk cId="4100154185" sldId="280"/>
            <ac:spMk id="3" creationId="{6BF97363-2362-2186-5F37-37C2430FE8CE}"/>
          </ac:spMkLst>
        </pc:spChg>
      </pc:sldChg>
      <pc:sldChg chg="modSp add mod setBg">
        <pc:chgData name="Keighley, Rachel E." userId="5ad85ff4-cca7-4b6a-a76d-3250c9dac7a7" providerId="ADAL" clId="{D89D8F29-41B2-E64E-86B1-CEAAC9C2674D}" dt="2022-10-24T11:47:31.062" v="741" actId="20577"/>
        <pc:sldMkLst>
          <pc:docMk/>
          <pc:sldMk cId="1949788371" sldId="281"/>
        </pc:sldMkLst>
        <pc:spChg chg="mod">
          <ac:chgData name="Keighley, Rachel E." userId="5ad85ff4-cca7-4b6a-a76d-3250c9dac7a7" providerId="ADAL" clId="{D89D8F29-41B2-E64E-86B1-CEAAC9C2674D}" dt="2022-10-24T11:46:34.742" v="731" actId="207"/>
          <ac:spMkLst>
            <pc:docMk/>
            <pc:sldMk cId="1949788371" sldId="281"/>
            <ac:spMk id="2" creationId="{6C4DBBE3-F871-07D2-B6D7-E5F808AE798F}"/>
          </ac:spMkLst>
        </pc:spChg>
        <pc:spChg chg="mod">
          <ac:chgData name="Keighley, Rachel E." userId="5ad85ff4-cca7-4b6a-a76d-3250c9dac7a7" providerId="ADAL" clId="{D89D8F29-41B2-E64E-86B1-CEAAC9C2674D}" dt="2022-10-24T11:47:31.062" v="741" actId="20577"/>
          <ac:spMkLst>
            <pc:docMk/>
            <pc:sldMk cId="1949788371" sldId="281"/>
            <ac:spMk id="3" creationId="{F3A9F08B-92E3-4021-84AA-817AE5169572}"/>
          </ac:spMkLst>
        </pc:spChg>
      </pc:sldChg>
      <pc:sldChg chg="modSp add mod">
        <pc:chgData name="Keighley, Rachel E." userId="5ad85ff4-cca7-4b6a-a76d-3250c9dac7a7" providerId="ADAL" clId="{D89D8F29-41B2-E64E-86B1-CEAAC9C2674D}" dt="2022-10-24T11:47:48.707" v="744" actId="207"/>
        <pc:sldMkLst>
          <pc:docMk/>
          <pc:sldMk cId="3416592053" sldId="284"/>
        </pc:sldMkLst>
        <pc:spChg chg="mod">
          <ac:chgData name="Keighley, Rachel E." userId="5ad85ff4-cca7-4b6a-a76d-3250c9dac7a7" providerId="ADAL" clId="{D89D8F29-41B2-E64E-86B1-CEAAC9C2674D}" dt="2022-10-24T11:47:39.493" v="742" actId="207"/>
          <ac:spMkLst>
            <pc:docMk/>
            <pc:sldMk cId="3416592053" sldId="284"/>
            <ac:spMk id="2" creationId="{7491499D-E4D6-BA1B-7580-865178B17984}"/>
          </ac:spMkLst>
        </pc:spChg>
        <pc:spChg chg="mod">
          <ac:chgData name="Keighley, Rachel E." userId="5ad85ff4-cca7-4b6a-a76d-3250c9dac7a7" providerId="ADAL" clId="{D89D8F29-41B2-E64E-86B1-CEAAC9C2674D}" dt="2022-10-24T11:47:48.707" v="744" actId="207"/>
          <ac:spMkLst>
            <pc:docMk/>
            <pc:sldMk cId="3416592053" sldId="284"/>
            <ac:spMk id="3" creationId="{C0D0432D-224B-A7FF-319F-AFE4C889E530}"/>
          </ac:spMkLst>
        </pc:spChg>
      </pc:sldChg>
      <pc:sldChg chg="modSp add mod">
        <pc:chgData name="Keighley, Rachel E." userId="5ad85ff4-cca7-4b6a-a76d-3250c9dac7a7" providerId="ADAL" clId="{D89D8F29-41B2-E64E-86B1-CEAAC9C2674D}" dt="2022-10-24T11:31:16.916" v="282" actId="14100"/>
        <pc:sldMkLst>
          <pc:docMk/>
          <pc:sldMk cId="3695687719" sldId="805"/>
        </pc:sldMkLst>
        <pc:graphicFrameChg chg="mod modGraphic">
          <ac:chgData name="Keighley, Rachel E." userId="5ad85ff4-cca7-4b6a-a76d-3250c9dac7a7" providerId="ADAL" clId="{D89D8F29-41B2-E64E-86B1-CEAAC9C2674D}" dt="2022-10-24T11:31:16.916" v="282" actId="14100"/>
          <ac:graphicFrameMkLst>
            <pc:docMk/>
            <pc:sldMk cId="3695687719" sldId="805"/>
            <ac:graphicFrameMk id="4" creationId="{B2A7A8FF-53AE-D598-14E1-12DE77C10C7B}"/>
          </ac:graphicFrameMkLst>
        </pc:graphicFrameChg>
      </pc:sldChg>
      <pc:sldChg chg="new del">
        <pc:chgData name="Keighley, Rachel E." userId="5ad85ff4-cca7-4b6a-a76d-3250c9dac7a7" providerId="ADAL" clId="{D89D8F29-41B2-E64E-86B1-CEAAC9C2674D}" dt="2022-10-24T11:32:06.930" v="286" actId="2696"/>
        <pc:sldMkLst>
          <pc:docMk/>
          <pc:sldMk cId="3334716274" sldId="806"/>
        </pc:sldMkLst>
      </pc:sldChg>
      <pc:sldChg chg="addSp modSp new mod modClrScheme chgLayout">
        <pc:chgData name="Keighley, Rachel E." userId="5ad85ff4-cca7-4b6a-a76d-3250c9dac7a7" providerId="ADAL" clId="{D89D8F29-41B2-E64E-86B1-CEAAC9C2674D}" dt="2022-10-24T11:42:34.848" v="579" actId="20577"/>
        <pc:sldMkLst>
          <pc:docMk/>
          <pc:sldMk cId="3607767086" sldId="806"/>
        </pc:sldMkLst>
        <pc:spChg chg="mod">
          <ac:chgData name="Keighley, Rachel E." userId="5ad85ff4-cca7-4b6a-a76d-3250c9dac7a7" providerId="ADAL" clId="{D89D8F29-41B2-E64E-86B1-CEAAC9C2674D}" dt="2022-10-24T11:42:34.848" v="579" actId="20577"/>
          <ac:spMkLst>
            <pc:docMk/>
            <pc:sldMk cId="3607767086" sldId="806"/>
            <ac:spMk id="2" creationId="{16C259AD-3977-CF70-6172-201A2D15F053}"/>
          </ac:spMkLst>
        </pc:spChg>
        <pc:spChg chg="mod">
          <ac:chgData name="Keighley, Rachel E." userId="5ad85ff4-cca7-4b6a-a76d-3250c9dac7a7" providerId="ADAL" clId="{D89D8F29-41B2-E64E-86B1-CEAAC9C2674D}" dt="2022-10-24T11:36:37.714" v="377" actId="207"/>
          <ac:spMkLst>
            <pc:docMk/>
            <pc:sldMk cId="3607767086" sldId="806"/>
            <ac:spMk id="3" creationId="{FFCB8A02-6CBA-0F60-D88E-4B5098DE265F}"/>
          </ac:spMkLst>
        </pc:spChg>
        <pc:picChg chg="add mod">
          <ac:chgData name="Keighley, Rachel E." userId="5ad85ff4-cca7-4b6a-a76d-3250c9dac7a7" providerId="ADAL" clId="{D89D8F29-41B2-E64E-86B1-CEAAC9C2674D}" dt="2022-10-24T11:36:34.518" v="376" actId="14100"/>
          <ac:picMkLst>
            <pc:docMk/>
            <pc:sldMk cId="3607767086" sldId="806"/>
            <ac:picMk id="5" creationId="{AB0A4DE2-16AA-1570-0BCA-39D0DD9566DB}"/>
          </ac:picMkLst>
        </pc:picChg>
      </pc:sldChg>
      <pc:sldChg chg="addSp delSp modSp new mod">
        <pc:chgData name="Keighley, Rachel E." userId="5ad85ff4-cca7-4b6a-a76d-3250c9dac7a7" providerId="ADAL" clId="{D89D8F29-41B2-E64E-86B1-CEAAC9C2674D}" dt="2022-10-24T11:42:09.336" v="560" actId="20577"/>
        <pc:sldMkLst>
          <pc:docMk/>
          <pc:sldMk cId="909998902" sldId="807"/>
        </pc:sldMkLst>
        <pc:spChg chg="mod">
          <ac:chgData name="Keighley, Rachel E." userId="5ad85ff4-cca7-4b6a-a76d-3250c9dac7a7" providerId="ADAL" clId="{D89D8F29-41B2-E64E-86B1-CEAAC9C2674D}" dt="2022-10-24T11:42:09.336" v="560" actId="20577"/>
          <ac:spMkLst>
            <pc:docMk/>
            <pc:sldMk cId="909998902" sldId="807"/>
            <ac:spMk id="2" creationId="{A699AE9A-20F6-E243-5105-3993CFF0FD02}"/>
          </ac:spMkLst>
        </pc:spChg>
        <pc:spChg chg="mod">
          <ac:chgData name="Keighley, Rachel E." userId="5ad85ff4-cca7-4b6a-a76d-3250c9dac7a7" providerId="ADAL" clId="{D89D8F29-41B2-E64E-86B1-CEAAC9C2674D}" dt="2022-10-24T11:41:21.190" v="540" actId="207"/>
          <ac:spMkLst>
            <pc:docMk/>
            <pc:sldMk cId="909998902" sldId="807"/>
            <ac:spMk id="3" creationId="{5B2F900D-77FB-0B10-5240-812CDBC635AC}"/>
          </ac:spMkLst>
        </pc:spChg>
        <pc:spChg chg="del">
          <ac:chgData name="Keighley, Rachel E." userId="5ad85ff4-cca7-4b6a-a76d-3250c9dac7a7" providerId="ADAL" clId="{D89D8F29-41B2-E64E-86B1-CEAAC9C2674D}" dt="2022-10-24T11:37:09.252" v="400" actId="478"/>
          <ac:spMkLst>
            <pc:docMk/>
            <pc:sldMk cId="909998902" sldId="807"/>
            <ac:spMk id="4" creationId="{5C5A41D2-0457-EC7F-6A37-435E5E924860}"/>
          </ac:spMkLst>
        </pc:spChg>
        <pc:picChg chg="add mod">
          <ac:chgData name="Keighley, Rachel E." userId="5ad85ff4-cca7-4b6a-a76d-3250c9dac7a7" providerId="ADAL" clId="{D89D8F29-41B2-E64E-86B1-CEAAC9C2674D}" dt="2022-10-24T11:41:50.085" v="545" actId="1076"/>
          <ac:picMkLst>
            <pc:docMk/>
            <pc:sldMk cId="909998902" sldId="807"/>
            <ac:picMk id="6" creationId="{72483F2E-82AF-03F6-96A8-5403FFFA4B40}"/>
          </ac:picMkLst>
        </pc:picChg>
      </pc:sldChg>
      <pc:sldChg chg="addSp delSp modSp add mod">
        <pc:chgData name="Keighley, Rachel E." userId="5ad85ff4-cca7-4b6a-a76d-3250c9dac7a7" providerId="ADAL" clId="{D89D8F29-41B2-E64E-86B1-CEAAC9C2674D}" dt="2022-10-24T11:46:09.383" v="727" actId="1582"/>
        <pc:sldMkLst>
          <pc:docMk/>
          <pc:sldMk cId="1225918658" sldId="808"/>
        </pc:sldMkLst>
        <pc:spChg chg="mod">
          <ac:chgData name="Keighley, Rachel E." userId="5ad85ff4-cca7-4b6a-a76d-3250c9dac7a7" providerId="ADAL" clId="{D89D8F29-41B2-E64E-86B1-CEAAC9C2674D}" dt="2022-10-24T11:44:55.603" v="678" actId="20577"/>
          <ac:spMkLst>
            <pc:docMk/>
            <pc:sldMk cId="1225918658" sldId="808"/>
            <ac:spMk id="2" creationId="{A699AE9A-20F6-E243-5105-3993CFF0FD02}"/>
          </ac:spMkLst>
        </pc:spChg>
        <pc:spChg chg="mod">
          <ac:chgData name="Keighley, Rachel E." userId="5ad85ff4-cca7-4b6a-a76d-3250c9dac7a7" providerId="ADAL" clId="{D89D8F29-41B2-E64E-86B1-CEAAC9C2674D}" dt="2022-10-24T11:45:13.195" v="721" actId="20577"/>
          <ac:spMkLst>
            <pc:docMk/>
            <pc:sldMk cId="1225918658" sldId="808"/>
            <ac:spMk id="3" creationId="{5B2F900D-77FB-0B10-5240-812CDBC635AC}"/>
          </ac:spMkLst>
        </pc:spChg>
        <pc:spChg chg="add mod">
          <ac:chgData name="Keighley, Rachel E." userId="5ad85ff4-cca7-4b6a-a76d-3250c9dac7a7" providerId="ADAL" clId="{D89D8F29-41B2-E64E-86B1-CEAAC9C2674D}" dt="2022-10-24T11:46:09.383" v="727" actId="1582"/>
          <ac:spMkLst>
            <pc:docMk/>
            <pc:sldMk cId="1225918658" sldId="808"/>
            <ac:spMk id="4" creationId="{2FE8E0D8-20EA-C5A6-8D03-7473E5B9EA90}"/>
          </ac:spMkLst>
        </pc:spChg>
        <pc:picChg chg="del">
          <ac:chgData name="Keighley, Rachel E." userId="5ad85ff4-cca7-4b6a-a76d-3250c9dac7a7" providerId="ADAL" clId="{D89D8F29-41B2-E64E-86B1-CEAAC9C2674D}" dt="2022-10-24T11:45:14.194" v="722" actId="478"/>
          <ac:picMkLst>
            <pc:docMk/>
            <pc:sldMk cId="1225918658" sldId="808"/>
            <ac:picMk id="6" creationId="{72483F2E-82AF-03F6-96A8-5403FFFA4B40}"/>
          </ac:picMkLst>
        </pc:picChg>
      </pc:sldChg>
      <pc:sldChg chg="addSp delSp modSp add mod">
        <pc:chgData name="Keighley, Rachel E." userId="5ad85ff4-cca7-4b6a-a76d-3250c9dac7a7" providerId="ADAL" clId="{D89D8F29-41B2-E64E-86B1-CEAAC9C2674D}" dt="2022-10-24T11:44:30.549" v="664" actId="1076"/>
        <pc:sldMkLst>
          <pc:docMk/>
          <pc:sldMk cId="1426543010" sldId="809"/>
        </pc:sldMkLst>
        <pc:spChg chg="mod">
          <ac:chgData name="Keighley, Rachel E." userId="5ad85ff4-cca7-4b6a-a76d-3250c9dac7a7" providerId="ADAL" clId="{D89D8F29-41B2-E64E-86B1-CEAAC9C2674D}" dt="2022-10-24T11:44:24.440" v="662" actId="14100"/>
          <ac:spMkLst>
            <pc:docMk/>
            <pc:sldMk cId="1426543010" sldId="809"/>
            <ac:spMk id="3" creationId="{FFCB8A02-6CBA-0F60-D88E-4B5098DE265F}"/>
          </ac:spMkLst>
        </pc:spChg>
        <pc:picChg chg="del">
          <ac:chgData name="Keighley, Rachel E." userId="5ad85ff4-cca7-4b6a-a76d-3250c9dac7a7" providerId="ADAL" clId="{D89D8F29-41B2-E64E-86B1-CEAAC9C2674D}" dt="2022-10-24T11:44:01.876" v="656" actId="478"/>
          <ac:picMkLst>
            <pc:docMk/>
            <pc:sldMk cId="1426543010" sldId="809"/>
            <ac:picMk id="5" creationId="{AB0A4DE2-16AA-1570-0BCA-39D0DD9566DB}"/>
          </ac:picMkLst>
        </pc:picChg>
        <pc:picChg chg="add mod">
          <ac:chgData name="Keighley, Rachel E." userId="5ad85ff4-cca7-4b6a-a76d-3250c9dac7a7" providerId="ADAL" clId="{D89D8F29-41B2-E64E-86B1-CEAAC9C2674D}" dt="2022-10-24T11:44:30.549" v="664" actId="1076"/>
          <ac:picMkLst>
            <pc:docMk/>
            <pc:sldMk cId="1426543010" sldId="809"/>
            <ac:picMk id="1026" creationId="{17BC85C3-B359-7068-695C-D71D15AF503F}"/>
          </ac:picMkLst>
        </pc:picChg>
      </pc:sldChg>
      <pc:sldChg chg="modSp new mod">
        <pc:chgData name="Keighley, Rachel E." userId="5ad85ff4-cca7-4b6a-a76d-3250c9dac7a7" providerId="ADAL" clId="{D89D8F29-41B2-E64E-86B1-CEAAC9C2674D}" dt="2022-10-24T12:22:39.818" v="802" actId="1076"/>
        <pc:sldMkLst>
          <pc:docMk/>
          <pc:sldMk cId="190809064" sldId="810"/>
        </pc:sldMkLst>
        <pc:spChg chg="mod">
          <ac:chgData name="Keighley, Rachel E." userId="5ad85ff4-cca7-4b6a-a76d-3250c9dac7a7" providerId="ADAL" clId="{D89D8F29-41B2-E64E-86B1-CEAAC9C2674D}" dt="2022-10-24T11:55:13.250" v="794" actId="20577"/>
          <ac:spMkLst>
            <pc:docMk/>
            <pc:sldMk cId="190809064" sldId="810"/>
            <ac:spMk id="2" creationId="{488CA025-B074-75BD-0B85-7C38186C473E}"/>
          </ac:spMkLst>
        </pc:spChg>
        <pc:spChg chg="mod">
          <ac:chgData name="Keighley, Rachel E." userId="5ad85ff4-cca7-4b6a-a76d-3250c9dac7a7" providerId="ADAL" clId="{D89D8F29-41B2-E64E-86B1-CEAAC9C2674D}" dt="2022-10-24T12:22:39.818" v="802" actId="1076"/>
          <ac:spMkLst>
            <pc:docMk/>
            <pc:sldMk cId="190809064" sldId="810"/>
            <ac:spMk id="3" creationId="{CDECC690-C00B-9F89-7E14-C3ACBF3D50C6}"/>
          </ac:spMkLst>
        </pc:spChg>
      </pc:sldChg>
      <pc:sldChg chg="addSp modSp new mod modNotesTx">
        <pc:chgData name="Keighley, Rachel E." userId="5ad85ff4-cca7-4b6a-a76d-3250c9dac7a7" providerId="ADAL" clId="{D89D8F29-41B2-E64E-86B1-CEAAC9C2674D}" dt="2022-10-24T12:49:15.766" v="1367" actId="1076"/>
        <pc:sldMkLst>
          <pc:docMk/>
          <pc:sldMk cId="1270653136" sldId="811"/>
        </pc:sldMkLst>
        <pc:spChg chg="mod">
          <ac:chgData name="Keighley, Rachel E." userId="5ad85ff4-cca7-4b6a-a76d-3250c9dac7a7" providerId="ADAL" clId="{D89D8F29-41B2-E64E-86B1-CEAAC9C2674D}" dt="2022-10-24T12:49:11.234" v="1366" actId="1076"/>
          <ac:spMkLst>
            <pc:docMk/>
            <pc:sldMk cId="1270653136" sldId="811"/>
            <ac:spMk id="2" creationId="{C7B35FA8-0A23-0B98-9ABE-E3EA109E37E2}"/>
          </ac:spMkLst>
        </pc:spChg>
        <pc:spChg chg="mod">
          <ac:chgData name="Keighley, Rachel E." userId="5ad85ff4-cca7-4b6a-a76d-3250c9dac7a7" providerId="ADAL" clId="{D89D8F29-41B2-E64E-86B1-CEAAC9C2674D}" dt="2022-10-24T12:26:29.238" v="879" actId="12"/>
          <ac:spMkLst>
            <pc:docMk/>
            <pc:sldMk cId="1270653136" sldId="811"/>
            <ac:spMk id="3" creationId="{2C4D434A-7507-30AE-C096-E4B0240613E9}"/>
          </ac:spMkLst>
        </pc:spChg>
        <pc:picChg chg="add mod">
          <ac:chgData name="Keighley, Rachel E." userId="5ad85ff4-cca7-4b6a-a76d-3250c9dac7a7" providerId="ADAL" clId="{D89D8F29-41B2-E64E-86B1-CEAAC9C2674D}" dt="2022-10-24T12:49:15.766" v="1367" actId="1076"/>
          <ac:picMkLst>
            <pc:docMk/>
            <pc:sldMk cId="1270653136" sldId="811"/>
            <ac:picMk id="3074" creationId="{B987051C-A046-D517-1FE4-483B4F147F0A}"/>
          </ac:picMkLst>
        </pc:picChg>
      </pc:sldChg>
      <pc:sldChg chg="addSp modSp add mod modNotesTx">
        <pc:chgData name="Keighley, Rachel E." userId="5ad85ff4-cca7-4b6a-a76d-3250c9dac7a7" providerId="ADAL" clId="{D89D8F29-41B2-E64E-86B1-CEAAC9C2674D}" dt="2022-10-24T12:49:44.320" v="1372" actId="1076"/>
        <pc:sldMkLst>
          <pc:docMk/>
          <pc:sldMk cId="3176638248" sldId="812"/>
        </pc:sldMkLst>
        <pc:spChg chg="mod">
          <ac:chgData name="Keighley, Rachel E." userId="5ad85ff4-cca7-4b6a-a76d-3250c9dac7a7" providerId="ADAL" clId="{D89D8F29-41B2-E64E-86B1-CEAAC9C2674D}" dt="2022-10-24T12:27:32.731" v="887" actId="255"/>
          <ac:spMkLst>
            <pc:docMk/>
            <pc:sldMk cId="3176638248" sldId="812"/>
            <ac:spMk id="2" creationId="{C7B35FA8-0A23-0B98-9ABE-E3EA109E37E2}"/>
          </ac:spMkLst>
        </pc:spChg>
        <pc:picChg chg="add mod">
          <ac:chgData name="Keighley, Rachel E." userId="5ad85ff4-cca7-4b6a-a76d-3250c9dac7a7" providerId="ADAL" clId="{D89D8F29-41B2-E64E-86B1-CEAAC9C2674D}" dt="2022-10-24T12:49:44.320" v="1372" actId="1076"/>
          <ac:picMkLst>
            <pc:docMk/>
            <pc:sldMk cId="3176638248" sldId="812"/>
            <ac:picMk id="4098" creationId="{7829240E-6D6A-0A69-9018-C3B8F02772B2}"/>
          </ac:picMkLst>
        </pc:picChg>
      </pc:sldChg>
      <pc:sldChg chg="addSp modSp add mod modNotesTx">
        <pc:chgData name="Keighley, Rachel E." userId="5ad85ff4-cca7-4b6a-a76d-3250c9dac7a7" providerId="ADAL" clId="{D89D8F29-41B2-E64E-86B1-CEAAC9C2674D}" dt="2022-10-24T12:50:46.938" v="1375" actId="1076"/>
        <pc:sldMkLst>
          <pc:docMk/>
          <pc:sldMk cId="1984478006" sldId="813"/>
        </pc:sldMkLst>
        <pc:spChg chg="mod">
          <ac:chgData name="Keighley, Rachel E." userId="5ad85ff4-cca7-4b6a-a76d-3250c9dac7a7" providerId="ADAL" clId="{D89D8F29-41B2-E64E-86B1-CEAAC9C2674D}" dt="2022-10-24T12:27:50.742" v="893" actId="5793"/>
          <ac:spMkLst>
            <pc:docMk/>
            <pc:sldMk cId="1984478006" sldId="813"/>
            <ac:spMk id="2" creationId="{C7B35FA8-0A23-0B98-9ABE-E3EA109E37E2}"/>
          </ac:spMkLst>
        </pc:spChg>
        <pc:spChg chg="mod">
          <ac:chgData name="Keighley, Rachel E." userId="5ad85ff4-cca7-4b6a-a76d-3250c9dac7a7" providerId="ADAL" clId="{D89D8F29-41B2-E64E-86B1-CEAAC9C2674D}" dt="2022-10-24T12:28:00.640" v="895" actId="20577"/>
          <ac:spMkLst>
            <pc:docMk/>
            <pc:sldMk cId="1984478006" sldId="813"/>
            <ac:spMk id="3" creationId="{2C4D434A-7507-30AE-C096-E4B0240613E9}"/>
          </ac:spMkLst>
        </pc:spChg>
        <pc:picChg chg="add mod">
          <ac:chgData name="Keighley, Rachel E." userId="5ad85ff4-cca7-4b6a-a76d-3250c9dac7a7" providerId="ADAL" clId="{D89D8F29-41B2-E64E-86B1-CEAAC9C2674D}" dt="2022-10-24T12:50:46.938" v="1375" actId="1076"/>
          <ac:picMkLst>
            <pc:docMk/>
            <pc:sldMk cId="1984478006" sldId="813"/>
            <ac:picMk id="5122" creationId="{69E94294-1B25-828A-38A2-5F1B4359A6DB}"/>
          </ac:picMkLst>
        </pc:picChg>
      </pc:sldChg>
      <pc:sldChg chg="addSp modSp new mod modNotesTx">
        <pc:chgData name="Keighley, Rachel E." userId="5ad85ff4-cca7-4b6a-a76d-3250c9dac7a7" providerId="ADAL" clId="{D89D8F29-41B2-E64E-86B1-CEAAC9C2674D}" dt="2022-10-24T12:51:17.303" v="1378" actId="1076"/>
        <pc:sldMkLst>
          <pc:docMk/>
          <pc:sldMk cId="2971094550" sldId="814"/>
        </pc:sldMkLst>
        <pc:spChg chg="mod">
          <ac:chgData name="Keighley, Rachel E." userId="5ad85ff4-cca7-4b6a-a76d-3250c9dac7a7" providerId="ADAL" clId="{D89D8F29-41B2-E64E-86B1-CEAAC9C2674D}" dt="2022-10-24T12:28:28.900" v="903" actId="207"/>
          <ac:spMkLst>
            <pc:docMk/>
            <pc:sldMk cId="2971094550" sldId="814"/>
            <ac:spMk id="2" creationId="{F983E3EA-215C-0A90-3F74-D60432C0BB2A}"/>
          </ac:spMkLst>
        </pc:spChg>
        <pc:picChg chg="add mod">
          <ac:chgData name="Keighley, Rachel E." userId="5ad85ff4-cca7-4b6a-a76d-3250c9dac7a7" providerId="ADAL" clId="{D89D8F29-41B2-E64E-86B1-CEAAC9C2674D}" dt="2022-10-24T12:51:17.303" v="1378" actId="1076"/>
          <ac:picMkLst>
            <pc:docMk/>
            <pc:sldMk cId="2971094550" sldId="814"/>
            <ac:picMk id="6146" creationId="{F2471768-BB69-71BC-1A36-01906CBA35B4}"/>
          </ac:picMkLst>
        </pc:picChg>
      </pc:sldChg>
      <pc:sldChg chg="addSp delSp modSp add mod">
        <pc:chgData name="Keighley, Rachel E." userId="5ad85ff4-cca7-4b6a-a76d-3250c9dac7a7" providerId="ADAL" clId="{D89D8F29-41B2-E64E-86B1-CEAAC9C2674D}" dt="2022-10-24T12:32:58.200" v="1120" actId="1076"/>
        <pc:sldMkLst>
          <pc:docMk/>
          <pc:sldMk cId="1938095928" sldId="815"/>
        </pc:sldMkLst>
        <pc:spChg chg="mod">
          <ac:chgData name="Keighley, Rachel E." userId="5ad85ff4-cca7-4b6a-a76d-3250c9dac7a7" providerId="ADAL" clId="{D89D8F29-41B2-E64E-86B1-CEAAC9C2674D}" dt="2022-10-24T12:28:47.788" v="916" actId="20577"/>
          <ac:spMkLst>
            <pc:docMk/>
            <pc:sldMk cId="1938095928" sldId="815"/>
            <ac:spMk id="2" creationId="{A699AE9A-20F6-E243-5105-3993CFF0FD02}"/>
          </ac:spMkLst>
        </pc:spChg>
        <pc:spChg chg="mod">
          <ac:chgData name="Keighley, Rachel E." userId="5ad85ff4-cca7-4b6a-a76d-3250c9dac7a7" providerId="ADAL" clId="{D89D8F29-41B2-E64E-86B1-CEAAC9C2674D}" dt="2022-10-24T12:31:52.174" v="1048" actId="1076"/>
          <ac:spMkLst>
            <pc:docMk/>
            <pc:sldMk cId="1938095928" sldId="815"/>
            <ac:spMk id="3" creationId="{5B2F900D-77FB-0B10-5240-812CDBC635AC}"/>
          </ac:spMkLst>
        </pc:spChg>
        <pc:spChg chg="del">
          <ac:chgData name="Keighley, Rachel E." userId="5ad85ff4-cca7-4b6a-a76d-3250c9dac7a7" providerId="ADAL" clId="{D89D8F29-41B2-E64E-86B1-CEAAC9C2674D}" dt="2022-10-24T12:31:28.581" v="1042" actId="478"/>
          <ac:spMkLst>
            <pc:docMk/>
            <pc:sldMk cId="1938095928" sldId="815"/>
            <ac:spMk id="4" creationId="{2FE8E0D8-20EA-C5A6-8D03-7473E5B9EA90}"/>
          </ac:spMkLst>
        </pc:spChg>
        <pc:spChg chg="add mod">
          <ac:chgData name="Keighley, Rachel E." userId="5ad85ff4-cca7-4b6a-a76d-3250c9dac7a7" providerId="ADAL" clId="{D89D8F29-41B2-E64E-86B1-CEAAC9C2674D}" dt="2022-10-24T12:32:18.187" v="1071" actId="1076"/>
          <ac:spMkLst>
            <pc:docMk/>
            <pc:sldMk cId="1938095928" sldId="815"/>
            <ac:spMk id="5" creationId="{1628999A-18FB-AB09-1769-33C5EBDCB94A}"/>
          </ac:spMkLst>
        </pc:spChg>
        <pc:spChg chg="add mod">
          <ac:chgData name="Keighley, Rachel E." userId="5ad85ff4-cca7-4b6a-a76d-3250c9dac7a7" providerId="ADAL" clId="{D89D8F29-41B2-E64E-86B1-CEAAC9C2674D}" dt="2022-10-24T12:32:26.262" v="1076" actId="20577"/>
          <ac:spMkLst>
            <pc:docMk/>
            <pc:sldMk cId="1938095928" sldId="815"/>
            <ac:spMk id="8" creationId="{160B5BAD-43BC-0129-8196-611AD479E567}"/>
          </ac:spMkLst>
        </pc:spChg>
        <pc:spChg chg="add mod">
          <ac:chgData name="Keighley, Rachel E." userId="5ad85ff4-cca7-4b6a-a76d-3250c9dac7a7" providerId="ADAL" clId="{D89D8F29-41B2-E64E-86B1-CEAAC9C2674D}" dt="2022-10-24T12:32:35.910" v="1097" actId="20577"/>
          <ac:spMkLst>
            <pc:docMk/>
            <pc:sldMk cId="1938095928" sldId="815"/>
            <ac:spMk id="9" creationId="{7D41D4DB-712F-C16E-0E7B-CE7E57282CCE}"/>
          </ac:spMkLst>
        </pc:spChg>
        <pc:spChg chg="add mod">
          <ac:chgData name="Keighley, Rachel E." userId="5ad85ff4-cca7-4b6a-a76d-3250c9dac7a7" providerId="ADAL" clId="{D89D8F29-41B2-E64E-86B1-CEAAC9C2674D}" dt="2022-10-24T12:32:49.535" v="1113" actId="1076"/>
          <ac:spMkLst>
            <pc:docMk/>
            <pc:sldMk cId="1938095928" sldId="815"/>
            <ac:spMk id="10" creationId="{F608D615-DA9C-694D-9FE8-33EB6188AB77}"/>
          </ac:spMkLst>
        </pc:spChg>
        <pc:spChg chg="add mod">
          <ac:chgData name="Keighley, Rachel E." userId="5ad85ff4-cca7-4b6a-a76d-3250c9dac7a7" providerId="ADAL" clId="{D89D8F29-41B2-E64E-86B1-CEAAC9C2674D}" dt="2022-10-24T12:32:58.200" v="1120" actId="1076"/>
          <ac:spMkLst>
            <pc:docMk/>
            <pc:sldMk cId="1938095928" sldId="815"/>
            <ac:spMk id="11" creationId="{40119BFB-3D5D-A39C-2C96-6613E42C217E}"/>
          </ac:spMkLst>
        </pc:spChg>
        <pc:picChg chg="add mod">
          <ac:chgData name="Keighley, Rachel E." userId="5ad85ff4-cca7-4b6a-a76d-3250c9dac7a7" providerId="ADAL" clId="{D89D8F29-41B2-E64E-86B1-CEAAC9C2674D}" dt="2022-10-24T12:31:45.222" v="1047" actId="732"/>
          <ac:picMkLst>
            <pc:docMk/>
            <pc:sldMk cId="1938095928" sldId="815"/>
            <ac:picMk id="2050" creationId="{6A95D83A-83DF-A1FE-EF55-9AA44561D9A3}"/>
          </ac:picMkLst>
        </pc:picChg>
        <pc:picChg chg="add del">
          <ac:chgData name="Keighley, Rachel E." userId="5ad85ff4-cca7-4b6a-a76d-3250c9dac7a7" providerId="ADAL" clId="{D89D8F29-41B2-E64E-86B1-CEAAC9C2674D}" dt="2022-10-24T12:32:08.871" v="1068"/>
          <ac:picMkLst>
            <pc:docMk/>
            <pc:sldMk cId="1938095928" sldId="815"/>
            <ac:picMk id="2052" creationId="{EE82751C-CCCF-35C5-1E1C-072C7FC13B23}"/>
          </ac:picMkLst>
        </pc:picChg>
      </pc:sldChg>
      <pc:sldChg chg="addSp modSp new mod">
        <pc:chgData name="Keighley, Rachel E." userId="5ad85ff4-cca7-4b6a-a76d-3250c9dac7a7" providerId="ADAL" clId="{D89D8F29-41B2-E64E-86B1-CEAAC9C2674D}" dt="2022-10-24T12:52:10.429" v="1381" actId="1076"/>
        <pc:sldMkLst>
          <pc:docMk/>
          <pc:sldMk cId="3608486871" sldId="816"/>
        </pc:sldMkLst>
        <pc:spChg chg="mod">
          <ac:chgData name="Keighley, Rachel E." userId="5ad85ff4-cca7-4b6a-a76d-3250c9dac7a7" providerId="ADAL" clId="{D89D8F29-41B2-E64E-86B1-CEAAC9C2674D}" dt="2022-10-24T12:34:20.895" v="1188" actId="27636"/>
          <ac:spMkLst>
            <pc:docMk/>
            <pc:sldMk cId="3608486871" sldId="816"/>
            <ac:spMk id="2" creationId="{05C1155D-5EB0-86B9-5A00-6D7680B1EA5A}"/>
          </ac:spMkLst>
        </pc:spChg>
        <pc:picChg chg="add mod">
          <ac:chgData name="Keighley, Rachel E." userId="5ad85ff4-cca7-4b6a-a76d-3250c9dac7a7" providerId="ADAL" clId="{D89D8F29-41B2-E64E-86B1-CEAAC9C2674D}" dt="2022-10-24T12:52:10.429" v="1381" actId="1076"/>
          <ac:picMkLst>
            <pc:docMk/>
            <pc:sldMk cId="3608486871" sldId="816"/>
            <ac:picMk id="7170" creationId="{03552698-355D-CE53-2EE6-CF0F908E0D58}"/>
          </ac:picMkLst>
        </pc:picChg>
      </pc:sldChg>
      <pc:sldChg chg="addSp delSp modSp new mod modClrScheme chgLayout">
        <pc:chgData name="Keighley, Rachel E." userId="5ad85ff4-cca7-4b6a-a76d-3250c9dac7a7" providerId="ADAL" clId="{D89D8F29-41B2-E64E-86B1-CEAAC9C2674D}" dt="2022-10-24T12:35:57.138" v="1335" actId="207"/>
        <pc:sldMkLst>
          <pc:docMk/>
          <pc:sldMk cId="1226820726" sldId="817"/>
        </pc:sldMkLst>
        <pc:spChg chg="mod">
          <ac:chgData name="Keighley, Rachel E." userId="5ad85ff4-cca7-4b6a-a76d-3250c9dac7a7" providerId="ADAL" clId="{D89D8F29-41B2-E64E-86B1-CEAAC9C2674D}" dt="2022-10-24T12:35:57.138" v="1335" actId="207"/>
          <ac:spMkLst>
            <pc:docMk/>
            <pc:sldMk cId="1226820726" sldId="817"/>
            <ac:spMk id="2" creationId="{1CA343F0-A624-99EA-6B67-80968456FA09}"/>
          </ac:spMkLst>
        </pc:spChg>
        <pc:spChg chg="del">
          <ac:chgData name="Keighley, Rachel E." userId="5ad85ff4-cca7-4b6a-a76d-3250c9dac7a7" providerId="ADAL" clId="{D89D8F29-41B2-E64E-86B1-CEAAC9C2674D}" dt="2022-10-24T12:35:53.226" v="1334" actId="26606"/>
          <ac:spMkLst>
            <pc:docMk/>
            <pc:sldMk cId="1226820726" sldId="817"/>
            <ac:spMk id="3" creationId="{A30DE155-1ECC-1DFF-B78D-3F237D2C65B5}"/>
          </ac:spMkLst>
        </pc:spChg>
        <pc:spChg chg="del mod">
          <ac:chgData name="Keighley, Rachel E." userId="5ad85ff4-cca7-4b6a-a76d-3250c9dac7a7" providerId="ADAL" clId="{D89D8F29-41B2-E64E-86B1-CEAAC9C2674D}" dt="2022-10-24T12:35:53.226" v="1334" actId="26606"/>
          <ac:spMkLst>
            <pc:docMk/>
            <pc:sldMk cId="1226820726" sldId="817"/>
            <ac:spMk id="4" creationId="{B4150ED9-67BF-9C1B-FF0D-C724F0F05751}"/>
          </ac:spMkLst>
        </pc:spChg>
        <pc:graphicFrameChg chg="add mod">
          <ac:chgData name="Keighley, Rachel E." userId="5ad85ff4-cca7-4b6a-a76d-3250c9dac7a7" providerId="ADAL" clId="{D89D8F29-41B2-E64E-86B1-CEAAC9C2674D}" dt="2022-10-24T12:35:53.226" v="1334" actId="26606"/>
          <ac:graphicFrameMkLst>
            <pc:docMk/>
            <pc:sldMk cId="1226820726" sldId="817"/>
            <ac:graphicFrameMk id="6" creationId="{E4B177E3-565F-6D0F-508D-3B6580D12FAC}"/>
          </ac:graphicFrameMkLst>
        </pc:graphicFrameChg>
      </pc:sldChg>
      <pc:sldChg chg="addSp delSp modSp new mod">
        <pc:chgData name="Keighley, Rachel E." userId="5ad85ff4-cca7-4b6a-a76d-3250c9dac7a7" providerId="ADAL" clId="{D89D8F29-41B2-E64E-86B1-CEAAC9C2674D}" dt="2022-10-24T12:46:37.535" v="1363" actId="1076"/>
        <pc:sldMkLst>
          <pc:docMk/>
          <pc:sldMk cId="1241008779" sldId="818"/>
        </pc:sldMkLst>
        <pc:spChg chg="mod">
          <ac:chgData name="Keighley, Rachel E." userId="5ad85ff4-cca7-4b6a-a76d-3250c9dac7a7" providerId="ADAL" clId="{D89D8F29-41B2-E64E-86B1-CEAAC9C2674D}" dt="2022-10-24T12:46:31.454" v="1361" actId="207"/>
          <ac:spMkLst>
            <pc:docMk/>
            <pc:sldMk cId="1241008779" sldId="818"/>
            <ac:spMk id="2" creationId="{31DA1FAB-9CF2-E2BD-88F9-65191D853449}"/>
          </ac:spMkLst>
        </pc:spChg>
        <pc:spChg chg="mod">
          <ac:chgData name="Keighley, Rachel E." userId="5ad85ff4-cca7-4b6a-a76d-3250c9dac7a7" providerId="ADAL" clId="{D89D8F29-41B2-E64E-86B1-CEAAC9C2674D}" dt="2022-10-24T12:46:35.226" v="1362" actId="207"/>
          <ac:spMkLst>
            <pc:docMk/>
            <pc:sldMk cId="1241008779" sldId="818"/>
            <ac:spMk id="3" creationId="{0545CFB4-3909-D9C7-DE33-DC69B4768A4A}"/>
          </ac:spMkLst>
        </pc:spChg>
        <pc:spChg chg="del">
          <ac:chgData name="Keighley, Rachel E." userId="5ad85ff4-cca7-4b6a-a76d-3250c9dac7a7" providerId="ADAL" clId="{D89D8F29-41B2-E64E-86B1-CEAAC9C2674D}" dt="2022-10-24T12:36:05.638" v="1346" actId="478"/>
          <ac:spMkLst>
            <pc:docMk/>
            <pc:sldMk cId="1241008779" sldId="818"/>
            <ac:spMk id="4" creationId="{76ED888E-BF7D-6EA0-8AFB-44AAB3FE6337}"/>
          </ac:spMkLst>
        </pc:spChg>
        <pc:spChg chg="add del mod">
          <ac:chgData name="Keighley, Rachel E." userId="5ad85ff4-cca7-4b6a-a76d-3250c9dac7a7" providerId="ADAL" clId="{D89D8F29-41B2-E64E-86B1-CEAAC9C2674D}" dt="2022-10-24T12:45:58.672" v="1357"/>
          <ac:spMkLst>
            <pc:docMk/>
            <pc:sldMk cId="1241008779" sldId="818"/>
            <ac:spMk id="5" creationId="{01072E8A-1678-FBF5-466F-4C8AFF01E98F}"/>
          </ac:spMkLst>
        </pc:spChg>
        <pc:picChg chg="add mod">
          <ac:chgData name="Keighley, Rachel E." userId="5ad85ff4-cca7-4b6a-a76d-3250c9dac7a7" providerId="ADAL" clId="{D89D8F29-41B2-E64E-86B1-CEAAC9C2674D}" dt="2022-10-24T12:46:37.535" v="1363" actId="1076"/>
          <ac:picMkLst>
            <pc:docMk/>
            <pc:sldMk cId="1241008779" sldId="818"/>
            <ac:picMk id="7" creationId="{82DE60C8-6664-C3E0-767E-85F8BC1285F6}"/>
          </ac:picMkLst>
        </pc:picChg>
      </pc:sldChg>
    </pc:docChg>
  </pc:docChgLst>
  <pc:docChgLst>
    <pc:chgData name="Keighley, Rachel E." userId="5ad85ff4-cca7-4b6a-a76d-3250c9dac7a7" providerId="ADAL" clId="{0D6B058E-F8AD-B24C-8FEB-0215371DA3CD}"/>
    <pc:docChg chg="custSel addSld delSld modSld">
      <pc:chgData name="Keighley, Rachel E." userId="5ad85ff4-cca7-4b6a-a76d-3250c9dac7a7" providerId="ADAL" clId="{0D6B058E-F8AD-B24C-8FEB-0215371DA3CD}" dt="2022-11-11T09:07:18.406" v="360" actId="14100"/>
      <pc:docMkLst>
        <pc:docMk/>
      </pc:docMkLst>
      <pc:sldChg chg="modSp mod">
        <pc:chgData name="Keighley, Rachel E." userId="5ad85ff4-cca7-4b6a-a76d-3250c9dac7a7" providerId="ADAL" clId="{0D6B058E-F8AD-B24C-8FEB-0215371DA3CD}" dt="2022-11-09T08:55:12.486" v="351" actId="20577"/>
        <pc:sldMkLst>
          <pc:docMk/>
          <pc:sldMk cId="1967369778" sldId="261"/>
        </pc:sldMkLst>
        <pc:spChg chg="mod">
          <ac:chgData name="Keighley, Rachel E." userId="5ad85ff4-cca7-4b6a-a76d-3250c9dac7a7" providerId="ADAL" clId="{0D6B058E-F8AD-B24C-8FEB-0215371DA3CD}" dt="2022-11-09T08:55:12.486" v="351" actId="20577"/>
          <ac:spMkLst>
            <pc:docMk/>
            <pc:sldMk cId="1967369778" sldId="261"/>
            <ac:spMk id="2" creationId="{34E989DE-C761-6F09-1C8A-3EF162F4BF7B}"/>
          </ac:spMkLst>
        </pc:spChg>
      </pc:sldChg>
      <pc:sldChg chg="del">
        <pc:chgData name="Keighley, Rachel E." userId="5ad85ff4-cca7-4b6a-a76d-3250c9dac7a7" providerId="ADAL" clId="{0D6B058E-F8AD-B24C-8FEB-0215371DA3CD}" dt="2022-11-04T13:50:52.353" v="187" actId="2696"/>
        <pc:sldMkLst>
          <pc:docMk/>
          <pc:sldMk cId="126876865" sldId="262"/>
        </pc:sldMkLst>
      </pc:sldChg>
      <pc:sldChg chg="modSp del mod">
        <pc:chgData name="Keighley, Rachel E." userId="5ad85ff4-cca7-4b6a-a76d-3250c9dac7a7" providerId="ADAL" clId="{0D6B058E-F8AD-B24C-8FEB-0215371DA3CD}" dt="2022-11-04T13:51:14.380" v="188" actId="2696"/>
        <pc:sldMkLst>
          <pc:docMk/>
          <pc:sldMk cId="2808991782" sldId="274"/>
        </pc:sldMkLst>
        <pc:picChg chg="mod">
          <ac:chgData name="Keighley, Rachel E." userId="5ad85ff4-cca7-4b6a-a76d-3250c9dac7a7" providerId="ADAL" clId="{0D6B058E-F8AD-B24C-8FEB-0215371DA3CD}" dt="2022-11-04T12:38:39.956" v="18" actId="1036"/>
          <ac:picMkLst>
            <pc:docMk/>
            <pc:sldMk cId="2808991782" sldId="274"/>
            <ac:picMk id="4" creationId="{CCC43C46-A29B-14EE-7D73-4E4E9DC0D4FA}"/>
          </ac:picMkLst>
        </pc:picChg>
      </pc:sldChg>
      <pc:sldChg chg="modSp mod modNotesTx">
        <pc:chgData name="Keighley, Rachel E." userId="5ad85ff4-cca7-4b6a-a76d-3250c9dac7a7" providerId="ADAL" clId="{0D6B058E-F8AD-B24C-8FEB-0215371DA3CD}" dt="2022-11-04T13:54:51.853" v="257" actId="403"/>
        <pc:sldMkLst>
          <pc:docMk/>
          <pc:sldMk cId="1241043420" sldId="276"/>
        </pc:sldMkLst>
        <pc:spChg chg="mod">
          <ac:chgData name="Keighley, Rachel E." userId="5ad85ff4-cca7-4b6a-a76d-3250c9dac7a7" providerId="ADAL" clId="{0D6B058E-F8AD-B24C-8FEB-0215371DA3CD}" dt="2022-11-04T13:54:51.853" v="257" actId="403"/>
          <ac:spMkLst>
            <pc:docMk/>
            <pc:sldMk cId="1241043420" sldId="276"/>
            <ac:spMk id="3" creationId="{7328C37D-68E9-BAD7-03BD-DAF963A0ACB0}"/>
          </ac:spMkLst>
        </pc:spChg>
      </pc:sldChg>
      <pc:sldChg chg="modSp mod modClrScheme chgLayout modNotesTx">
        <pc:chgData name="Keighley, Rachel E." userId="5ad85ff4-cca7-4b6a-a76d-3250c9dac7a7" providerId="ADAL" clId="{0D6B058E-F8AD-B24C-8FEB-0215371DA3CD}" dt="2022-11-04T13:56:36.628" v="298" actId="20577"/>
        <pc:sldMkLst>
          <pc:docMk/>
          <pc:sldMk cId="4100154185" sldId="280"/>
        </pc:sldMkLst>
        <pc:spChg chg="mod">
          <ac:chgData name="Keighley, Rachel E." userId="5ad85ff4-cca7-4b6a-a76d-3250c9dac7a7" providerId="ADAL" clId="{0D6B058E-F8AD-B24C-8FEB-0215371DA3CD}" dt="2022-11-04T13:56:08.381" v="293" actId="207"/>
          <ac:spMkLst>
            <pc:docMk/>
            <pc:sldMk cId="4100154185" sldId="280"/>
            <ac:spMk id="2" creationId="{7EF75132-A191-EA82-6499-488229177792}"/>
          </ac:spMkLst>
        </pc:spChg>
        <pc:spChg chg="mod ord">
          <ac:chgData name="Keighley, Rachel E." userId="5ad85ff4-cca7-4b6a-a76d-3250c9dac7a7" providerId="ADAL" clId="{0D6B058E-F8AD-B24C-8FEB-0215371DA3CD}" dt="2022-11-04T13:56:10.245" v="294" actId="207"/>
          <ac:spMkLst>
            <pc:docMk/>
            <pc:sldMk cId="4100154185" sldId="280"/>
            <ac:spMk id="3" creationId="{6BF97363-2362-2186-5F37-37C2430FE8CE}"/>
          </ac:spMkLst>
        </pc:spChg>
        <pc:picChg chg="mod">
          <ac:chgData name="Keighley, Rachel E." userId="5ad85ff4-cca7-4b6a-a76d-3250c9dac7a7" providerId="ADAL" clId="{0D6B058E-F8AD-B24C-8FEB-0215371DA3CD}" dt="2022-11-04T13:56:04.540" v="292" actId="26606"/>
          <ac:picMkLst>
            <pc:docMk/>
            <pc:sldMk cId="4100154185" sldId="280"/>
            <ac:picMk id="5" creationId="{DCA5B86F-75A4-0FB9-9823-63048127C43A}"/>
          </ac:picMkLst>
        </pc:picChg>
      </pc:sldChg>
      <pc:sldChg chg="addSp delSp modSp mod modClrScheme chgLayout modNotesTx">
        <pc:chgData name="Keighley, Rachel E." userId="5ad85ff4-cca7-4b6a-a76d-3250c9dac7a7" providerId="ADAL" clId="{0D6B058E-F8AD-B24C-8FEB-0215371DA3CD}" dt="2022-11-04T13:56:51.917" v="300" actId="207"/>
        <pc:sldMkLst>
          <pc:docMk/>
          <pc:sldMk cId="1949788371" sldId="281"/>
        </pc:sldMkLst>
        <pc:spChg chg="mod">
          <ac:chgData name="Keighley, Rachel E." userId="5ad85ff4-cca7-4b6a-a76d-3250c9dac7a7" providerId="ADAL" clId="{0D6B058E-F8AD-B24C-8FEB-0215371DA3CD}" dt="2022-11-04T13:56:51.917" v="300" actId="207"/>
          <ac:spMkLst>
            <pc:docMk/>
            <pc:sldMk cId="1949788371" sldId="281"/>
            <ac:spMk id="2" creationId="{6C4DBBE3-F871-07D2-B6D7-E5F808AE798F}"/>
          </ac:spMkLst>
        </pc:spChg>
        <pc:spChg chg="del">
          <ac:chgData name="Keighley, Rachel E." userId="5ad85ff4-cca7-4b6a-a76d-3250c9dac7a7" providerId="ADAL" clId="{0D6B058E-F8AD-B24C-8FEB-0215371DA3CD}" dt="2022-11-04T13:56:49.050" v="299" actId="26606"/>
          <ac:spMkLst>
            <pc:docMk/>
            <pc:sldMk cId="1949788371" sldId="281"/>
            <ac:spMk id="3" creationId="{F3A9F08B-92E3-4021-84AA-817AE5169572}"/>
          </ac:spMkLst>
        </pc:spChg>
        <pc:spChg chg="add mod">
          <ac:chgData name="Keighley, Rachel E." userId="5ad85ff4-cca7-4b6a-a76d-3250c9dac7a7" providerId="ADAL" clId="{0D6B058E-F8AD-B24C-8FEB-0215371DA3CD}" dt="2022-11-04T13:56:49.050" v="299" actId="26606"/>
          <ac:spMkLst>
            <pc:docMk/>
            <pc:sldMk cId="1949788371" sldId="281"/>
            <ac:spMk id="9" creationId="{8A1F3927-CDC6-38A4-A5F4-1A24AFF89804}"/>
          </ac:spMkLst>
        </pc:spChg>
        <pc:graphicFrameChg chg="add mod">
          <ac:chgData name="Keighley, Rachel E." userId="5ad85ff4-cca7-4b6a-a76d-3250c9dac7a7" providerId="ADAL" clId="{0D6B058E-F8AD-B24C-8FEB-0215371DA3CD}" dt="2022-11-04T13:56:49.050" v="299" actId="26606"/>
          <ac:graphicFrameMkLst>
            <pc:docMk/>
            <pc:sldMk cId="1949788371" sldId="281"/>
            <ac:graphicFrameMk id="5" creationId="{0F316DDE-0447-8EB0-750A-865967C26002}"/>
          </ac:graphicFrameMkLst>
        </pc:graphicFrameChg>
      </pc:sldChg>
      <pc:sldChg chg="del">
        <pc:chgData name="Keighley, Rachel E." userId="5ad85ff4-cca7-4b6a-a76d-3250c9dac7a7" providerId="ADAL" clId="{0D6B058E-F8AD-B24C-8FEB-0215371DA3CD}" dt="2022-11-04T12:50:29.318" v="176" actId="2696"/>
        <pc:sldMkLst>
          <pc:docMk/>
          <pc:sldMk cId="3416592053" sldId="284"/>
        </pc:sldMkLst>
      </pc:sldChg>
      <pc:sldChg chg="addSp modSp mod modAnim">
        <pc:chgData name="Keighley, Rachel E." userId="5ad85ff4-cca7-4b6a-a76d-3250c9dac7a7" providerId="ADAL" clId="{0D6B058E-F8AD-B24C-8FEB-0215371DA3CD}" dt="2022-11-04T13:52:20.096" v="197"/>
        <pc:sldMkLst>
          <pc:docMk/>
          <pc:sldMk cId="3695687719" sldId="805"/>
        </pc:sldMkLst>
        <pc:spChg chg="add mod">
          <ac:chgData name="Keighley, Rachel E." userId="5ad85ff4-cca7-4b6a-a76d-3250c9dac7a7" providerId="ADAL" clId="{0D6B058E-F8AD-B24C-8FEB-0215371DA3CD}" dt="2022-11-04T13:51:35.969" v="191" actId="207"/>
          <ac:spMkLst>
            <pc:docMk/>
            <pc:sldMk cId="3695687719" sldId="805"/>
            <ac:spMk id="5" creationId="{4CA24278-2360-5231-4D87-5EF89C96729E}"/>
          </ac:spMkLst>
        </pc:spChg>
      </pc:sldChg>
      <pc:sldChg chg="modSp mod">
        <pc:chgData name="Keighley, Rachel E." userId="5ad85ff4-cca7-4b6a-a76d-3250c9dac7a7" providerId="ADAL" clId="{0D6B058E-F8AD-B24C-8FEB-0215371DA3CD}" dt="2022-11-04T14:00:29.465" v="322" actId="20577"/>
        <pc:sldMkLst>
          <pc:docMk/>
          <pc:sldMk cId="190809064" sldId="810"/>
        </pc:sldMkLst>
        <pc:spChg chg="mod">
          <ac:chgData name="Keighley, Rachel E." userId="5ad85ff4-cca7-4b6a-a76d-3250c9dac7a7" providerId="ADAL" clId="{0D6B058E-F8AD-B24C-8FEB-0215371DA3CD}" dt="2022-11-04T14:00:29.465" v="322" actId="20577"/>
          <ac:spMkLst>
            <pc:docMk/>
            <pc:sldMk cId="190809064" sldId="810"/>
            <ac:spMk id="3" creationId="{CDECC690-C00B-9F89-7E14-C3ACBF3D50C6}"/>
          </ac:spMkLst>
        </pc:spChg>
      </pc:sldChg>
      <pc:sldChg chg="addSp delSp modSp del mod">
        <pc:chgData name="Keighley, Rachel E." userId="5ad85ff4-cca7-4b6a-a76d-3250c9dac7a7" providerId="ADAL" clId="{0D6B058E-F8AD-B24C-8FEB-0215371DA3CD}" dt="2022-11-04T12:44:56.353" v="36" actId="2696"/>
        <pc:sldMkLst>
          <pc:docMk/>
          <pc:sldMk cId="1270653136" sldId="811"/>
        </pc:sldMkLst>
        <pc:spChg chg="add del mod">
          <ac:chgData name="Keighley, Rachel E." userId="5ad85ff4-cca7-4b6a-a76d-3250c9dac7a7" providerId="ADAL" clId="{0D6B058E-F8AD-B24C-8FEB-0215371DA3CD}" dt="2022-11-04T12:44:29.801" v="35"/>
          <ac:spMkLst>
            <pc:docMk/>
            <pc:sldMk cId="1270653136" sldId="811"/>
            <ac:spMk id="3" creationId="{A298AF0E-2644-6C2F-B744-AA5895FB230B}"/>
          </ac:spMkLst>
        </pc:spChg>
      </pc:sldChg>
      <pc:sldChg chg="del">
        <pc:chgData name="Keighley, Rachel E." userId="5ad85ff4-cca7-4b6a-a76d-3250c9dac7a7" providerId="ADAL" clId="{0D6B058E-F8AD-B24C-8FEB-0215371DA3CD}" dt="2022-11-04T12:48:37.947" v="172" actId="2696"/>
        <pc:sldMkLst>
          <pc:docMk/>
          <pc:sldMk cId="1984478006" sldId="813"/>
        </pc:sldMkLst>
      </pc:sldChg>
      <pc:sldChg chg="del">
        <pc:chgData name="Keighley, Rachel E." userId="5ad85ff4-cca7-4b6a-a76d-3250c9dac7a7" providerId="ADAL" clId="{0D6B058E-F8AD-B24C-8FEB-0215371DA3CD}" dt="2022-11-04T12:49:21.159" v="175" actId="2696"/>
        <pc:sldMkLst>
          <pc:docMk/>
          <pc:sldMk cId="3608486871" sldId="816"/>
        </pc:sldMkLst>
      </pc:sldChg>
      <pc:sldChg chg="addSp delSp modSp new mod">
        <pc:chgData name="Keighley, Rachel E." userId="5ad85ff4-cca7-4b6a-a76d-3250c9dac7a7" providerId="ADAL" clId="{0D6B058E-F8AD-B24C-8FEB-0215371DA3CD}" dt="2022-11-02T08:43:47.455" v="5" actId="14100"/>
        <pc:sldMkLst>
          <pc:docMk/>
          <pc:sldMk cId="3316671544" sldId="819"/>
        </pc:sldMkLst>
        <pc:spChg chg="del">
          <ac:chgData name="Keighley, Rachel E." userId="5ad85ff4-cca7-4b6a-a76d-3250c9dac7a7" providerId="ADAL" clId="{0D6B058E-F8AD-B24C-8FEB-0215371DA3CD}" dt="2022-11-02T08:43:39.252" v="1" actId="931"/>
          <ac:spMkLst>
            <pc:docMk/>
            <pc:sldMk cId="3316671544" sldId="819"/>
            <ac:spMk id="3" creationId="{3A8C47D1-4A8E-C601-C0AC-3EB4F84F0826}"/>
          </ac:spMkLst>
        </pc:spChg>
        <pc:picChg chg="add mod">
          <ac:chgData name="Keighley, Rachel E." userId="5ad85ff4-cca7-4b6a-a76d-3250c9dac7a7" providerId="ADAL" clId="{0D6B058E-F8AD-B24C-8FEB-0215371DA3CD}" dt="2022-11-02T08:43:47.455" v="5" actId="14100"/>
          <ac:picMkLst>
            <pc:docMk/>
            <pc:sldMk cId="3316671544" sldId="819"/>
            <ac:picMk id="5" creationId="{8799D5EB-0CF5-FEA0-E729-25B4B90DCEBA}"/>
          </ac:picMkLst>
        </pc:picChg>
      </pc:sldChg>
      <pc:sldChg chg="addSp modSp new">
        <pc:chgData name="Keighley, Rachel E." userId="5ad85ff4-cca7-4b6a-a76d-3250c9dac7a7" providerId="ADAL" clId="{0D6B058E-F8AD-B24C-8FEB-0215371DA3CD}" dt="2022-11-02T08:45:47.985" v="11" actId="1076"/>
        <pc:sldMkLst>
          <pc:docMk/>
          <pc:sldMk cId="1635494417" sldId="820"/>
        </pc:sldMkLst>
        <pc:picChg chg="add mod">
          <ac:chgData name="Keighley, Rachel E." userId="5ad85ff4-cca7-4b6a-a76d-3250c9dac7a7" providerId="ADAL" clId="{0D6B058E-F8AD-B24C-8FEB-0215371DA3CD}" dt="2022-11-02T08:45:47.985" v="11" actId="1076"/>
          <ac:picMkLst>
            <pc:docMk/>
            <pc:sldMk cId="1635494417" sldId="820"/>
            <ac:picMk id="1026" creationId="{60F390F0-6A34-00DE-071B-1F8972F41E31}"/>
          </ac:picMkLst>
        </pc:picChg>
      </pc:sldChg>
      <pc:sldChg chg="new del">
        <pc:chgData name="Keighley, Rachel E." userId="5ad85ff4-cca7-4b6a-a76d-3250c9dac7a7" providerId="ADAL" clId="{0D6B058E-F8AD-B24C-8FEB-0215371DA3CD}" dt="2022-11-02T08:46:48.401" v="14" actId="2696"/>
        <pc:sldMkLst>
          <pc:docMk/>
          <pc:sldMk cId="621960905" sldId="821"/>
        </pc:sldMkLst>
      </pc:sldChg>
      <pc:sldChg chg="addSp delSp modSp new mod modAnim">
        <pc:chgData name="Keighley, Rachel E." userId="5ad85ff4-cca7-4b6a-a76d-3250c9dac7a7" providerId="ADAL" clId="{0D6B058E-F8AD-B24C-8FEB-0215371DA3CD}" dt="2022-11-11T09:07:18.406" v="360" actId="14100"/>
        <pc:sldMkLst>
          <pc:docMk/>
          <pc:sldMk cId="3236974456" sldId="822"/>
        </pc:sldMkLst>
        <pc:spChg chg="del mod">
          <ac:chgData name="Keighley, Rachel E." userId="5ad85ff4-cca7-4b6a-a76d-3250c9dac7a7" providerId="ADAL" clId="{0D6B058E-F8AD-B24C-8FEB-0215371DA3CD}" dt="2022-11-11T09:06:52.476" v="355"/>
          <ac:spMkLst>
            <pc:docMk/>
            <pc:sldMk cId="3236974456" sldId="822"/>
            <ac:spMk id="3" creationId="{A1472450-FD4E-AA99-446D-CC9126F657C3}"/>
          </ac:spMkLst>
        </pc:spChg>
        <pc:picChg chg="add mod">
          <ac:chgData name="Keighley, Rachel E." userId="5ad85ff4-cca7-4b6a-a76d-3250c9dac7a7" providerId="ADAL" clId="{0D6B058E-F8AD-B24C-8FEB-0215371DA3CD}" dt="2022-11-11T09:07:18.406" v="360" actId="14100"/>
          <ac:picMkLst>
            <pc:docMk/>
            <pc:sldMk cId="3236974456" sldId="822"/>
            <ac:picMk id="4" creationId="{E136C122-0F3F-7BCF-F406-48CB64E10816}"/>
          </ac:picMkLst>
        </pc:picChg>
      </pc:sldChg>
      <pc:sldChg chg="modSp mod modNotesTx">
        <pc:chgData name="Keighley, Rachel E." userId="5ad85ff4-cca7-4b6a-a76d-3250c9dac7a7" providerId="ADAL" clId="{0D6B058E-F8AD-B24C-8FEB-0215371DA3CD}" dt="2022-11-04T14:27:18.966" v="333" actId="20577"/>
        <pc:sldMkLst>
          <pc:docMk/>
          <pc:sldMk cId="492315286" sldId="823"/>
        </pc:sldMkLst>
        <pc:spChg chg="mod">
          <ac:chgData name="Keighley, Rachel E." userId="5ad85ff4-cca7-4b6a-a76d-3250c9dac7a7" providerId="ADAL" clId="{0D6B058E-F8AD-B24C-8FEB-0215371DA3CD}" dt="2022-11-04T12:47:15.376" v="71" actId="20577"/>
          <ac:spMkLst>
            <pc:docMk/>
            <pc:sldMk cId="492315286" sldId="823"/>
            <ac:spMk id="2" creationId="{C7B35FA8-0A23-0B98-9ABE-E3EA109E37E2}"/>
          </ac:spMkLst>
        </pc:spChg>
      </pc:sldChg>
      <pc:sldChg chg="del">
        <pc:chgData name="Keighley, Rachel E." userId="5ad85ff4-cca7-4b6a-a76d-3250c9dac7a7" providerId="ADAL" clId="{0D6B058E-F8AD-B24C-8FEB-0215371DA3CD}" dt="2022-11-04T13:28:18.161" v="180" actId="2696"/>
        <pc:sldMkLst>
          <pc:docMk/>
          <pc:sldMk cId="971053060" sldId="825"/>
        </pc:sldMkLst>
      </pc:sldChg>
      <pc:sldChg chg="addSp delSp modSp new mod">
        <pc:chgData name="Keighley, Rachel E." userId="5ad85ff4-cca7-4b6a-a76d-3250c9dac7a7" providerId="ADAL" clId="{0D6B058E-F8AD-B24C-8FEB-0215371DA3CD}" dt="2022-11-04T15:00:15.880" v="339" actId="14100"/>
        <pc:sldMkLst>
          <pc:docMk/>
          <pc:sldMk cId="4191533000" sldId="825"/>
        </pc:sldMkLst>
        <pc:spChg chg="del">
          <ac:chgData name="Keighley, Rachel E." userId="5ad85ff4-cca7-4b6a-a76d-3250c9dac7a7" providerId="ADAL" clId="{0D6B058E-F8AD-B24C-8FEB-0215371DA3CD}" dt="2022-11-04T15:00:10.208" v="335" actId="931"/>
          <ac:spMkLst>
            <pc:docMk/>
            <pc:sldMk cId="4191533000" sldId="825"/>
            <ac:spMk id="3" creationId="{83170338-2FE4-F463-9EC0-9418C584BE60}"/>
          </ac:spMkLst>
        </pc:spChg>
        <pc:picChg chg="add mod">
          <ac:chgData name="Keighley, Rachel E." userId="5ad85ff4-cca7-4b6a-a76d-3250c9dac7a7" providerId="ADAL" clId="{0D6B058E-F8AD-B24C-8FEB-0215371DA3CD}" dt="2022-11-04T15:00:15.880" v="339" actId="14100"/>
          <ac:picMkLst>
            <pc:docMk/>
            <pc:sldMk cId="4191533000" sldId="825"/>
            <ac:picMk id="5" creationId="{2ABD4CBD-5940-1F28-78D3-3B87882BB4F5}"/>
          </ac:picMkLst>
        </pc:picChg>
      </pc:sldChg>
      <pc:sldChg chg="addSp new">
        <pc:chgData name="Keighley, Rachel E." userId="5ad85ff4-cca7-4b6a-a76d-3250c9dac7a7" providerId="ADAL" clId="{0D6B058E-F8AD-B24C-8FEB-0215371DA3CD}" dt="2022-11-09T08:55:51.561" v="353"/>
        <pc:sldMkLst>
          <pc:docMk/>
          <pc:sldMk cId="2363541549" sldId="826"/>
        </pc:sldMkLst>
        <pc:picChg chg="add">
          <ac:chgData name="Keighley, Rachel E." userId="5ad85ff4-cca7-4b6a-a76d-3250c9dac7a7" providerId="ADAL" clId="{0D6B058E-F8AD-B24C-8FEB-0215371DA3CD}" dt="2022-11-09T08:55:51.561" v="353"/>
          <ac:picMkLst>
            <pc:docMk/>
            <pc:sldMk cId="2363541549" sldId="826"/>
            <ac:picMk id="1026" creationId="{592E775C-5F28-F260-F67F-BA67746E11FD}"/>
          </ac:picMkLst>
        </pc:picChg>
      </pc:sldChg>
      <pc:sldChg chg="del">
        <pc:chgData name="Keighley, Rachel E." userId="5ad85ff4-cca7-4b6a-a76d-3250c9dac7a7" providerId="ADAL" clId="{0D6B058E-F8AD-B24C-8FEB-0215371DA3CD}" dt="2022-11-04T12:48:44.623" v="173" actId="2696"/>
        <pc:sldMkLst>
          <pc:docMk/>
          <pc:sldMk cId="4203783004" sldId="826"/>
        </pc:sldMkLst>
      </pc:sldChg>
      <pc:sldChg chg="del">
        <pc:chgData name="Keighley, Rachel E." userId="5ad85ff4-cca7-4b6a-a76d-3250c9dac7a7" providerId="ADAL" clId="{0D6B058E-F8AD-B24C-8FEB-0215371DA3CD}" dt="2022-11-04T12:48:53.735" v="174" actId="2696"/>
        <pc:sldMkLst>
          <pc:docMk/>
          <pc:sldMk cId="2237205381" sldId="827"/>
        </pc:sldMkLst>
      </pc:sldChg>
    </pc:docChg>
  </pc:docChgLst>
  <pc:docChgLst>
    <pc:chgData name="Keighley, Rachel E." userId="5ad85ff4-cca7-4b6a-a76d-3250c9dac7a7" providerId="ADAL" clId="{0E9E2C3C-AD59-194D-B06B-68254B052DBD}"/>
    <pc:docChg chg="custSel delSld modSld sldOrd">
      <pc:chgData name="Keighley, Rachel E." userId="5ad85ff4-cca7-4b6a-a76d-3250c9dac7a7" providerId="ADAL" clId="{0E9E2C3C-AD59-194D-B06B-68254B052DBD}" dt="2022-11-16T16:38:59.397" v="1293" actId="20577"/>
      <pc:docMkLst>
        <pc:docMk/>
      </pc:docMkLst>
      <pc:sldChg chg="modSp mod">
        <pc:chgData name="Keighley, Rachel E." userId="5ad85ff4-cca7-4b6a-a76d-3250c9dac7a7" providerId="ADAL" clId="{0E9E2C3C-AD59-194D-B06B-68254B052DBD}" dt="2022-11-14T12:12:50.656" v="1" actId="115"/>
        <pc:sldMkLst>
          <pc:docMk/>
          <pc:sldMk cId="4184529747" sldId="263"/>
        </pc:sldMkLst>
        <pc:spChg chg="mod">
          <ac:chgData name="Keighley, Rachel E." userId="5ad85ff4-cca7-4b6a-a76d-3250c9dac7a7" providerId="ADAL" clId="{0E9E2C3C-AD59-194D-B06B-68254B052DBD}" dt="2022-11-14T12:12:50.656" v="1" actId="115"/>
          <ac:spMkLst>
            <pc:docMk/>
            <pc:sldMk cId="4184529747" sldId="263"/>
            <ac:spMk id="3" creationId="{377C4EC9-28E4-B922-F9D1-CF22EBE8AA7D}"/>
          </ac:spMkLst>
        </pc:spChg>
      </pc:sldChg>
      <pc:sldChg chg="modSp">
        <pc:chgData name="Keighley, Rachel E." userId="5ad85ff4-cca7-4b6a-a76d-3250c9dac7a7" providerId="ADAL" clId="{0E9E2C3C-AD59-194D-B06B-68254B052DBD}" dt="2022-11-14T12:18:17.758" v="2" actId="20577"/>
        <pc:sldMkLst>
          <pc:docMk/>
          <pc:sldMk cId="2192445007" sldId="273"/>
        </pc:sldMkLst>
        <pc:graphicFrameChg chg="mod">
          <ac:chgData name="Keighley, Rachel E." userId="5ad85ff4-cca7-4b6a-a76d-3250c9dac7a7" providerId="ADAL" clId="{0E9E2C3C-AD59-194D-B06B-68254B052DBD}" dt="2022-11-14T12:18:17.758" v="2" actId="20577"/>
          <ac:graphicFrameMkLst>
            <pc:docMk/>
            <pc:sldMk cId="2192445007" sldId="273"/>
            <ac:graphicFrameMk id="5" creationId="{4F0CC8C7-076F-8420-3A4D-C090EAEC8802}"/>
          </ac:graphicFrameMkLst>
        </pc:graphicFrameChg>
      </pc:sldChg>
      <pc:sldChg chg="modSp">
        <pc:chgData name="Keighley, Rachel E." userId="5ad85ff4-cca7-4b6a-a76d-3250c9dac7a7" providerId="ADAL" clId="{0E9E2C3C-AD59-194D-B06B-68254B052DBD}" dt="2022-11-14T12:33:25.995" v="56" actId="20577"/>
        <pc:sldMkLst>
          <pc:docMk/>
          <pc:sldMk cId="1980082294" sldId="277"/>
        </pc:sldMkLst>
        <pc:graphicFrameChg chg="mod">
          <ac:chgData name="Keighley, Rachel E." userId="5ad85ff4-cca7-4b6a-a76d-3250c9dac7a7" providerId="ADAL" clId="{0E9E2C3C-AD59-194D-B06B-68254B052DBD}" dt="2022-11-14T12:33:25.995" v="56" actId="20577"/>
          <ac:graphicFrameMkLst>
            <pc:docMk/>
            <pc:sldMk cId="1980082294" sldId="277"/>
            <ac:graphicFrameMk id="5" creationId="{C3E934A3-7A0E-313C-5ED3-0E05801CB2DF}"/>
          </ac:graphicFrameMkLst>
        </pc:graphicFrameChg>
      </pc:sldChg>
      <pc:sldChg chg="addSp modSp mod modAnim">
        <pc:chgData name="Keighley, Rachel E." userId="5ad85ff4-cca7-4b6a-a76d-3250c9dac7a7" providerId="ADAL" clId="{0E9E2C3C-AD59-194D-B06B-68254B052DBD}" dt="2022-11-14T12:34:40.973" v="60"/>
        <pc:sldMkLst>
          <pc:docMk/>
          <pc:sldMk cId="4100154185" sldId="280"/>
        </pc:sldMkLst>
        <pc:spChg chg="add mod">
          <ac:chgData name="Keighley, Rachel E." userId="5ad85ff4-cca7-4b6a-a76d-3250c9dac7a7" providerId="ADAL" clId="{0E9E2C3C-AD59-194D-B06B-68254B052DBD}" dt="2022-11-14T12:34:30.879" v="59" actId="14100"/>
          <ac:spMkLst>
            <pc:docMk/>
            <pc:sldMk cId="4100154185" sldId="280"/>
            <ac:spMk id="4" creationId="{6E7AC4CE-1B72-8C46-AE6F-263892E1BCAC}"/>
          </ac:spMkLst>
        </pc:spChg>
      </pc:sldChg>
      <pc:sldChg chg="modNotesTx">
        <pc:chgData name="Keighley, Rachel E." userId="5ad85ff4-cca7-4b6a-a76d-3250c9dac7a7" providerId="ADAL" clId="{0E9E2C3C-AD59-194D-B06B-68254B052DBD}" dt="2022-11-16T09:18:37.005" v="569" actId="20577"/>
        <pc:sldMkLst>
          <pc:docMk/>
          <pc:sldMk cId="1949788371" sldId="281"/>
        </pc:sldMkLst>
      </pc:sldChg>
      <pc:sldChg chg="modNotesTx">
        <pc:chgData name="Keighley, Rachel E." userId="5ad85ff4-cca7-4b6a-a76d-3250c9dac7a7" providerId="ADAL" clId="{0E9E2C3C-AD59-194D-B06B-68254B052DBD}" dt="2022-11-14T12:22:09.962" v="18" actId="20577"/>
        <pc:sldMkLst>
          <pc:docMk/>
          <pc:sldMk cId="3695687719" sldId="805"/>
        </pc:sldMkLst>
      </pc:sldChg>
      <pc:sldChg chg="modNotesTx">
        <pc:chgData name="Keighley, Rachel E." userId="5ad85ff4-cca7-4b6a-a76d-3250c9dac7a7" providerId="ADAL" clId="{0E9E2C3C-AD59-194D-B06B-68254B052DBD}" dt="2022-11-14T12:28:41.442" v="20" actId="20577"/>
        <pc:sldMkLst>
          <pc:docMk/>
          <pc:sldMk cId="3607767086" sldId="806"/>
        </pc:sldMkLst>
      </pc:sldChg>
      <pc:sldChg chg="modNotesTx">
        <pc:chgData name="Keighley, Rachel E." userId="5ad85ff4-cca7-4b6a-a76d-3250c9dac7a7" providerId="ADAL" clId="{0E9E2C3C-AD59-194D-B06B-68254B052DBD}" dt="2022-11-14T12:31:34.227" v="26" actId="20577"/>
        <pc:sldMkLst>
          <pc:docMk/>
          <pc:sldMk cId="909998902" sldId="807"/>
        </pc:sldMkLst>
      </pc:sldChg>
      <pc:sldChg chg="modNotesTx">
        <pc:chgData name="Keighley, Rachel E." userId="5ad85ff4-cca7-4b6a-a76d-3250c9dac7a7" providerId="ADAL" clId="{0E9E2C3C-AD59-194D-B06B-68254B052DBD}" dt="2022-11-14T12:32:08.260" v="28" actId="20577"/>
        <pc:sldMkLst>
          <pc:docMk/>
          <pc:sldMk cId="1225918658" sldId="808"/>
        </pc:sldMkLst>
      </pc:sldChg>
      <pc:sldChg chg="modNotesTx">
        <pc:chgData name="Keighley, Rachel E." userId="5ad85ff4-cca7-4b6a-a76d-3250c9dac7a7" providerId="ADAL" clId="{0E9E2C3C-AD59-194D-B06B-68254B052DBD}" dt="2022-11-14T12:31:17.917" v="23" actId="20577"/>
        <pc:sldMkLst>
          <pc:docMk/>
          <pc:sldMk cId="1426543010" sldId="809"/>
        </pc:sldMkLst>
      </pc:sldChg>
      <pc:sldChg chg="modNotesTx">
        <pc:chgData name="Keighley, Rachel E." userId="5ad85ff4-cca7-4b6a-a76d-3250c9dac7a7" providerId="ADAL" clId="{0E9E2C3C-AD59-194D-B06B-68254B052DBD}" dt="2022-11-14T14:33:00.239" v="567" actId="20577"/>
        <pc:sldMkLst>
          <pc:docMk/>
          <pc:sldMk cId="2971094550" sldId="814"/>
        </pc:sldMkLst>
      </pc:sldChg>
      <pc:sldChg chg="modNotesTx">
        <pc:chgData name="Keighley, Rachel E." userId="5ad85ff4-cca7-4b6a-a76d-3250c9dac7a7" providerId="ADAL" clId="{0E9E2C3C-AD59-194D-B06B-68254B052DBD}" dt="2022-11-14T12:32:42.039" v="41" actId="20577"/>
        <pc:sldMkLst>
          <pc:docMk/>
          <pc:sldMk cId="1938095928" sldId="815"/>
        </pc:sldMkLst>
      </pc:sldChg>
      <pc:sldChg chg="del">
        <pc:chgData name="Keighley, Rachel E." userId="5ad85ff4-cca7-4b6a-a76d-3250c9dac7a7" providerId="ADAL" clId="{0E9E2C3C-AD59-194D-B06B-68254B052DBD}" dt="2022-11-16T09:18:23.612" v="568" actId="2696"/>
        <pc:sldMkLst>
          <pc:docMk/>
          <pc:sldMk cId="1635494417" sldId="820"/>
        </pc:sldMkLst>
      </pc:sldChg>
      <pc:sldChg chg="ord">
        <pc:chgData name="Keighley, Rachel E." userId="5ad85ff4-cca7-4b6a-a76d-3250c9dac7a7" providerId="ADAL" clId="{0E9E2C3C-AD59-194D-B06B-68254B052DBD}" dt="2022-11-14T12:12:40.680" v="0" actId="20578"/>
        <pc:sldMkLst>
          <pc:docMk/>
          <pc:sldMk cId="3236974456" sldId="822"/>
        </pc:sldMkLst>
      </pc:sldChg>
      <pc:sldChg chg="modSp mod modNotesTx">
        <pc:chgData name="Keighley, Rachel E." userId="5ad85ff4-cca7-4b6a-a76d-3250c9dac7a7" providerId="ADAL" clId="{0E9E2C3C-AD59-194D-B06B-68254B052DBD}" dt="2022-11-16T16:38:59.397" v="1293" actId="20577"/>
        <pc:sldMkLst>
          <pc:docMk/>
          <pc:sldMk cId="492315286" sldId="823"/>
        </pc:sldMkLst>
        <pc:spChg chg="mod">
          <ac:chgData name="Keighley, Rachel E." userId="5ad85ff4-cca7-4b6a-a76d-3250c9dac7a7" providerId="ADAL" clId="{0E9E2C3C-AD59-194D-B06B-68254B052DBD}" dt="2022-11-16T09:20:02.954" v="597" actId="20577"/>
          <ac:spMkLst>
            <pc:docMk/>
            <pc:sldMk cId="492315286" sldId="823"/>
            <ac:spMk id="2" creationId="{C7B35FA8-0A23-0B98-9ABE-E3EA109E37E2}"/>
          </ac:spMkLst>
        </pc:spChg>
        <pc:spChg chg="mod">
          <ac:chgData name="Keighley, Rachel E." userId="5ad85ff4-cca7-4b6a-a76d-3250c9dac7a7" providerId="ADAL" clId="{0E9E2C3C-AD59-194D-B06B-68254B052DBD}" dt="2022-11-16T16:38:59.397" v="1293" actId="20577"/>
          <ac:spMkLst>
            <pc:docMk/>
            <pc:sldMk cId="492315286" sldId="823"/>
            <ac:spMk id="3" creationId="{2C4D434A-7507-30AE-C096-E4B0240613E9}"/>
          </ac:spMkLst>
        </pc:spChg>
        <pc:picChg chg="mod">
          <ac:chgData name="Keighley, Rachel E." userId="5ad85ff4-cca7-4b6a-a76d-3250c9dac7a7" providerId="ADAL" clId="{0E9E2C3C-AD59-194D-B06B-68254B052DBD}" dt="2022-11-16T09:20:11.702" v="599" actId="1076"/>
          <ac:picMkLst>
            <pc:docMk/>
            <pc:sldMk cId="492315286" sldId="823"/>
            <ac:picMk id="3074" creationId="{B987051C-A046-D517-1FE4-483B4F147F0A}"/>
          </ac:picMkLst>
        </pc:picChg>
      </pc:sldChg>
      <pc:sldChg chg="modSp mod">
        <pc:chgData name="Keighley, Rachel E." userId="5ad85ff4-cca7-4b6a-a76d-3250c9dac7a7" providerId="ADAL" clId="{0E9E2C3C-AD59-194D-B06B-68254B052DBD}" dt="2022-11-16T16:26:30.700" v="1000" actId="5793"/>
        <pc:sldMkLst>
          <pc:docMk/>
          <pc:sldMk cId="1292637104" sldId="824"/>
        </pc:sldMkLst>
        <pc:spChg chg="mod">
          <ac:chgData name="Keighley, Rachel E." userId="5ad85ff4-cca7-4b6a-a76d-3250c9dac7a7" providerId="ADAL" clId="{0E9E2C3C-AD59-194D-B06B-68254B052DBD}" dt="2022-11-16T16:26:30.700" v="1000" actId="5793"/>
          <ac:spMkLst>
            <pc:docMk/>
            <pc:sldMk cId="1292637104" sldId="824"/>
            <ac:spMk id="3" creationId="{2C4D434A-7507-30AE-C096-E4B0240613E9}"/>
          </ac:spMkLst>
        </pc:spChg>
      </pc:sldChg>
    </pc:docChg>
  </pc:docChgLst>
  <pc:docChgLst>
    <pc:chgData name="Keighley, Rachel E." userId="S::rek17@leicester.ac.uk::5ad85ff4-cca7-4b6a-a76d-3250c9dac7a7" providerId="AD" clId="Web-{A5DEC6AF-58B8-37BC-42A9-9078E7C02254}"/>
    <pc:docChg chg="addSld delSld modSld">
      <pc:chgData name="Keighley, Rachel E." userId="S::rek17@leicester.ac.uk::5ad85ff4-cca7-4b6a-a76d-3250c9dac7a7" providerId="AD" clId="Web-{A5DEC6AF-58B8-37BC-42A9-9078E7C02254}" dt="2022-11-02T12:17:24.311" v="314" actId="1076"/>
      <pc:docMkLst>
        <pc:docMk/>
      </pc:docMkLst>
      <pc:sldChg chg="addSp delSp modSp">
        <pc:chgData name="Keighley, Rachel E." userId="S::rek17@leicester.ac.uk::5ad85ff4-cca7-4b6a-a76d-3250c9dac7a7" providerId="AD" clId="Web-{A5DEC6AF-58B8-37BC-42A9-9078E7C02254}" dt="2022-11-02T11:39:28.972" v="18"/>
        <pc:sldMkLst>
          <pc:docMk/>
          <pc:sldMk cId="1270653136" sldId="811"/>
        </pc:sldMkLst>
        <pc:spChg chg="mod">
          <ac:chgData name="Keighley, Rachel E." userId="S::rek17@leicester.ac.uk::5ad85ff4-cca7-4b6a-a76d-3250c9dac7a7" providerId="AD" clId="Web-{A5DEC6AF-58B8-37BC-42A9-9078E7C02254}" dt="2022-11-02T11:37:33.703" v="7" actId="20577"/>
          <ac:spMkLst>
            <pc:docMk/>
            <pc:sldMk cId="1270653136" sldId="811"/>
            <ac:spMk id="2" creationId="{C7B35FA8-0A23-0B98-9ABE-E3EA109E37E2}"/>
          </ac:spMkLst>
        </pc:spChg>
        <pc:spChg chg="del">
          <ac:chgData name="Keighley, Rachel E." userId="S::rek17@leicester.ac.uk::5ad85ff4-cca7-4b6a-a76d-3250c9dac7a7" providerId="AD" clId="Web-{A5DEC6AF-58B8-37BC-42A9-9078E7C02254}" dt="2022-11-02T11:37:53.079" v="9"/>
          <ac:spMkLst>
            <pc:docMk/>
            <pc:sldMk cId="1270653136" sldId="811"/>
            <ac:spMk id="3" creationId="{2C4D434A-7507-30AE-C096-E4B0240613E9}"/>
          </ac:spMkLst>
        </pc:spChg>
        <pc:picChg chg="add mod ord">
          <ac:chgData name="Keighley, Rachel E." userId="S::rek17@leicester.ac.uk::5ad85ff4-cca7-4b6a-a76d-3250c9dac7a7" providerId="AD" clId="Web-{A5DEC6AF-58B8-37BC-42A9-9078E7C02254}" dt="2022-11-02T11:37:59.563" v="12" actId="1076"/>
          <ac:picMkLst>
            <pc:docMk/>
            <pc:sldMk cId="1270653136" sldId="811"/>
            <ac:picMk id="4" creationId="{C620FF17-F4E6-0622-D9BB-75A2D2FAF54F}"/>
          </ac:picMkLst>
        </pc:picChg>
        <pc:picChg chg="add del">
          <ac:chgData name="Keighley, Rachel E." userId="S::rek17@leicester.ac.uk::5ad85ff4-cca7-4b6a-a76d-3250c9dac7a7" providerId="AD" clId="Web-{A5DEC6AF-58B8-37BC-42A9-9078E7C02254}" dt="2022-11-02T11:39:20.081" v="14"/>
          <ac:picMkLst>
            <pc:docMk/>
            <pc:sldMk cId="1270653136" sldId="811"/>
            <ac:picMk id="6" creationId="{9EBA1333-374E-1567-44EE-E2D1883D8FA4}"/>
          </ac:picMkLst>
        </pc:picChg>
        <pc:picChg chg="add del">
          <ac:chgData name="Keighley, Rachel E." userId="S::rek17@leicester.ac.uk::5ad85ff4-cca7-4b6a-a76d-3250c9dac7a7" providerId="AD" clId="Web-{A5DEC6AF-58B8-37BC-42A9-9078E7C02254}" dt="2022-11-02T11:39:23.643" v="16"/>
          <ac:picMkLst>
            <pc:docMk/>
            <pc:sldMk cId="1270653136" sldId="811"/>
            <ac:picMk id="8" creationId="{97FE7186-6D29-7DD2-5DE3-B1DBEC661356}"/>
          </ac:picMkLst>
        </pc:picChg>
        <pc:picChg chg="add del">
          <ac:chgData name="Keighley, Rachel E." userId="S::rek17@leicester.ac.uk::5ad85ff4-cca7-4b6a-a76d-3250c9dac7a7" providerId="AD" clId="Web-{A5DEC6AF-58B8-37BC-42A9-9078E7C02254}" dt="2022-11-02T11:39:28.972" v="18"/>
          <ac:picMkLst>
            <pc:docMk/>
            <pc:sldMk cId="1270653136" sldId="811"/>
            <ac:picMk id="10" creationId="{059CD201-82FB-CAEC-BD5B-606C00EE4C91}"/>
          </ac:picMkLst>
        </pc:picChg>
        <pc:picChg chg="del">
          <ac:chgData name="Keighley, Rachel E." userId="S::rek17@leicester.ac.uk::5ad85ff4-cca7-4b6a-a76d-3250c9dac7a7" providerId="AD" clId="Web-{A5DEC6AF-58B8-37BC-42A9-9078E7C02254}" dt="2022-11-02T11:37:36.625" v="8"/>
          <ac:picMkLst>
            <pc:docMk/>
            <pc:sldMk cId="1270653136" sldId="811"/>
            <ac:picMk id="3074" creationId="{B987051C-A046-D517-1FE4-483B4F147F0A}"/>
          </ac:picMkLst>
        </pc:picChg>
      </pc:sldChg>
      <pc:sldChg chg="del">
        <pc:chgData name="Keighley, Rachel E." userId="S::rek17@leicester.ac.uk::5ad85ff4-cca7-4b6a-a76d-3250c9dac7a7" providerId="AD" clId="Web-{A5DEC6AF-58B8-37BC-42A9-9078E7C02254}" dt="2022-11-02T11:42:04.163" v="74"/>
        <pc:sldMkLst>
          <pc:docMk/>
          <pc:sldMk cId="3176638248" sldId="812"/>
        </pc:sldMkLst>
      </pc:sldChg>
      <pc:sldChg chg="addSp delSp modSp modNotes">
        <pc:chgData name="Keighley, Rachel E." userId="S::rek17@leicester.ac.uk::5ad85ff4-cca7-4b6a-a76d-3250c9dac7a7" providerId="AD" clId="Web-{A5DEC6AF-58B8-37BC-42A9-9078E7C02254}" dt="2022-11-02T12:06:01.863" v="291" actId="1076"/>
        <pc:sldMkLst>
          <pc:docMk/>
          <pc:sldMk cId="1984478006" sldId="813"/>
        </pc:sldMkLst>
        <pc:spChg chg="mod">
          <ac:chgData name="Keighley, Rachel E." userId="S::rek17@leicester.ac.uk::5ad85ff4-cca7-4b6a-a76d-3250c9dac7a7" providerId="AD" clId="Web-{A5DEC6AF-58B8-37BC-42A9-9078E7C02254}" dt="2022-11-02T12:04:59.468" v="283" actId="20577"/>
          <ac:spMkLst>
            <pc:docMk/>
            <pc:sldMk cId="1984478006" sldId="813"/>
            <ac:spMk id="2" creationId="{C7B35FA8-0A23-0B98-9ABE-E3EA109E37E2}"/>
          </ac:spMkLst>
        </pc:spChg>
        <pc:spChg chg="add del">
          <ac:chgData name="Keighley, Rachel E." userId="S::rek17@leicester.ac.uk::5ad85ff4-cca7-4b6a-a76d-3250c9dac7a7" providerId="AD" clId="Web-{A5DEC6AF-58B8-37BC-42A9-9078E7C02254}" dt="2022-11-02T12:05:54.128" v="287"/>
          <ac:spMkLst>
            <pc:docMk/>
            <pc:sldMk cId="1984478006" sldId="813"/>
            <ac:spMk id="3" creationId="{2C4D434A-7507-30AE-C096-E4B0240613E9}"/>
          </ac:spMkLst>
        </pc:spChg>
        <pc:graphicFrameChg chg="add del mod ord modGraphic">
          <ac:chgData name="Keighley, Rachel E." userId="S::rek17@leicester.ac.uk::5ad85ff4-cca7-4b6a-a76d-3250c9dac7a7" providerId="AD" clId="Web-{A5DEC6AF-58B8-37BC-42A9-9078E7C02254}" dt="2022-11-02T12:05:25.329" v="286"/>
          <ac:graphicFrameMkLst>
            <pc:docMk/>
            <pc:sldMk cId="1984478006" sldId="813"/>
            <ac:graphicFrameMk id="4" creationId="{2907C07A-7917-0B35-161A-9E39D4829238}"/>
          </ac:graphicFrameMkLst>
        </pc:graphicFrameChg>
        <pc:picChg chg="add mod ord">
          <ac:chgData name="Keighley, Rachel E." userId="S::rek17@leicester.ac.uk::5ad85ff4-cca7-4b6a-a76d-3250c9dac7a7" providerId="AD" clId="Web-{A5DEC6AF-58B8-37BC-42A9-9078E7C02254}" dt="2022-11-02T12:06:01.863" v="291" actId="1076"/>
          <ac:picMkLst>
            <pc:docMk/>
            <pc:sldMk cId="1984478006" sldId="813"/>
            <ac:picMk id="11" creationId="{C58EFDE8-7D03-34D2-8AF0-FDDC80CDB2FB}"/>
          </ac:picMkLst>
        </pc:picChg>
        <pc:picChg chg="del">
          <ac:chgData name="Keighley, Rachel E." userId="S::rek17@leicester.ac.uk::5ad85ff4-cca7-4b6a-a76d-3250c9dac7a7" providerId="AD" clId="Web-{A5DEC6AF-58B8-37BC-42A9-9078E7C02254}" dt="2022-11-02T12:05:02.766" v="284"/>
          <ac:picMkLst>
            <pc:docMk/>
            <pc:sldMk cId="1984478006" sldId="813"/>
            <ac:picMk id="5122" creationId="{69E94294-1B25-828A-38A2-5F1B4359A6DB}"/>
          </ac:picMkLst>
        </pc:picChg>
      </pc:sldChg>
      <pc:sldChg chg="modSp add replId">
        <pc:chgData name="Keighley, Rachel E." userId="S::rek17@leicester.ac.uk::5ad85ff4-cca7-4b6a-a76d-3250c9dac7a7" providerId="AD" clId="Web-{A5DEC6AF-58B8-37BC-42A9-9078E7C02254}" dt="2022-11-02T11:40:10.942" v="27" actId="20577"/>
        <pc:sldMkLst>
          <pc:docMk/>
          <pc:sldMk cId="492315286" sldId="823"/>
        </pc:sldMkLst>
        <pc:spChg chg="mod">
          <ac:chgData name="Keighley, Rachel E." userId="S::rek17@leicester.ac.uk::5ad85ff4-cca7-4b6a-a76d-3250c9dac7a7" providerId="AD" clId="Web-{A5DEC6AF-58B8-37BC-42A9-9078E7C02254}" dt="2022-11-02T11:40:10.942" v="27" actId="20577"/>
          <ac:spMkLst>
            <pc:docMk/>
            <pc:sldMk cId="492315286" sldId="823"/>
            <ac:spMk id="2" creationId="{C7B35FA8-0A23-0B98-9ABE-E3EA109E37E2}"/>
          </ac:spMkLst>
        </pc:spChg>
      </pc:sldChg>
      <pc:sldChg chg="modSp add replId modNotes">
        <pc:chgData name="Keighley, Rachel E." userId="S::rek17@leicester.ac.uk::5ad85ff4-cca7-4b6a-a76d-3250c9dac7a7" providerId="AD" clId="Web-{A5DEC6AF-58B8-37BC-42A9-9078E7C02254}" dt="2022-11-02T11:40:56.786" v="73"/>
        <pc:sldMkLst>
          <pc:docMk/>
          <pc:sldMk cId="1292637104" sldId="824"/>
        </pc:sldMkLst>
        <pc:spChg chg="mod">
          <ac:chgData name="Keighley, Rachel E." userId="S::rek17@leicester.ac.uk::5ad85ff4-cca7-4b6a-a76d-3250c9dac7a7" providerId="AD" clId="Web-{A5DEC6AF-58B8-37BC-42A9-9078E7C02254}" dt="2022-11-02T11:40:50.411" v="64" actId="20577"/>
          <ac:spMkLst>
            <pc:docMk/>
            <pc:sldMk cId="1292637104" sldId="824"/>
            <ac:spMk id="2" creationId="{C7B35FA8-0A23-0B98-9ABE-E3EA109E37E2}"/>
          </ac:spMkLst>
        </pc:spChg>
      </pc:sldChg>
      <pc:sldChg chg="add del replId">
        <pc:chgData name="Keighley, Rachel E." userId="S::rek17@leicester.ac.uk::5ad85ff4-cca7-4b6a-a76d-3250c9dac7a7" providerId="AD" clId="Web-{A5DEC6AF-58B8-37BC-42A9-9078E7C02254}" dt="2022-11-02T11:40:01.426" v="20"/>
        <pc:sldMkLst>
          <pc:docMk/>
          <pc:sldMk cId="2701348792" sldId="824"/>
        </pc:sldMkLst>
      </pc:sldChg>
      <pc:sldChg chg="delSp modSp add replId modNotes">
        <pc:chgData name="Keighley, Rachel E." userId="S::rek17@leicester.ac.uk::5ad85ff4-cca7-4b6a-a76d-3250c9dac7a7" providerId="AD" clId="Web-{A5DEC6AF-58B8-37BC-42A9-9078E7C02254}" dt="2022-11-02T12:03:55.652" v="229"/>
        <pc:sldMkLst>
          <pc:docMk/>
          <pc:sldMk cId="971053060" sldId="825"/>
        </pc:sldMkLst>
        <pc:spChg chg="mod">
          <ac:chgData name="Keighley, Rachel E." userId="S::rek17@leicester.ac.uk::5ad85ff4-cca7-4b6a-a76d-3250c9dac7a7" providerId="AD" clId="Web-{A5DEC6AF-58B8-37BC-42A9-9078E7C02254}" dt="2022-11-02T12:01:35.769" v="157" actId="20577"/>
          <ac:spMkLst>
            <pc:docMk/>
            <pc:sldMk cId="971053060" sldId="825"/>
            <ac:spMk id="2" creationId="{C7B35FA8-0A23-0B98-9ABE-E3EA109E37E2}"/>
          </ac:spMkLst>
        </pc:spChg>
        <pc:spChg chg="mod">
          <ac:chgData name="Keighley, Rachel E." userId="S::rek17@leicester.ac.uk::5ad85ff4-cca7-4b6a-a76d-3250c9dac7a7" providerId="AD" clId="Web-{A5DEC6AF-58B8-37BC-42A9-9078E7C02254}" dt="2022-11-02T12:02:10.943" v="224" actId="20577"/>
          <ac:spMkLst>
            <pc:docMk/>
            <pc:sldMk cId="971053060" sldId="825"/>
            <ac:spMk id="3" creationId="{2C4D434A-7507-30AE-C096-E4B0240613E9}"/>
          </ac:spMkLst>
        </pc:spChg>
        <pc:picChg chg="del">
          <ac:chgData name="Keighley, Rachel E." userId="S::rek17@leicester.ac.uk::5ad85ff4-cca7-4b6a-a76d-3250c9dac7a7" providerId="AD" clId="Web-{A5DEC6AF-58B8-37BC-42A9-9078E7C02254}" dt="2022-11-02T11:59:58.184" v="78"/>
          <ac:picMkLst>
            <pc:docMk/>
            <pc:sldMk cId="971053060" sldId="825"/>
            <ac:picMk id="3074" creationId="{B987051C-A046-D517-1FE4-483B4F147F0A}"/>
          </ac:picMkLst>
        </pc:picChg>
      </pc:sldChg>
      <pc:sldChg chg="add replId">
        <pc:chgData name="Keighley, Rachel E." userId="S::rek17@leicester.ac.uk::5ad85ff4-cca7-4b6a-a76d-3250c9dac7a7" providerId="AD" clId="Web-{A5DEC6AF-58B8-37BC-42A9-9078E7C02254}" dt="2022-11-02T12:03:57.652" v="230"/>
        <pc:sldMkLst>
          <pc:docMk/>
          <pc:sldMk cId="4203783004" sldId="826"/>
        </pc:sldMkLst>
      </pc:sldChg>
      <pc:sldChg chg="addSp delSp modSp add replId modNotes">
        <pc:chgData name="Keighley, Rachel E." userId="S::rek17@leicester.ac.uk::5ad85ff4-cca7-4b6a-a76d-3250c9dac7a7" providerId="AD" clId="Web-{A5DEC6AF-58B8-37BC-42A9-9078E7C02254}" dt="2022-11-02T12:17:24.311" v="314" actId="1076"/>
        <pc:sldMkLst>
          <pc:docMk/>
          <pc:sldMk cId="2237205381" sldId="827"/>
        </pc:sldMkLst>
        <pc:spChg chg="mod">
          <ac:chgData name="Keighley, Rachel E." userId="S::rek17@leicester.ac.uk::5ad85ff4-cca7-4b6a-a76d-3250c9dac7a7" providerId="AD" clId="Web-{A5DEC6AF-58B8-37BC-42A9-9078E7C02254}" dt="2022-11-02T12:16:57.137" v="308" actId="20577"/>
          <ac:spMkLst>
            <pc:docMk/>
            <pc:sldMk cId="2237205381" sldId="827"/>
            <ac:spMk id="2" creationId="{C7B35FA8-0A23-0B98-9ABE-E3EA109E37E2}"/>
          </ac:spMkLst>
        </pc:spChg>
        <pc:spChg chg="del">
          <ac:chgData name="Keighley, Rachel E." userId="S::rek17@leicester.ac.uk::5ad85ff4-cca7-4b6a-a76d-3250c9dac7a7" providerId="AD" clId="Web-{A5DEC6AF-58B8-37BC-42A9-9078E7C02254}" dt="2022-11-02T12:17:19.514" v="312"/>
          <ac:spMkLst>
            <pc:docMk/>
            <pc:sldMk cId="2237205381" sldId="827"/>
            <ac:spMk id="3" creationId="{2C4D434A-7507-30AE-C096-E4B0240613E9}"/>
          </ac:spMkLst>
        </pc:spChg>
        <pc:picChg chg="add mod ord">
          <ac:chgData name="Keighley, Rachel E." userId="S::rek17@leicester.ac.uk::5ad85ff4-cca7-4b6a-a76d-3250c9dac7a7" providerId="AD" clId="Web-{A5DEC6AF-58B8-37BC-42A9-9078E7C02254}" dt="2022-11-02T12:17:24.311" v="314" actId="1076"/>
          <ac:picMkLst>
            <pc:docMk/>
            <pc:sldMk cId="2237205381" sldId="827"/>
            <ac:picMk id="4" creationId="{9A9D8A96-8C78-746D-2112-C0CF732FA18A}"/>
          </ac:picMkLst>
        </pc:picChg>
        <pc:picChg chg="del">
          <ac:chgData name="Keighley, Rachel E." userId="S::rek17@leicester.ac.uk::5ad85ff4-cca7-4b6a-a76d-3250c9dac7a7" providerId="AD" clId="Web-{A5DEC6AF-58B8-37BC-42A9-9078E7C02254}" dt="2022-11-02T12:17:01.888" v="311"/>
          <ac:picMkLst>
            <pc:docMk/>
            <pc:sldMk cId="2237205381" sldId="827"/>
            <ac:picMk id="5122" creationId="{69E94294-1B25-828A-38A2-5F1B4359A6DB}"/>
          </ac:picMkLst>
        </pc:pic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ata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670356-BED5-42AC-B2C3-AF362766A953}" type="doc">
      <dgm:prSet loTypeId="urn:microsoft.com/office/officeart/2018/2/layout/IconLabelList" loCatId="icon" qsTypeId="urn:microsoft.com/office/officeart/2005/8/quickstyle/simple1" qsCatId="simple" csTypeId="urn:microsoft.com/office/officeart/2005/8/colors/accent3_2" csCatId="accent3" phldr="1"/>
      <dgm:spPr/>
      <dgm:t>
        <a:bodyPr/>
        <a:lstStyle/>
        <a:p>
          <a:endParaRPr lang="en-US"/>
        </a:p>
      </dgm:t>
    </dgm:pt>
    <dgm:pt modelId="{743669CC-3CA9-4FD7-8729-1D6E28C84249}">
      <dgm:prSet/>
      <dgm:spPr/>
      <dgm:t>
        <a:bodyPr/>
        <a:lstStyle/>
        <a:p>
          <a:r>
            <a:rPr lang="en-GB" dirty="0"/>
            <a:t>No hierarchy!</a:t>
          </a:r>
          <a:endParaRPr lang="en-US" dirty="0"/>
        </a:p>
      </dgm:t>
    </dgm:pt>
    <dgm:pt modelId="{BC00C9A2-6001-403C-897C-7D838EB6AF24}" type="parTrans" cxnId="{1C14C0E0-75E7-4836-9182-4A8C1FBC2142}">
      <dgm:prSet/>
      <dgm:spPr/>
      <dgm:t>
        <a:bodyPr/>
        <a:lstStyle/>
        <a:p>
          <a:endParaRPr lang="en-US"/>
        </a:p>
      </dgm:t>
    </dgm:pt>
    <dgm:pt modelId="{8706D40C-9CA2-4372-AD3D-7D2E7C6370E8}" type="sibTrans" cxnId="{1C14C0E0-75E7-4836-9182-4A8C1FBC2142}">
      <dgm:prSet/>
      <dgm:spPr/>
      <dgm:t>
        <a:bodyPr/>
        <a:lstStyle/>
        <a:p>
          <a:endParaRPr lang="en-US"/>
        </a:p>
      </dgm:t>
    </dgm:pt>
    <dgm:pt modelId="{F0AF5B6B-7B79-4ACB-90CB-046D61C00016}">
      <dgm:prSet/>
      <dgm:spPr/>
      <dgm:t>
        <a:bodyPr/>
        <a:lstStyle/>
        <a:p>
          <a:r>
            <a:rPr lang="en-GB" dirty="0"/>
            <a:t>There is NO shame or judgement!  </a:t>
          </a:r>
        </a:p>
        <a:p>
          <a:r>
            <a:rPr lang="en-GB" dirty="0"/>
            <a:t>We have privacy and confidentiality!</a:t>
          </a:r>
        </a:p>
        <a:p>
          <a:r>
            <a:rPr lang="en-GB" dirty="0"/>
            <a:t>You can't say anything wrong!</a:t>
          </a:r>
          <a:endParaRPr lang="en-US" dirty="0"/>
        </a:p>
      </dgm:t>
    </dgm:pt>
    <dgm:pt modelId="{D82610A3-D99B-40AB-9BD2-8EB897F014FB}" type="parTrans" cxnId="{A51ABBC0-2DD6-4AB7-B669-AB20BBE31309}">
      <dgm:prSet/>
      <dgm:spPr/>
      <dgm:t>
        <a:bodyPr/>
        <a:lstStyle/>
        <a:p>
          <a:endParaRPr lang="en-US"/>
        </a:p>
      </dgm:t>
    </dgm:pt>
    <dgm:pt modelId="{0B2C8FBE-0BD4-4ED0-8A16-410135C0E87D}" type="sibTrans" cxnId="{A51ABBC0-2DD6-4AB7-B669-AB20BBE31309}">
      <dgm:prSet/>
      <dgm:spPr/>
      <dgm:t>
        <a:bodyPr/>
        <a:lstStyle/>
        <a:p>
          <a:endParaRPr lang="en-US"/>
        </a:p>
      </dgm:t>
    </dgm:pt>
    <dgm:pt modelId="{EEE7F840-AE24-49AB-9B9B-A9F0094E5ACE}">
      <dgm:prSet/>
      <dgm:spPr/>
      <dgm:t>
        <a:bodyPr/>
        <a:lstStyle/>
        <a:p>
          <a:pPr rtl="0"/>
          <a:r>
            <a:rPr lang="en-GB" dirty="0"/>
            <a:t>Be honest if we are having problems.. we will get through them together. </a:t>
          </a:r>
          <a:r>
            <a:rPr lang="en-GB" dirty="0">
              <a:latin typeface="Calibri Light" panose="020F0302020204030204"/>
            </a:rPr>
            <a:t> </a:t>
          </a:r>
          <a:endParaRPr lang="en-US" dirty="0"/>
        </a:p>
      </dgm:t>
    </dgm:pt>
    <dgm:pt modelId="{CB907798-BB69-490E-B412-DC9C0582A504}" type="parTrans" cxnId="{82FD05A3-1645-4E88-A294-484E5C7BAB49}">
      <dgm:prSet/>
      <dgm:spPr/>
      <dgm:t>
        <a:bodyPr/>
        <a:lstStyle/>
        <a:p>
          <a:endParaRPr lang="en-US"/>
        </a:p>
      </dgm:t>
    </dgm:pt>
    <dgm:pt modelId="{11027748-CB09-4595-BF8B-AE5194A55D43}" type="sibTrans" cxnId="{82FD05A3-1645-4E88-A294-484E5C7BAB49}">
      <dgm:prSet/>
      <dgm:spPr/>
      <dgm:t>
        <a:bodyPr/>
        <a:lstStyle/>
        <a:p>
          <a:endParaRPr lang="en-US"/>
        </a:p>
      </dgm:t>
    </dgm:pt>
    <dgm:pt modelId="{EE885C6F-F4B8-4B12-958C-9A639AD59064}">
      <dgm:prSet/>
      <dgm:spPr/>
      <dgm:t>
        <a:bodyPr/>
        <a:lstStyle/>
        <a:p>
          <a:r>
            <a:rPr lang="en-GB" dirty="0"/>
            <a:t>A safe and supportive, fun space for learning and action!  </a:t>
          </a:r>
          <a:endParaRPr lang="en-US" dirty="0"/>
        </a:p>
      </dgm:t>
    </dgm:pt>
    <dgm:pt modelId="{18C6087A-C6AB-42F8-B82A-3A6613F5E370}" type="parTrans" cxnId="{F532DD72-E2C4-4B43-A70A-E0B2340A4BF7}">
      <dgm:prSet/>
      <dgm:spPr/>
      <dgm:t>
        <a:bodyPr/>
        <a:lstStyle/>
        <a:p>
          <a:endParaRPr lang="en-US"/>
        </a:p>
      </dgm:t>
    </dgm:pt>
    <dgm:pt modelId="{AEDDB207-3963-495E-9B47-C5354DE7B95D}" type="sibTrans" cxnId="{F532DD72-E2C4-4B43-A70A-E0B2340A4BF7}">
      <dgm:prSet/>
      <dgm:spPr/>
      <dgm:t>
        <a:bodyPr/>
        <a:lstStyle/>
        <a:p>
          <a:endParaRPr lang="en-US"/>
        </a:p>
      </dgm:t>
    </dgm:pt>
    <dgm:pt modelId="{BDCD0059-A268-4036-A7D2-FAAA9E27255F}" type="pres">
      <dgm:prSet presAssocID="{8E670356-BED5-42AC-B2C3-AF362766A953}" presName="root" presStyleCnt="0">
        <dgm:presLayoutVars>
          <dgm:dir/>
          <dgm:resizeHandles val="exact"/>
        </dgm:presLayoutVars>
      </dgm:prSet>
      <dgm:spPr/>
    </dgm:pt>
    <dgm:pt modelId="{9B496466-E1D3-4C37-80B1-DB38FB005568}" type="pres">
      <dgm:prSet presAssocID="{743669CC-3CA9-4FD7-8729-1D6E28C84249}" presName="compNode" presStyleCnt="0"/>
      <dgm:spPr/>
    </dgm:pt>
    <dgm:pt modelId="{B3B08965-6A7C-4CFC-912D-E90BB277EA43}" type="pres">
      <dgm:prSet presAssocID="{743669CC-3CA9-4FD7-8729-1D6E28C84249}"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ierarchy"/>
        </a:ext>
      </dgm:extLst>
    </dgm:pt>
    <dgm:pt modelId="{9E36B620-8E3A-416D-9C4C-210272CC62D3}" type="pres">
      <dgm:prSet presAssocID="{743669CC-3CA9-4FD7-8729-1D6E28C84249}" presName="spaceRect" presStyleCnt="0"/>
      <dgm:spPr/>
    </dgm:pt>
    <dgm:pt modelId="{973F30E3-1A3E-4FE0-8EF6-C8993DE75582}" type="pres">
      <dgm:prSet presAssocID="{743669CC-3CA9-4FD7-8729-1D6E28C84249}" presName="textRect" presStyleLbl="revTx" presStyleIdx="0" presStyleCnt="4">
        <dgm:presLayoutVars>
          <dgm:chMax val="1"/>
          <dgm:chPref val="1"/>
        </dgm:presLayoutVars>
      </dgm:prSet>
      <dgm:spPr/>
    </dgm:pt>
    <dgm:pt modelId="{F906579D-5772-45DA-977D-392DB9E44A8D}" type="pres">
      <dgm:prSet presAssocID="{8706D40C-9CA2-4372-AD3D-7D2E7C6370E8}" presName="sibTrans" presStyleCnt="0"/>
      <dgm:spPr/>
    </dgm:pt>
    <dgm:pt modelId="{0B951083-20C5-4499-963B-FE612DB92FBB}" type="pres">
      <dgm:prSet presAssocID="{F0AF5B6B-7B79-4ACB-90CB-046D61C00016}" presName="compNode" presStyleCnt="0"/>
      <dgm:spPr/>
    </dgm:pt>
    <dgm:pt modelId="{F2409A33-0EDC-4205-AFE7-71B0C0C80BBC}" type="pres">
      <dgm:prSet presAssocID="{F0AF5B6B-7B79-4ACB-90CB-046D61C0001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nfused Person"/>
        </a:ext>
      </dgm:extLst>
    </dgm:pt>
    <dgm:pt modelId="{95AE8B2B-7879-4B51-AA8D-7C9C2F331311}" type="pres">
      <dgm:prSet presAssocID="{F0AF5B6B-7B79-4ACB-90CB-046D61C00016}" presName="spaceRect" presStyleCnt="0"/>
      <dgm:spPr/>
    </dgm:pt>
    <dgm:pt modelId="{BDACC738-DB30-4BAD-8FB6-379D52BAE89D}" type="pres">
      <dgm:prSet presAssocID="{F0AF5B6B-7B79-4ACB-90CB-046D61C00016}" presName="textRect" presStyleLbl="revTx" presStyleIdx="1" presStyleCnt="4">
        <dgm:presLayoutVars>
          <dgm:chMax val="1"/>
          <dgm:chPref val="1"/>
        </dgm:presLayoutVars>
      </dgm:prSet>
      <dgm:spPr/>
    </dgm:pt>
    <dgm:pt modelId="{A1B5463F-B7A5-4913-B8E1-2778DAF7FD11}" type="pres">
      <dgm:prSet presAssocID="{0B2C8FBE-0BD4-4ED0-8A16-410135C0E87D}" presName="sibTrans" presStyleCnt="0"/>
      <dgm:spPr/>
    </dgm:pt>
    <dgm:pt modelId="{C7E24B1C-4671-4A60-A08D-05B5273D348E}" type="pres">
      <dgm:prSet presAssocID="{EEE7F840-AE24-49AB-9B9B-A9F0094E5ACE}" presName="compNode" presStyleCnt="0"/>
      <dgm:spPr/>
    </dgm:pt>
    <dgm:pt modelId="{09C9BFD7-2461-478A-9CD9-AD9E70F4B030}" type="pres">
      <dgm:prSet presAssocID="{EEE7F840-AE24-49AB-9B9B-A9F0094E5ACE}"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Angel Face Outline"/>
        </a:ext>
      </dgm:extLst>
    </dgm:pt>
    <dgm:pt modelId="{63706145-862E-4C00-83FA-6F6D8D71D737}" type="pres">
      <dgm:prSet presAssocID="{EEE7F840-AE24-49AB-9B9B-A9F0094E5ACE}" presName="spaceRect" presStyleCnt="0"/>
      <dgm:spPr/>
    </dgm:pt>
    <dgm:pt modelId="{1FE4B14F-1F9B-41FE-8452-3B6117E77EC4}" type="pres">
      <dgm:prSet presAssocID="{EEE7F840-AE24-49AB-9B9B-A9F0094E5ACE}" presName="textRect" presStyleLbl="revTx" presStyleIdx="2" presStyleCnt="4">
        <dgm:presLayoutVars>
          <dgm:chMax val="1"/>
          <dgm:chPref val="1"/>
        </dgm:presLayoutVars>
      </dgm:prSet>
      <dgm:spPr/>
    </dgm:pt>
    <dgm:pt modelId="{10249ACA-4C7A-475C-8754-E1A842350BA4}" type="pres">
      <dgm:prSet presAssocID="{11027748-CB09-4595-BF8B-AE5194A55D43}" presName="sibTrans" presStyleCnt="0"/>
      <dgm:spPr/>
    </dgm:pt>
    <dgm:pt modelId="{69F82EEA-86EB-466F-A3BE-372643829223}" type="pres">
      <dgm:prSet presAssocID="{EE885C6F-F4B8-4B12-958C-9A639AD59064}" presName="compNode" presStyleCnt="0"/>
      <dgm:spPr/>
    </dgm:pt>
    <dgm:pt modelId="{700A9E2D-CA40-4793-99D1-4B943451E38B}" type="pres">
      <dgm:prSet presAssocID="{EE885C6F-F4B8-4B12-958C-9A639AD59064}"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each ball"/>
        </a:ext>
      </dgm:extLst>
    </dgm:pt>
    <dgm:pt modelId="{A8C99B4D-7D94-46C8-B43C-9A7742E18A88}" type="pres">
      <dgm:prSet presAssocID="{EE885C6F-F4B8-4B12-958C-9A639AD59064}" presName="spaceRect" presStyleCnt="0"/>
      <dgm:spPr/>
    </dgm:pt>
    <dgm:pt modelId="{1F78726C-5DF8-423D-80A1-FC402644F0E8}" type="pres">
      <dgm:prSet presAssocID="{EE885C6F-F4B8-4B12-958C-9A639AD59064}" presName="textRect" presStyleLbl="revTx" presStyleIdx="3" presStyleCnt="4">
        <dgm:presLayoutVars>
          <dgm:chMax val="1"/>
          <dgm:chPref val="1"/>
        </dgm:presLayoutVars>
      </dgm:prSet>
      <dgm:spPr/>
    </dgm:pt>
  </dgm:ptLst>
  <dgm:cxnLst>
    <dgm:cxn modelId="{A0A20B4E-AB6C-4F73-8A9D-91F5EBB50935}" type="presOf" srcId="{8E670356-BED5-42AC-B2C3-AF362766A953}" destId="{BDCD0059-A268-4036-A7D2-FAAA9E27255F}" srcOrd="0" destOrd="0" presId="urn:microsoft.com/office/officeart/2018/2/layout/IconLabelList"/>
    <dgm:cxn modelId="{4D888559-6186-4D09-B262-B7E83CFC5F34}" type="presOf" srcId="{EEE7F840-AE24-49AB-9B9B-A9F0094E5ACE}" destId="{1FE4B14F-1F9B-41FE-8452-3B6117E77EC4}" srcOrd="0" destOrd="0" presId="urn:microsoft.com/office/officeart/2018/2/layout/IconLabelList"/>
    <dgm:cxn modelId="{66265666-AB7E-4DA1-8D89-A45695005831}" type="presOf" srcId="{743669CC-3CA9-4FD7-8729-1D6E28C84249}" destId="{973F30E3-1A3E-4FE0-8EF6-C8993DE75582}" srcOrd="0" destOrd="0" presId="urn:microsoft.com/office/officeart/2018/2/layout/IconLabelList"/>
    <dgm:cxn modelId="{F0D0A56B-E16C-488D-885B-39D18A180890}" type="presOf" srcId="{F0AF5B6B-7B79-4ACB-90CB-046D61C00016}" destId="{BDACC738-DB30-4BAD-8FB6-379D52BAE89D}" srcOrd="0" destOrd="0" presId="urn:microsoft.com/office/officeart/2018/2/layout/IconLabelList"/>
    <dgm:cxn modelId="{76827770-B7EA-4211-B280-30210A4C7251}" type="presOf" srcId="{EE885C6F-F4B8-4B12-958C-9A639AD59064}" destId="{1F78726C-5DF8-423D-80A1-FC402644F0E8}" srcOrd="0" destOrd="0" presId="urn:microsoft.com/office/officeart/2018/2/layout/IconLabelList"/>
    <dgm:cxn modelId="{F532DD72-E2C4-4B43-A70A-E0B2340A4BF7}" srcId="{8E670356-BED5-42AC-B2C3-AF362766A953}" destId="{EE885C6F-F4B8-4B12-958C-9A639AD59064}" srcOrd="3" destOrd="0" parTransId="{18C6087A-C6AB-42F8-B82A-3A6613F5E370}" sibTransId="{AEDDB207-3963-495E-9B47-C5354DE7B95D}"/>
    <dgm:cxn modelId="{82FD05A3-1645-4E88-A294-484E5C7BAB49}" srcId="{8E670356-BED5-42AC-B2C3-AF362766A953}" destId="{EEE7F840-AE24-49AB-9B9B-A9F0094E5ACE}" srcOrd="2" destOrd="0" parTransId="{CB907798-BB69-490E-B412-DC9C0582A504}" sibTransId="{11027748-CB09-4595-BF8B-AE5194A55D43}"/>
    <dgm:cxn modelId="{A51ABBC0-2DD6-4AB7-B669-AB20BBE31309}" srcId="{8E670356-BED5-42AC-B2C3-AF362766A953}" destId="{F0AF5B6B-7B79-4ACB-90CB-046D61C00016}" srcOrd="1" destOrd="0" parTransId="{D82610A3-D99B-40AB-9BD2-8EB897F014FB}" sibTransId="{0B2C8FBE-0BD4-4ED0-8A16-410135C0E87D}"/>
    <dgm:cxn modelId="{1C14C0E0-75E7-4836-9182-4A8C1FBC2142}" srcId="{8E670356-BED5-42AC-B2C3-AF362766A953}" destId="{743669CC-3CA9-4FD7-8729-1D6E28C84249}" srcOrd="0" destOrd="0" parTransId="{BC00C9A2-6001-403C-897C-7D838EB6AF24}" sibTransId="{8706D40C-9CA2-4372-AD3D-7D2E7C6370E8}"/>
    <dgm:cxn modelId="{F431A798-9453-4AF9-88EC-343C7F040C34}" type="presParOf" srcId="{BDCD0059-A268-4036-A7D2-FAAA9E27255F}" destId="{9B496466-E1D3-4C37-80B1-DB38FB005568}" srcOrd="0" destOrd="0" presId="urn:microsoft.com/office/officeart/2018/2/layout/IconLabelList"/>
    <dgm:cxn modelId="{FE5032C6-06C0-4D77-A74B-3A24C05625C1}" type="presParOf" srcId="{9B496466-E1D3-4C37-80B1-DB38FB005568}" destId="{B3B08965-6A7C-4CFC-912D-E90BB277EA43}" srcOrd="0" destOrd="0" presId="urn:microsoft.com/office/officeart/2018/2/layout/IconLabelList"/>
    <dgm:cxn modelId="{25A8D40B-7B0D-430D-AF5D-975D4C1ACD86}" type="presParOf" srcId="{9B496466-E1D3-4C37-80B1-DB38FB005568}" destId="{9E36B620-8E3A-416D-9C4C-210272CC62D3}" srcOrd="1" destOrd="0" presId="urn:microsoft.com/office/officeart/2018/2/layout/IconLabelList"/>
    <dgm:cxn modelId="{A09AC1CC-6BAE-4DC9-83BF-91D380BA8C72}" type="presParOf" srcId="{9B496466-E1D3-4C37-80B1-DB38FB005568}" destId="{973F30E3-1A3E-4FE0-8EF6-C8993DE75582}" srcOrd="2" destOrd="0" presId="urn:microsoft.com/office/officeart/2018/2/layout/IconLabelList"/>
    <dgm:cxn modelId="{B7BC5C43-AC7B-418F-B4DF-4F77998DAC57}" type="presParOf" srcId="{BDCD0059-A268-4036-A7D2-FAAA9E27255F}" destId="{F906579D-5772-45DA-977D-392DB9E44A8D}" srcOrd="1" destOrd="0" presId="urn:microsoft.com/office/officeart/2018/2/layout/IconLabelList"/>
    <dgm:cxn modelId="{356288BD-7E46-413C-99E9-8474CB637782}" type="presParOf" srcId="{BDCD0059-A268-4036-A7D2-FAAA9E27255F}" destId="{0B951083-20C5-4499-963B-FE612DB92FBB}" srcOrd="2" destOrd="0" presId="urn:microsoft.com/office/officeart/2018/2/layout/IconLabelList"/>
    <dgm:cxn modelId="{F02689A6-FDC4-4F82-B9A5-E918C6AAE285}" type="presParOf" srcId="{0B951083-20C5-4499-963B-FE612DB92FBB}" destId="{F2409A33-0EDC-4205-AFE7-71B0C0C80BBC}" srcOrd="0" destOrd="0" presId="urn:microsoft.com/office/officeart/2018/2/layout/IconLabelList"/>
    <dgm:cxn modelId="{97B6E426-3BF5-408A-A6AB-A572F2417E27}" type="presParOf" srcId="{0B951083-20C5-4499-963B-FE612DB92FBB}" destId="{95AE8B2B-7879-4B51-AA8D-7C9C2F331311}" srcOrd="1" destOrd="0" presId="urn:microsoft.com/office/officeart/2018/2/layout/IconLabelList"/>
    <dgm:cxn modelId="{1F5C6992-D087-46F4-9BCE-75C297016856}" type="presParOf" srcId="{0B951083-20C5-4499-963B-FE612DB92FBB}" destId="{BDACC738-DB30-4BAD-8FB6-379D52BAE89D}" srcOrd="2" destOrd="0" presId="urn:microsoft.com/office/officeart/2018/2/layout/IconLabelList"/>
    <dgm:cxn modelId="{F5AED327-0EAB-4DD8-99BA-616E0E8679B9}" type="presParOf" srcId="{BDCD0059-A268-4036-A7D2-FAAA9E27255F}" destId="{A1B5463F-B7A5-4913-B8E1-2778DAF7FD11}" srcOrd="3" destOrd="0" presId="urn:microsoft.com/office/officeart/2018/2/layout/IconLabelList"/>
    <dgm:cxn modelId="{B6FCD076-FFFA-4345-A19D-2FE607922F92}" type="presParOf" srcId="{BDCD0059-A268-4036-A7D2-FAAA9E27255F}" destId="{C7E24B1C-4671-4A60-A08D-05B5273D348E}" srcOrd="4" destOrd="0" presId="urn:microsoft.com/office/officeart/2018/2/layout/IconLabelList"/>
    <dgm:cxn modelId="{F3B9211B-4864-4E0E-AE87-42362AE5EDB8}" type="presParOf" srcId="{C7E24B1C-4671-4A60-A08D-05B5273D348E}" destId="{09C9BFD7-2461-478A-9CD9-AD9E70F4B030}" srcOrd="0" destOrd="0" presId="urn:microsoft.com/office/officeart/2018/2/layout/IconLabelList"/>
    <dgm:cxn modelId="{5EDED8F0-B054-43D7-8A6E-9904F02FBA74}" type="presParOf" srcId="{C7E24B1C-4671-4A60-A08D-05B5273D348E}" destId="{63706145-862E-4C00-83FA-6F6D8D71D737}" srcOrd="1" destOrd="0" presId="urn:microsoft.com/office/officeart/2018/2/layout/IconLabelList"/>
    <dgm:cxn modelId="{852582BD-FE48-4779-8C0B-649B4EBC6E91}" type="presParOf" srcId="{C7E24B1C-4671-4A60-A08D-05B5273D348E}" destId="{1FE4B14F-1F9B-41FE-8452-3B6117E77EC4}" srcOrd="2" destOrd="0" presId="urn:microsoft.com/office/officeart/2018/2/layout/IconLabelList"/>
    <dgm:cxn modelId="{74012A2D-B8A5-4F56-A6CF-A802E87BE38D}" type="presParOf" srcId="{BDCD0059-A268-4036-A7D2-FAAA9E27255F}" destId="{10249ACA-4C7A-475C-8754-E1A842350BA4}" srcOrd="5" destOrd="0" presId="urn:microsoft.com/office/officeart/2018/2/layout/IconLabelList"/>
    <dgm:cxn modelId="{98784CB2-5DCA-4DB1-B4DB-78360DE076DA}" type="presParOf" srcId="{BDCD0059-A268-4036-A7D2-FAAA9E27255F}" destId="{69F82EEA-86EB-466F-A3BE-372643829223}" srcOrd="6" destOrd="0" presId="urn:microsoft.com/office/officeart/2018/2/layout/IconLabelList"/>
    <dgm:cxn modelId="{794EC998-6FB3-4FC7-AEE6-8235E5A53B05}" type="presParOf" srcId="{69F82EEA-86EB-466F-A3BE-372643829223}" destId="{700A9E2D-CA40-4793-99D1-4B943451E38B}" srcOrd="0" destOrd="0" presId="urn:microsoft.com/office/officeart/2018/2/layout/IconLabelList"/>
    <dgm:cxn modelId="{D223A8E1-8654-4ECA-9976-29AC8F338049}" type="presParOf" srcId="{69F82EEA-86EB-466F-A3BE-372643829223}" destId="{A8C99B4D-7D94-46C8-B43C-9A7742E18A88}" srcOrd="1" destOrd="0" presId="urn:microsoft.com/office/officeart/2018/2/layout/IconLabelList"/>
    <dgm:cxn modelId="{F62C2A1C-9C5B-48B8-8BEF-93B728BAA645}" type="presParOf" srcId="{69F82EEA-86EB-466F-A3BE-372643829223}" destId="{1F78726C-5DF8-423D-80A1-FC402644F0E8}"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FFF5A30-12BC-45A3-A3B9-01F490BE2024}"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0F7404AC-4571-4BE5-962D-634CF0943168}">
      <dgm:prSet/>
      <dgm:spPr>
        <a:solidFill>
          <a:schemeClr val="accent2"/>
        </a:solidFill>
      </dgm:spPr>
      <dgm:t>
        <a:bodyPr/>
        <a:lstStyle/>
        <a:p>
          <a:r>
            <a:rPr lang="en-GB" b="0" i="0" dirty="0"/>
            <a:t>What surveys are and when to use them</a:t>
          </a:r>
          <a:endParaRPr lang="en-US" dirty="0"/>
        </a:p>
      </dgm:t>
    </dgm:pt>
    <dgm:pt modelId="{ECB14F18-BB9F-456B-A5BD-6A5D741387A8}" type="parTrans" cxnId="{04D4F9E3-9A4D-4190-8769-3A985A0D5B68}">
      <dgm:prSet/>
      <dgm:spPr/>
      <dgm:t>
        <a:bodyPr/>
        <a:lstStyle/>
        <a:p>
          <a:endParaRPr lang="en-US"/>
        </a:p>
      </dgm:t>
    </dgm:pt>
    <dgm:pt modelId="{BC41DC5D-1864-4480-9061-118E86B944AA}" type="sibTrans" cxnId="{04D4F9E3-9A4D-4190-8769-3A985A0D5B68}">
      <dgm:prSet/>
      <dgm:spPr/>
      <dgm:t>
        <a:bodyPr/>
        <a:lstStyle/>
        <a:p>
          <a:endParaRPr lang="en-US"/>
        </a:p>
      </dgm:t>
    </dgm:pt>
    <dgm:pt modelId="{A8322558-06A7-44F8-8432-E40489442181}">
      <dgm:prSet/>
      <dgm:spPr>
        <a:solidFill>
          <a:schemeClr val="accent2">
            <a:lumMod val="60000"/>
            <a:lumOff val="40000"/>
          </a:schemeClr>
        </a:solidFill>
      </dgm:spPr>
      <dgm:t>
        <a:bodyPr/>
        <a:lstStyle/>
        <a:p>
          <a:r>
            <a:rPr lang="en-GB" b="0" i="0" dirty="0"/>
            <a:t>Pros and cons of doing surveys</a:t>
          </a:r>
          <a:endParaRPr lang="en-US" dirty="0"/>
        </a:p>
      </dgm:t>
    </dgm:pt>
    <dgm:pt modelId="{95AD77C8-1C27-41D9-BEC4-FEB635791F0A}" type="parTrans" cxnId="{083134E8-B1FA-423A-8AFD-87D373A32D93}">
      <dgm:prSet/>
      <dgm:spPr/>
      <dgm:t>
        <a:bodyPr/>
        <a:lstStyle/>
        <a:p>
          <a:endParaRPr lang="en-US"/>
        </a:p>
      </dgm:t>
    </dgm:pt>
    <dgm:pt modelId="{1FBDEF3C-EF76-403A-9BDE-44A27DFA0C20}" type="sibTrans" cxnId="{083134E8-B1FA-423A-8AFD-87D373A32D93}">
      <dgm:prSet/>
      <dgm:spPr/>
      <dgm:t>
        <a:bodyPr/>
        <a:lstStyle/>
        <a:p>
          <a:endParaRPr lang="en-US"/>
        </a:p>
      </dgm:t>
    </dgm:pt>
    <dgm:pt modelId="{B010B6C9-08C2-423B-BB34-93DBCAF08398}">
      <dgm:prSet/>
      <dgm:spPr>
        <a:solidFill>
          <a:schemeClr val="accent2">
            <a:lumMod val="40000"/>
            <a:lumOff val="60000"/>
          </a:schemeClr>
        </a:solidFill>
      </dgm:spPr>
      <dgm:t>
        <a:bodyPr/>
        <a:lstStyle/>
        <a:p>
          <a:r>
            <a:rPr lang="en-GB" b="0" i="0" dirty="0"/>
            <a:t>Practical tips to making your own surveys</a:t>
          </a:r>
          <a:endParaRPr lang="en-US" dirty="0"/>
        </a:p>
      </dgm:t>
    </dgm:pt>
    <dgm:pt modelId="{E4116A97-6A54-4F94-BC3D-A052CBD7E122}" type="parTrans" cxnId="{5C30A70D-BFF2-4896-9596-93DDA53F3CD9}">
      <dgm:prSet/>
      <dgm:spPr/>
      <dgm:t>
        <a:bodyPr/>
        <a:lstStyle/>
        <a:p>
          <a:endParaRPr lang="en-US"/>
        </a:p>
      </dgm:t>
    </dgm:pt>
    <dgm:pt modelId="{FE7111DC-B3CD-480B-AA11-2504F7CD9C15}" type="sibTrans" cxnId="{5C30A70D-BFF2-4896-9596-93DDA53F3CD9}">
      <dgm:prSet/>
      <dgm:spPr/>
      <dgm:t>
        <a:bodyPr/>
        <a:lstStyle/>
        <a:p>
          <a:endParaRPr lang="en-US"/>
        </a:p>
      </dgm:t>
    </dgm:pt>
    <dgm:pt modelId="{10923131-44D2-1F45-9D2C-D845DF35EE0E}" type="pres">
      <dgm:prSet presAssocID="{2FFF5A30-12BC-45A3-A3B9-01F490BE2024}" presName="linear" presStyleCnt="0">
        <dgm:presLayoutVars>
          <dgm:animLvl val="lvl"/>
          <dgm:resizeHandles val="exact"/>
        </dgm:presLayoutVars>
      </dgm:prSet>
      <dgm:spPr/>
    </dgm:pt>
    <dgm:pt modelId="{32BF8A4C-DA63-3A40-8049-DE8BCEBCE2EF}" type="pres">
      <dgm:prSet presAssocID="{0F7404AC-4571-4BE5-962D-634CF0943168}" presName="parentText" presStyleLbl="node1" presStyleIdx="0" presStyleCnt="3">
        <dgm:presLayoutVars>
          <dgm:chMax val="0"/>
          <dgm:bulletEnabled val="1"/>
        </dgm:presLayoutVars>
      </dgm:prSet>
      <dgm:spPr/>
    </dgm:pt>
    <dgm:pt modelId="{D18CC238-AEDA-6748-9CC3-7E408CD7BCC0}" type="pres">
      <dgm:prSet presAssocID="{BC41DC5D-1864-4480-9061-118E86B944AA}" presName="spacer" presStyleCnt="0"/>
      <dgm:spPr/>
    </dgm:pt>
    <dgm:pt modelId="{DD626893-31A7-E149-9164-C3CEDA26FD5B}" type="pres">
      <dgm:prSet presAssocID="{A8322558-06A7-44F8-8432-E40489442181}" presName="parentText" presStyleLbl="node1" presStyleIdx="1" presStyleCnt="3">
        <dgm:presLayoutVars>
          <dgm:chMax val="0"/>
          <dgm:bulletEnabled val="1"/>
        </dgm:presLayoutVars>
      </dgm:prSet>
      <dgm:spPr/>
    </dgm:pt>
    <dgm:pt modelId="{D2922D2B-B6E7-3E43-BAE8-F98D32162ACA}" type="pres">
      <dgm:prSet presAssocID="{1FBDEF3C-EF76-403A-9BDE-44A27DFA0C20}" presName="spacer" presStyleCnt="0"/>
      <dgm:spPr/>
    </dgm:pt>
    <dgm:pt modelId="{4004DCCA-F959-2E43-A1DF-F9610516A0FC}" type="pres">
      <dgm:prSet presAssocID="{B010B6C9-08C2-423B-BB34-93DBCAF08398}" presName="parentText" presStyleLbl="node1" presStyleIdx="2" presStyleCnt="3">
        <dgm:presLayoutVars>
          <dgm:chMax val="0"/>
          <dgm:bulletEnabled val="1"/>
        </dgm:presLayoutVars>
      </dgm:prSet>
      <dgm:spPr/>
    </dgm:pt>
  </dgm:ptLst>
  <dgm:cxnLst>
    <dgm:cxn modelId="{C201D907-EEF1-6644-AB7F-328C1FC05EC4}" type="presOf" srcId="{B010B6C9-08C2-423B-BB34-93DBCAF08398}" destId="{4004DCCA-F959-2E43-A1DF-F9610516A0FC}" srcOrd="0" destOrd="0" presId="urn:microsoft.com/office/officeart/2005/8/layout/vList2"/>
    <dgm:cxn modelId="{5C30A70D-BFF2-4896-9596-93DDA53F3CD9}" srcId="{2FFF5A30-12BC-45A3-A3B9-01F490BE2024}" destId="{B010B6C9-08C2-423B-BB34-93DBCAF08398}" srcOrd="2" destOrd="0" parTransId="{E4116A97-6A54-4F94-BC3D-A052CBD7E122}" sibTransId="{FE7111DC-B3CD-480B-AA11-2504F7CD9C15}"/>
    <dgm:cxn modelId="{5A60C92D-831D-274B-A2DF-FE697776DB64}" type="presOf" srcId="{A8322558-06A7-44F8-8432-E40489442181}" destId="{DD626893-31A7-E149-9164-C3CEDA26FD5B}" srcOrd="0" destOrd="0" presId="urn:microsoft.com/office/officeart/2005/8/layout/vList2"/>
    <dgm:cxn modelId="{B889222E-AFF9-2145-AA2E-E869B7BF0410}" type="presOf" srcId="{2FFF5A30-12BC-45A3-A3B9-01F490BE2024}" destId="{10923131-44D2-1F45-9D2C-D845DF35EE0E}" srcOrd="0" destOrd="0" presId="urn:microsoft.com/office/officeart/2005/8/layout/vList2"/>
    <dgm:cxn modelId="{0C895F91-7516-9C48-AE1D-CA4D7347B6F9}" type="presOf" srcId="{0F7404AC-4571-4BE5-962D-634CF0943168}" destId="{32BF8A4C-DA63-3A40-8049-DE8BCEBCE2EF}" srcOrd="0" destOrd="0" presId="urn:microsoft.com/office/officeart/2005/8/layout/vList2"/>
    <dgm:cxn modelId="{04D4F9E3-9A4D-4190-8769-3A985A0D5B68}" srcId="{2FFF5A30-12BC-45A3-A3B9-01F490BE2024}" destId="{0F7404AC-4571-4BE5-962D-634CF0943168}" srcOrd="0" destOrd="0" parTransId="{ECB14F18-BB9F-456B-A5BD-6A5D741387A8}" sibTransId="{BC41DC5D-1864-4480-9061-118E86B944AA}"/>
    <dgm:cxn modelId="{083134E8-B1FA-423A-8AFD-87D373A32D93}" srcId="{2FFF5A30-12BC-45A3-A3B9-01F490BE2024}" destId="{A8322558-06A7-44F8-8432-E40489442181}" srcOrd="1" destOrd="0" parTransId="{95AD77C8-1C27-41D9-BEC4-FEB635791F0A}" sibTransId="{1FBDEF3C-EF76-403A-9BDE-44A27DFA0C20}"/>
    <dgm:cxn modelId="{FB9EDCEE-A2E0-A241-B099-362BD08EF374}" type="presParOf" srcId="{10923131-44D2-1F45-9D2C-D845DF35EE0E}" destId="{32BF8A4C-DA63-3A40-8049-DE8BCEBCE2EF}" srcOrd="0" destOrd="0" presId="urn:microsoft.com/office/officeart/2005/8/layout/vList2"/>
    <dgm:cxn modelId="{EE3AC601-116A-2245-907C-692A25D01FCD}" type="presParOf" srcId="{10923131-44D2-1F45-9D2C-D845DF35EE0E}" destId="{D18CC238-AEDA-6748-9CC3-7E408CD7BCC0}" srcOrd="1" destOrd="0" presId="urn:microsoft.com/office/officeart/2005/8/layout/vList2"/>
    <dgm:cxn modelId="{B6331ED7-1B48-9641-9946-342932C1A95D}" type="presParOf" srcId="{10923131-44D2-1F45-9D2C-D845DF35EE0E}" destId="{DD626893-31A7-E149-9164-C3CEDA26FD5B}" srcOrd="2" destOrd="0" presId="urn:microsoft.com/office/officeart/2005/8/layout/vList2"/>
    <dgm:cxn modelId="{BA757E8F-3A77-EF44-88DE-9CA712F6BBE8}" type="presParOf" srcId="{10923131-44D2-1F45-9D2C-D845DF35EE0E}" destId="{D2922D2B-B6E7-3E43-BAE8-F98D32162ACA}" srcOrd="3" destOrd="0" presId="urn:microsoft.com/office/officeart/2005/8/layout/vList2"/>
    <dgm:cxn modelId="{7E5DBFF4-0765-014B-AA64-4347DE9B7054}" type="presParOf" srcId="{10923131-44D2-1F45-9D2C-D845DF35EE0E}" destId="{4004DCCA-F959-2E43-A1DF-F9610516A0F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0CAF892-79DC-45BD-8E9D-15D41B65EAAF}"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4D97E55F-8606-4F52-A08E-0DF3ABFC07AC}">
      <dgm:prSet/>
      <dgm:spPr/>
      <dgm:t>
        <a:bodyPr/>
        <a:lstStyle/>
        <a:p>
          <a:r>
            <a:rPr lang="en-GB" b="1" i="0" dirty="0"/>
            <a:t>When we talk about surveys, you may hear the terms “population” and “sample”.</a:t>
          </a:r>
          <a:endParaRPr lang="en-US" dirty="0"/>
        </a:p>
      </dgm:t>
    </dgm:pt>
    <dgm:pt modelId="{721D513D-C293-4001-98F2-AD73DDDD8330}" type="parTrans" cxnId="{03514289-C4C6-4172-81D3-B694188DB2AD}">
      <dgm:prSet/>
      <dgm:spPr/>
      <dgm:t>
        <a:bodyPr/>
        <a:lstStyle/>
        <a:p>
          <a:endParaRPr lang="en-US"/>
        </a:p>
      </dgm:t>
    </dgm:pt>
    <dgm:pt modelId="{6CDB03E2-A1C6-4EB7-BA3C-C68765319983}" type="sibTrans" cxnId="{03514289-C4C6-4172-81D3-B694188DB2AD}">
      <dgm:prSet/>
      <dgm:spPr/>
      <dgm:t>
        <a:bodyPr/>
        <a:lstStyle/>
        <a:p>
          <a:endParaRPr lang="en-US"/>
        </a:p>
      </dgm:t>
    </dgm:pt>
    <dgm:pt modelId="{ED22887E-C4AC-4095-842F-E1D099606320}">
      <dgm:prSet/>
      <dgm:spPr/>
      <dgm:t>
        <a:bodyPr/>
        <a:lstStyle/>
        <a:p>
          <a:r>
            <a:rPr lang="en-GB" b="0" i="0" dirty="0"/>
            <a:t>The </a:t>
          </a:r>
          <a:r>
            <a:rPr lang="en-GB" b="1" i="0" dirty="0"/>
            <a:t>population</a:t>
          </a:r>
          <a:r>
            <a:rPr lang="en-GB" b="0" i="0" dirty="0"/>
            <a:t> is the entire group that you are interested in.</a:t>
          </a:r>
        </a:p>
        <a:p>
          <a:r>
            <a:rPr lang="en-GB" b="0" i="0" dirty="0"/>
            <a:t>Targeting the entire population is very hard, and it’s difficult to get everyone to take part. When the survey includes everyone in a population, this is called a census.</a:t>
          </a:r>
          <a:endParaRPr lang="en-US" dirty="0"/>
        </a:p>
      </dgm:t>
    </dgm:pt>
    <dgm:pt modelId="{B4E3DAC8-4302-487A-8A2E-8F59516C2CEA}" type="parTrans" cxnId="{D02DB7C4-0649-4482-B44D-3DBA554FF9A0}">
      <dgm:prSet/>
      <dgm:spPr/>
      <dgm:t>
        <a:bodyPr/>
        <a:lstStyle/>
        <a:p>
          <a:endParaRPr lang="en-US"/>
        </a:p>
      </dgm:t>
    </dgm:pt>
    <dgm:pt modelId="{5107E67F-7933-408C-B94E-1D61A6BCD8E5}" type="sibTrans" cxnId="{D02DB7C4-0649-4482-B44D-3DBA554FF9A0}">
      <dgm:prSet/>
      <dgm:spPr/>
      <dgm:t>
        <a:bodyPr/>
        <a:lstStyle/>
        <a:p>
          <a:endParaRPr lang="en-US"/>
        </a:p>
      </dgm:t>
    </dgm:pt>
    <dgm:pt modelId="{669E118B-5F58-4AC2-BAA8-CC6C2B81BABA}">
      <dgm:prSet/>
      <dgm:spPr/>
      <dgm:t>
        <a:bodyPr/>
        <a:lstStyle/>
        <a:p>
          <a:pPr rtl="0"/>
          <a:r>
            <a:rPr lang="en-GB" b="0" i="0" dirty="0"/>
            <a:t>The </a:t>
          </a:r>
          <a:r>
            <a:rPr lang="en-GB" b="1" i="0" dirty="0"/>
            <a:t>sample</a:t>
          </a:r>
          <a:r>
            <a:rPr lang="en-GB" b="0" i="0" dirty="0"/>
            <a:t> is the smaller group of individuals who represent the population that you will collect data from. Instead of asking the entire population questions, you can ask a smaller selection of people who represent, or look like, your population.</a:t>
          </a:r>
          <a:r>
            <a:rPr lang="en-GB" b="0" i="0" dirty="0">
              <a:latin typeface="Calibri Light" panose="020F0302020204030204"/>
            </a:rPr>
            <a:t> </a:t>
          </a:r>
          <a:endParaRPr lang="en-US" dirty="0"/>
        </a:p>
      </dgm:t>
    </dgm:pt>
    <dgm:pt modelId="{A1B30B6E-D644-41D0-94B6-EBF63D964966}" type="parTrans" cxnId="{F6378E80-594F-4CD3-9589-22B2D57DA1A0}">
      <dgm:prSet/>
      <dgm:spPr/>
      <dgm:t>
        <a:bodyPr/>
        <a:lstStyle/>
        <a:p>
          <a:endParaRPr lang="en-US"/>
        </a:p>
      </dgm:t>
    </dgm:pt>
    <dgm:pt modelId="{915B8ED9-6A1F-4D10-81F4-CBC52A4D72B7}" type="sibTrans" cxnId="{F6378E80-594F-4CD3-9589-22B2D57DA1A0}">
      <dgm:prSet/>
      <dgm:spPr/>
      <dgm:t>
        <a:bodyPr/>
        <a:lstStyle/>
        <a:p>
          <a:endParaRPr lang="en-US"/>
        </a:p>
      </dgm:t>
    </dgm:pt>
    <dgm:pt modelId="{2C1D0C9F-27E0-47E8-A80C-06E77AC56138}" type="pres">
      <dgm:prSet presAssocID="{40CAF892-79DC-45BD-8E9D-15D41B65EAAF}" presName="root" presStyleCnt="0">
        <dgm:presLayoutVars>
          <dgm:dir/>
          <dgm:resizeHandles val="exact"/>
        </dgm:presLayoutVars>
      </dgm:prSet>
      <dgm:spPr/>
    </dgm:pt>
    <dgm:pt modelId="{9F2D5045-8928-4FAB-A08B-D8E7C57E392F}" type="pres">
      <dgm:prSet presAssocID="{4D97E55F-8606-4F52-A08E-0DF3ABFC07AC}" presName="compNode" presStyleCnt="0"/>
      <dgm:spPr/>
    </dgm:pt>
    <dgm:pt modelId="{42D81EC3-2C54-4F2A-ABD6-DF446670D90C}" type="pres">
      <dgm:prSet presAssocID="{4D97E55F-8606-4F52-A08E-0DF3ABFC07AC}" presName="bgRect" presStyleLbl="bgShp" presStyleIdx="0" presStyleCnt="3"/>
      <dgm:spPr/>
    </dgm:pt>
    <dgm:pt modelId="{432287B8-A123-41F0-B510-B9F19EBF102E}" type="pres">
      <dgm:prSet presAssocID="{4D97E55F-8606-4F52-A08E-0DF3ABFC07AC}"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oard Room"/>
        </a:ext>
      </dgm:extLst>
    </dgm:pt>
    <dgm:pt modelId="{66D8AB9E-4F40-4135-B0EC-D4616E97269B}" type="pres">
      <dgm:prSet presAssocID="{4D97E55F-8606-4F52-A08E-0DF3ABFC07AC}" presName="spaceRect" presStyleCnt="0"/>
      <dgm:spPr/>
    </dgm:pt>
    <dgm:pt modelId="{9DB1D7D0-4F2F-41BA-AEB6-71A55AE6B995}" type="pres">
      <dgm:prSet presAssocID="{4D97E55F-8606-4F52-A08E-0DF3ABFC07AC}" presName="parTx" presStyleLbl="revTx" presStyleIdx="0" presStyleCnt="3">
        <dgm:presLayoutVars>
          <dgm:chMax val="0"/>
          <dgm:chPref val="0"/>
        </dgm:presLayoutVars>
      </dgm:prSet>
      <dgm:spPr/>
    </dgm:pt>
    <dgm:pt modelId="{7B221597-300E-4731-A5D1-C74657BA1ADB}" type="pres">
      <dgm:prSet presAssocID="{6CDB03E2-A1C6-4EB7-BA3C-C68765319983}" presName="sibTrans" presStyleCnt="0"/>
      <dgm:spPr/>
    </dgm:pt>
    <dgm:pt modelId="{4B0E900B-3EAE-4DBF-802B-DE0D6DB295A9}" type="pres">
      <dgm:prSet presAssocID="{ED22887E-C4AC-4095-842F-E1D099606320}" presName="compNode" presStyleCnt="0"/>
      <dgm:spPr/>
    </dgm:pt>
    <dgm:pt modelId="{F6A232A5-8852-4E61-9A92-06163F8C422B}" type="pres">
      <dgm:prSet presAssocID="{ED22887E-C4AC-4095-842F-E1D099606320}" presName="bgRect" presStyleLbl="bgShp" presStyleIdx="1" presStyleCnt="3"/>
      <dgm:spPr/>
    </dgm:pt>
    <dgm:pt modelId="{B82132B6-8694-4C0B-830F-4E5D6109E080}" type="pres">
      <dgm:prSet presAssocID="{ED22887E-C4AC-4095-842F-E1D099606320}"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roup"/>
        </a:ext>
      </dgm:extLst>
    </dgm:pt>
    <dgm:pt modelId="{05107497-1893-4227-9FE2-EEE1E75F465E}" type="pres">
      <dgm:prSet presAssocID="{ED22887E-C4AC-4095-842F-E1D099606320}" presName="spaceRect" presStyleCnt="0"/>
      <dgm:spPr/>
    </dgm:pt>
    <dgm:pt modelId="{2D33A474-0670-43EF-B49B-4CD97365B487}" type="pres">
      <dgm:prSet presAssocID="{ED22887E-C4AC-4095-842F-E1D099606320}" presName="parTx" presStyleLbl="revTx" presStyleIdx="1" presStyleCnt="3">
        <dgm:presLayoutVars>
          <dgm:chMax val="0"/>
          <dgm:chPref val="0"/>
        </dgm:presLayoutVars>
      </dgm:prSet>
      <dgm:spPr/>
    </dgm:pt>
    <dgm:pt modelId="{5E7B59FD-1BB0-4FEB-8547-A313338CEE9F}" type="pres">
      <dgm:prSet presAssocID="{5107E67F-7933-408C-B94E-1D61A6BCD8E5}" presName="sibTrans" presStyleCnt="0"/>
      <dgm:spPr/>
    </dgm:pt>
    <dgm:pt modelId="{346F44EE-2465-47A9-8B19-383BABD28767}" type="pres">
      <dgm:prSet presAssocID="{669E118B-5F58-4AC2-BAA8-CC6C2B81BABA}" presName="compNode" presStyleCnt="0"/>
      <dgm:spPr/>
    </dgm:pt>
    <dgm:pt modelId="{0D3D4535-67B8-43C5-9287-A6526E9ECEB0}" type="pres">
      <dgm:prSet presAssocID="{669E118B-5F58-4AC2-BAA8-CC6C2B81BABA}" presName="bgRect" presStyleLbl="bgShp" presStyleIdx="2" presStyleCnt="3"/>
      <dgm:spPr/>
    </dgm:pt>
    <dgm:pt modelId="{634DA189-53A1-409A-810D-D4033E29EF40}" type="pres">
      <dgm:prSet presAssocID="{669E118B-5F58-4AC2-BAA8-CC6C2B81BABA}"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tatistics"/>
        </a:ext>
      </dgm:extLst>
    </dgm:pt>
    <dgm:pt modelId="{7F7ECF61-04D0-4967-BFE7-DC722EB688CD}" type="pres">
      <dgm:prSet presAssocID="{669E118B-5F58-4AC2-BAA8-CC6C2B81BABA}" presName="spaceRect" presStyleCnt="0"/>
      <dgm:spPr/>
    </dgm:pt>
    <dgm:pt modelId="{C95460EE-4F81-4AF8-BEF6-276DFA9A7973}" type="pres">
      <dgm:prSet presAssocID="{669E118B-5F58-4AC2-BAA8-CC6C2B81BABA}" presName="parTx" presStyleLbl="revTx" presStyleIdx="2" presStyleCnt="3">
        <dgm:presLayoutVars>
          <dgm:chMax val="0"/>
          <dgm:chPref val="0"/>
        </dgm:presLayoutVars>
      </dgm:prSet>
      <dgm:spPr/>
    </dgm:pt>
  </dgm:ptLst>
  <dgm:cxnLst>
    <dgm:cxn modelId="{B07FF107-57A7-4B7D-B2D9-C9410A956BB9}" type="presOf" srcId="{40CAF892-79DC-45BD-8E9D-15D41B65EAAF}" destId="{2C1D0C9F-27E0-47E8-A80C-06E77AC56138}" srcOrd="0" destOrd="0" presId="urn:microsoft.com/office/officeart/2018/2/layout/IconVerticalSolidList"/>
    <dgm:cxn modelId="{7450E83D-8137-47DE-AE7F-281F446CB5C2}" type="presOf" srcId="{ED22887E-C4AC-4095-842F-E1D099606320}" destId="{2D33A474-0670-43EF-B49B-4CD97365B487}" srcOrd="0" destOrd="0" presId="urn:microsoft.com/office/officeart/2018/2/layout/IconVerticalSolidList"/>
    <dgm:cxn modelId="{FF2D474A-0BFA-46C0-AC07-A57B1647A401}" type="presOf" srcId="{669E118B-5F58-4AC2-BAA8-CC6C2B81BABA}" destId="{C95460EE-4F81-4AF8-BEF6-276DFA9A7973}" srcOrd="0" destOrd="0" presId="urn:microsoft.com/office/officeart/2018/2/layout/IconVerticalSolidList"/>
    <dgm:cxn modelId="{F6378E80-594F-4CD3-9589-22B2D57DA1A0}" srcId="{40CAF892-79DC-45BD-8E9D-15D41B65EAAF}" destId="{669E118B-5F58-4AC2-BAA8-CC6C2B81BABA}" srcOrd="2" destOrd="0" parTransId="{A1B30B6E-D644-41D0-94B6-EBF63D964966}" sibTransId="{915B8ED9-6A1F-4D10-81F4-CBC52A4D72B7}"/>
    <dgm:cxn modelId="{03514289-C4C6-4172-81D3-B694188DB2AD}" srcId="{40CAF892-79DC-45BD-8E9D-15D41B65EAAF}" destId="{4D97E55F-8606-4F52-A08E-0DF3ABFC07AC}" srcOrd="0" destOrd="0" parTransId="{721D513D-C293-4001-98F2-AD73DDDD8330}" sibTransId="{6CDB03E2-A1C6-4EB7-BA3C-C68765319983}"/>
    <dgm:cxn modelId="{3FB24EC3-814B-4974-9F39-ACD854857EC5}" type="presOf" srcId="{4D97E55F-8606-4F52-A08E-0DF3ABFC07AC}" destId="{9DB1D7D0-4F2F-41BA-AEB6-71A55AE6B995}" srcOrd="0" destOrd="0" presId="urn:microsoft.com/office/officeart/2018/2/layout/IconVerticalSolidList"/>
    <dgm:cxn modelId="{D02DB7C4-0649-4482-B44D-3DBA554FF9A0}" srcId="{40CAF892-79DC-45BD-8E9D-15D41B65EAAF}" destId="{ED22887E-C4AC-4095-842F-E1D099606320}" srcOrd="1" destOrd="0" parTransId="{B4E3DAC8-4302-487A-8A2E-8F59516C2CEA}" sibTransId="{5107E67F-7933-408C-B94E-1D61A6BCD8E5}"/>
    <dgm:cxn modelId="{55E7DBC3-7CC2-48EB-946B-FC8EB0D8D924}" type="presParOf" srcId="{2C1D0C9F-27E0-47E8-A80C-06E77AC56138}" destId="{9F2D5045-8928-4FAB-A08B-D8E7C57E392F}" srcOrd="0" destOrd="0" presId="urn:microsoft.com/office/officeart/2018/2/layout/IconVerticalSolidList"/>
    <dgm:cxn modelId="{4248D599-E493-48DF-B8E2-F33392745EA9}" type="presParOf" srcId="{9F2D5045-8928-4FAB-A08B-D8E7C57E392F}" destId="{42D81EC3-2C54-4F2A-ABD6-DF446670D90C}" srcOrd="0" destOrd="0" presId="urn:microsoft.com/office/officeart/2018/2/layout/IconVerticalSolidList"/>
    <dgm:cxn modelId="{05993600-7618-400E-BCC7-D547CA342C59}" type="presParOf" srcId="{9F2D5045-8928-4FAB-A08B-D8E7C57E392F}" destId="{432287B8-A123-41F0-B510-B9F19EBF102E}" srcOrd="1" destOrd="0" presId="urn:microsoft.com/office/officeart/2018/2/layout/IconVerticalSolidList"/>
    <dgm:cxn modelId="{7208D41C-A8EB-4D77-985D-63C677FFD450}" type="presParOf" srcId="{9F2D5045-8928-4FAB-A08B-D8E7C57E392F}" destId="{66D8AB9E-4F40-4135-B0EC-D4616E97269B}" srcOrd="2" destOrd="0" presId="urn:microsoft.com/office/officeart/2018/2/layout/IconVerticalSolidList"/>
    <dgm:cxn modelId="{072B30D2-04AC-4840-8FED-31BE91EBE8B1}" type="presParOf" srcId="{9F2D5045-8928-4FAB-A08B-D8E7C57E392F}" destId="{9DB1D7D0-4F2F-41BA-AEB6-71A55AE6B995}" srcOrd="3" destOrd="0" presId="urn:microsoft.com/office/officeart/2018/2/layout/IconVerticalSolidList"/>
    <dgm:cxn modelId="{87A2A0A8-43E8-42B7-ACCD-ED28277541A2}" type="presParOf" srcId="{2C1D0C9F-27E0-47E8-A80C-06E77AC56138}" destId="{7B221597-300E-4731-A5D1-C74657BA1ADB}" srcOrd="1" destOrd="0" presId="urn:microsoft.com/office/officeart/2018/2/layout/IconVerticalSolidList"/>
    <dgm:cxn modelId="{B39418E1-A5E8-42E6-A9CB-584535D8C07F}" type="presParOf" srcId="{2C1D0C9F-27E0-47E8-A80C-06E77AC56138}" destId="{4B0E900B-3EAE-4DBF-802B-DE0D6DB295A9}" srcOrd="2" destOrd="0" presId="urn:microsoft.com/office/officeart/2018/2/layout/IconVerticalSolidList"/>
    <dgm:cxn modelId="{D76296F8-1CCC-4511-A2CA-0DBA8972F52F}" type="presParOf" srcId="{4B0E900B-3EAE-4DBF-802B-DE0D6DB295A9}" destId="{F6A232A5-8852-4E61-9A92-06163F8C422B}" srcOrd="0" destOrd="0" presId="urn:microsoft.com/office/officeart/2018/2/layout/IconVerticalSolidList"/>
    <dgm:cxn modelId="{4D5ABD07-7BFA-4B6E-924C-774377942D4D}" type="presParOf" srcId="{4B0E900B-3EAE-4DBF-802B-DE0D6DB295A9}" destId="{B82132B6-8694-4C0B-830F-4E5D6109E080}" srcOrd="1" destOrd="0" presId="urn:microsoft.com/office/officeart/2018/2/layout/IconVerticalSolidList"/>
    <dgm:cxn modelId="{6AD31C89-8147-419D-B5D6-7FB920A0113B}" type="presParOf" srcId="{4B0E900B-3EAE-4DBF-802B-DE0D6DB295A9}" destId="{05107497-1893-4227-9FE2-EEE1E75F465E}" srcOrd="2" destOrd="0" presId="urn:microsoft.com/office/officeart/2018/2/layout/IconVerticalSolidList"/>
    <dgm:cxn modelId="{6046B6A3-29E2-48AA-8638-E64CFBDB4E7D}" type="presParOf" srcId="{4B0E900B-3EAE-4DBF-802B-DE0D6DB295A9}" destId="{2D33A474-0670-43EF-B49B-4CD97365B487}" srcOrd="3" destOrd="0" presId="urn:microsoft.com/office/officeart/2018/2/layout/IconVerticalSolidList"/>
    <dgm:cxn modelId="{CECFDE5B-A904-4FC6-8368-93225CD4F02E}" type="presParOf" srcId="{2C1D0C9F-27E0-47E8-A80C-06E77AC56138}" destId="{5E7B59FD-1BB0-4FEB-8547-A313338CEE9F}" srcOrd="3" destOrd="0" presId="urn:microsoft.com/office/officeart/2018/2/layout/IconVerticalSolidList"/>
    <dgm:cxn modelId="{E58FCC11-20CD-49DD-B222-4385CE899507}" type="presParOf" srcId="{2C1D0C9F-27E0-47E8-A80C-06E77AC56138}" destId="{346F44EE-2465-47A9-8B19-383BABD28767}" srcOrd="4" destOrd="0" presId="urn:microsoft.com/office/officeart/2018/2/layout/IconVerticalSolidList"/>
    <dgm:cxn modelId="{28A20B67-3C37-46FB-9421-4517D340467A}" type="presParOf" srcId="{346F44EE-2465-47A9-8B19-383BABD28767}" destId="{0D3D4535-67B8-43C5-9287-A6526E9ECEB0}" srcOrd="0" destOrd="0" presId="urn:microsoft.com/office/officeart/2018/2/layout/IconVerticalSolidList"/>
    <dgm:cxn modelId="{E78EA1D6-6C75-476B-8B4F-77493EFF8B0F}" type="presParOf" srcId="{346F44EE-2465-47A9-8B19-383BABD28767}" destId="{634DA189-53A1-409A-810D-D4033E29EF40}" srcOrd="1" destOrd="0" presId="urn:microsoft.com/office/officeart/2018/2/layout/IconVerticalSolidList"/>
    <dgm:cxn modelId="{01156DD1-D7B1-4206-9A9F-46EE58BF9C3F}" type="presParOf" srcId="{346F44EE-2465-47A9-8B19-383BABD28767}" destId="{7F7ECF61-04D0-4967-BFE7-DC722EB688CD}" srcOrd="2" destOrd="0" presId="urn:microsoft.com/office/officeart/2018/2/layout/IconVerticalSolidList"/>
    <dgm:cxn modelId="{652E31D6-FF21-45F5-B9DB-684EEBB7B20A}" type="presParOf" srcId="{346F44EE-2465-47A9-8B19-383BABD28767}" destId="{C95460EE-4F81-4AF8-BEF6-276DFA9A7973}"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0872638-3F16-4A67-AFF0-A6998BA156CA}" type="doc">
      <dgm:prSet loTypeId="urn:microsoft.com/office/officeart/2005/8/layout/process4" loCatId="process" qsTypeId="urn:microsoft.com/office/officeart/2005/8/quickstyle/simple2" qsCatId="simple" csTypeId="urn:microsoft.com/office/officeart/2005/8/colors/accent2_2" csCatId="accent2"/>
      <dgm:spPr/>
      <dgm:t>
        <a:bodyPr/>
        <a:lstStyle/>
        <a:p>
          <a:endParaRPr lang="en-US"/>
        </a:p>
      </dgm:t>
    </dgm:pt>
    <dgm:pt modelId="{FF8A4D34-3803-4774-BBEF-9DF3E6863F70}">
      <dgm:prSet/>
      <dgm:spPr/>
      <dgm:t>
        <a:bodyPr/>
        <a:lstStyle/>
        <a:p>
          <a:r>
            <a:rPr lang="en-GB"/>
            <a:t>Think of our research project looking at the role of ASWs in preventing MSHT</a:t>
          </a:r>
          <a:endParaRPr lang="en-US"/>
        </a:p>
      </dgm:t>
    </dgm:pt>
    <dgm:pt modelId="{CD95A726-BBAB-4AB9-8A60-979EFD55B938}" type="parTrans" cxnId="{C46E94C1-1D45-409F-B42C-5446382F17DF}">
      <dgm:prSet/>
      <dgm:spPr/>
      <dgm:t>
        <a:bodyPr/>
        <a:lstStyle/>
        <a:p>
          <a:endParaRPr lang="en-US"/>
        </a:p>
      </dgm:t>
    </dgm:pt>
    <dgm:pt modelId="{C4EF96CA-3619-46C0-A4B4-249C46F77FAA}" type="sibTrans" cxnId="{C46E94C1-1D45-409F-B42C-5446382F17DF}">
      <dgm:prSet/>
      <dgm:spPr/>
      <dgm:t>
        <a:bodyPr/>
        <a:lstStyle/>
        <a:p>
          <a:endParaRPr lang="en-US"/>
        </a:p>
      </dgm:t>
    </dgm:pt>
    <dgm:pt modelId="{0F045053-AAC9-49D9-A5D6-4724D037841C}">
      <dgm:prSet/>
      <dgm:spPr/>
      <dgm:t>
        <a:bodyPr/>
        <a:lstStyle/>
        <a:p>
          <a:r>
            <a:rPr lang="en-GB"/>
            <a:t>In order to answer your research question, consider:</a:t>
          </a:r>
          <a:endParaRPr lang="en-US"/>
        </a:p>
      </dgm:t>
    </dgm:pt>
    <dgm:pt modelId="{B04419BE-68C9-446C-ABEE-9C0BB44358ED}" type="parTrans" cxnId="{F11B2CAB-77C6-46AF-BD20-38CD856061E3}">
      <dgm:prSet/>
      <dgm:spPr/>
      <dgm:t>
        <a:bodyPr/>
        <a:lstStyle/>
        <a:p>
          <a:endParaRPr lang="en-US"/>
        </a:p>
      </dgm:t>
    </dgm:pt>
    <dgm:pt modelId="{FFE41871-2FF0-4E52-BED4-9047E542C68D}" type="sibTrans" cxnId="{F11B2CAB-77C6-46AF-BD20-38CD856061E3}">
      <dgm:prSet/>
      <dgm:spPr/>
      <dgm:t>
        <a:bodyPr/>
        <a:lstStyle/>
        <a:p>
          <a:endParaRPr lang="en-US"/>
        </a:p>
      </dgm:t>
    </dgm:pt>
    <dgm:pt modelId="{C4D1A95E-46ED-4188-AB03-F05C1CBDDA85}">
      <dgm:prSet/>
      <dgm:spPr/>
      <dgm:t>
        <a:bodyPr/>
        <a:lstStyle/>
        <a:p>
          <a:r>
            <a:rPr lang="en-GB"/>
            <a:t>What are some questions you would be interested in asking?</a:t>
          </a:r>
          <a:endParaRPr lang="en-US"/>
        </a:p>
      </dgm:t>
    </dgm:pt>
    <dgm:pt modelId="{3927B2B5-66F6-45DD-B6F8-6DF10EEAF25E}" type="parTrans" cxnId="{69E705FC-B973-467D-BD55-D7AC2C1980D4}">
      <dgm:prSet/>
      <dgm:spPr/>
      <dgm:t>
        <a:bodyPr/>
        <a:lstStyle/>
        <a:p>
          <a:endParaRPr lang="en-US"/>
        </a:p>
      </dgm:t>
    </dgm:pt>
    <dgm:pt modelId="{FAE3B09D-4445-4E09-8E3C-A6270F53F068}" type="sibTrans" cxnId="{69E705FC-B973-467D-BD55-D7AC2C1980D4}">
      <dgm:prSet/>
      <dgm:spPr/>
      <dgm:t>
        <a:bodyPr/>
        <a:lstStyle/>
        <a:p>
          <a:endParaRPr lang="en-US"/>
        </a:p>
      </dgm:t>
    </dgm:pt>
    <dgm:pt modelId="{BB029876-1DBF-482D-97BF-0C6DDCDA47E3}">
      <dgm:prSet/>
      <dgm:spPr/>
      <dgm:t>
        <a:bodyPr/>
        <a:lstStyle/>
        <a:p>
          <a:r>
            <a:rPr lang="en-GB"/>
            <a:t>How could you best ask these in a survey?</a:t>
          </a:r>
          <a:endParaRPr lang="en-US"/>
        </a:p>
      </dgm:t>
    </dgm:pt>
    <dgm:pt modelId="{B1D91905-EED9-4759-A345-1260FBABA359}" type="parTrans" cxnId="{6DFFDAE2-3E8A-4282-8EA0-A1C1BC602996}">
      <dgm:prSet/>
      <dgm:spPr/>
      <dgm:t>
        <a:bodyPr/>
        <a:lstStyle/>
        <a:p>
          <a:endParaRPr lang="en-US"/>
        </a:p>
      </dgm:t>
    </dgm:pt>
    <dgm:pt modelId="{E021915E-79A7-4BE1-83DC-6E40161F2133}" type="sibTrans" cxnId="{6DFFDAE2-3E8A-4282-8EA0-A1C1BC602996}">
      <dgm:prSet/>
      <dgm:spPr/>
      <dgm:t>
        <a:bodyPr/>
        <a:lstStyle/>
        <a:p>
          <a:endParaRPr lang="en-US"/>
        </a:p>
      </dgm:t>
    </dgm:pt>
    <dgm:pt modelId="{1EA67876-131B-40E9-A33D-677B2A56B829}">
      <dgm:prSet/>
      <dgm:spPr/>
      <dgm:t>
        <a:bodyPr/>
        <a:lstStyle/>
        <a:p>
          <a:r>
            <a:rPr lang="en-GB"/>
            <a:t>What are the potential answers to this question?</a:t>
          </a:r>
          <a:endParaRPr lang="en-US"/>
        </a:p>
      </dgm:t>
    </dgm:pt>
    <dgm:pt modelId="{085A4D28-7746-4082-809F-CF43EB47DF15}" type="parTrans" cxnId="{A2B10126-DC93-4B86-8AEA-11FD5BE6FBCD}">
      <dgm:prSet/>
      <dgm:spPr/>
      <dgm:t>
        <a:bodyPr/>
        <a:lstStyle/>
        <a:p>
          <a:endParaRPr lang="en-US"/>
        </a:p>
      </dgm:t>
    </dgm:pt>
    <dgm:pt modelId="{DE10BDA1-4324-4A87-8213-FC01F2C0696C}" type="sibTrans" cxnId="{A2B10126-DC93-4B86-8AEA-11FD5BE6FBCD}">
      <dgm:prSet/>
      <dgm:spPr/>
      <dgm:t>
        <a:bodyPr/>
        <a:lstStyle/>
        <a:p>
          <a:endParaRPr lang="en-US"/>
        </a:p>
      </dgm:t>
    </dgm:pt>
    <dgm:pt modelId="{EDCD1FBF-BB58-ED4B-9E2F-878D7B79F019}" type="pres">
      <dgm:prSet presAssocID="{90872638-3F16-4A67-AFF0-A6998BA156CA}" presName="Name0" presStyleCnt="0">
        <dgm:presLayoutVars>
          <dgm:dir/>
          <dgm:animLvl val="lvl"/>
          <dgm:resizeHandles val="exact"/>
        </dgm:presLayoutVars>
      </dgm:prSet>
      <dgm:spPr/>
    </dgm:pt>
    <dgm:pt modelId="{09E2319C-E07B-2342-B85B-CEE6338CFFF5}" type="pres">
      <dgm:prSet presAssocID="{0F045053-AAC9-49D9-A5D6-4724D037841C}" presName="boxAndChildren" presStyleCnt="0"/>
      <dgm:spPr/>
    </dgm:pt>
    <dgm:pt modelId="{36725FA2-67DD-DC4D-89A0-2E710C9C4E09}" type="pres">
      <dgm:prSet presAssocID="{0F045053-AAC9-49D9-A5D6-4724D037841C}" presName="parentTextBox" presStyleLbl="node1" presStyleIdx="0" presStyleCnt="2"/>
      <dgm:spPr/>
    </dgm:pt>
    <dgm:pt modelId="{31F97CA3-8E4B-1C45-847E-865567366D3B}" type="pres">
      <dgm:prSet presAssocID="{0F045053-AAC9-49D9-A5D6-4724D037841C}" presName="entireBox" presStyleLbl="node1" presStyleIdx="0" presStyleCnt="2"/>
      <dgm:spPr/>
    </dgm:pt>
    <dgm:pt modelId="{4E714040-64F8-B542-B3FD-DE6C25E820DC}" type="pres">
      <dgm:prSet presAssocID="{0F045053-AAC9-49D9-A5D6-4724D037841C}" presName="descendantBox" presStyleCnt="0"/>
      <dgm:spPr/>
    </dgm:pt>
    <dgm:pt modelId="{6CE9DC21-BA4A-8B46-8A4B-3658A0083864}" type="pres">
      <dgm:prSet presAssocID="{C4D1A95E-46ED-4188-AB03-F05C1CBDDA85}" presName="childTextBox" presStyleLbl="fgAccFollowNode1" presStyleIdx="0" presStyleCnt="3">
        <dgm:presLayoutVars>
          <dgm:bulletEnabled val="1"/>
        </dgm:presLayoutVars>
      </dgm:prSet>
      <dgm:spPr/>
    </dgm:pt>
    <dgm:pt modelId="{92629872-16A1-1049-84E9-27BA085EF0A4}" type="pres">
      <dgm:prSet presAssocID="{BB029876-1DBF-482D-97BF-0C6DDCDA47E3}" presName="childTextBox" presStyleLbl="fgAccFollowNode1" presStyleIdx="1" presStyleCnt="3">
        <dgm:presLayoutVars>
          <dgm:bulletEnabled val="1"/>
        </dgm:presLayoutVars>
      </dgm:prSet>
      <dgm:spPr/>
    </dgm:pt>
    <dgm:pt modelId="{7B07230B-1CD5-8F43-8329-92FE8698D59A}" type="pres">
      <dgm:prSet presAssocID="{1EA67876-131B-40E9-A33D-677B2A56B829}" presName="childTextBox" presStyleLbl="fgAccFollowNode1" presStyleIdx="2" presStyleCnt="3">
        <dgm:presLayoutVars>
          <dgm:bulletEnabled val="1"/>
        </dgm:presLayoutVars>
      </dgm:prSet>
      <dgm:spPr/>
    </dgm:pt>
    <dgm:pt modelId="{FD78F424-CE4B-E24A-BC72-2F7F48CBC889}" type="pres">
      <dgm:prSet presAssocID="{C4EF96CA-3619-46C0-A4B4-249C46F77FAA}" presName="sp" presStyleCnt="0"/>
      <dgm:spPr/>
    </dgm:pt>
    <dgm:pt modelId="{2B2FBF68-210F-624A-B44E-D11723081977}" type="pres">
      <dgm:prSet presAssocID="{FF8A4D34-3803-4774-BBEF-9DF3E6863F70}" presName="arrowAndChildren" presStyleCnt="0"/>
      <dgm:spPr/>
    </dgm:pt>
    <dgm:pt modelId="{97EC02B0-209F-D94C-85F6-00923EC2F519}" type="pres">
      <dgm:prSet presAssocID="{FF8A4D34-3803-4774-BBEF-9DF3E6863F70}" presName="parentTextArrow" presStyleLbl="node1" presStyleIdx="1" presStyleCnt="2"/>
      <dgm:spPr/>
    </dgm:pt>
  </dgm:ptLst>
  <dgm:cxnLst>
    <dgm:cxn modelId="{5C024909-E1A7-304A-A6C1-78B5ADC7D7C3}" type="presOf" srcId="{0F045053-AAC9-49D9-A5D6-4724D037841C}" destId="{36725FA2-67DD-DC4D-89A0-2E710C9C4E09}" srcOrd="0" destOrd="0" presId="urn:microsoft.com/office/officeart/2005/8/layout/process4"/>
    <dgm:cxn modelId="{A2B10126-DC93-4B86-8AEA-11FD5BE6FBCD}" srcId="{0F045053-AAC9-49D9-A5D6-4724D037841C}" destId="{1EA67876-131B-40E9-A33D-677B2A56B829}" srcOrd="2" destOrd="0" parTransId="{085A4D28-7746-4082-809F-CF43EB47DF15}" sibTransId="{DE10BDA1-4324-4A87-8213-FC01F2C0696C}"/>
    <dgm:cxn modelId="{C6837332-9DB1-4F43-A6F6-2A09A4196D58}" type="presOf" srcId="{FF8A4D34-3803-4774-BBEF-9DF3E6863F70}" destId="{97EC02B0-209F-D94C-85F6-00923EC2F519}" srcOrd="0" destOrd="0" presId="urn:microsoft.com/office/officeart/2005/8/layout/process4"/>
    <dgm:cxn modelId="{CC380D44-DEE8-DF48-8A73-6C370FB89A74}" type="presOf" srcId="{BB029876-1DBF-482D-97BF-0C6DDCDA47E3}" destId="{92629872-16A1-1049-84E9-27BA085EF0A4}" srcOrd="0" destOrd="0" presId="urn:microsoft.com/office/officeart/2005/8/layout/process4"/>
    <dgm:cxn modelId="{E1C1FB61-A525-8A41-8B2D-BB8DDEE06851}" type="presOf" srcId="{1EA67876-131B-40E9-A33D-677B2A56B829}" destId="{7B07230B-1CD5-8F43-8329-92FE8698D59A}" srcOrd="0" destOrd="0" presId="urn:microsoft.com/office/officeart/2005/8/layout/process4"/>
    <dgm:cxn modelId="{F11B2CAB-77C6-46AF-BD20-38CD856061E3}" srcId="{90872638-3F16-4A67-AFF0-A6998BA156CA}" destId="{0F045053-AAC9-49D9-A5D6-4724D037841C}" srcOrd="1" destOrd="0" parTransId="{B04419BE-68C9-446C-ABEE-9C0BB44358ED}" sibTransId="{FFE41871-2FF0-4E52-BED4-9047E542C68D}"/>
    <dgm:cxn modelId="{4C3940AF-824A-E943-8484-5317FF09AA3B}" type="presOf" srcId="{C4D1A95E-46ED-4188-AB03-F05C1CBDDA85}" destId="{6CE9DC21-BA4A-8B46-8A4B-3658A0083864}" srcOrd="0" destOrd="0" presId="urn:microsoft.com/office/officeart/2005/8/layout/process4"/>
    <dgm:cxn modelId="{C46E94C1-1D45-409F-B42C-5446382F17DF}" srcId="{90872638-3F16-4A67-AFF0-A6998BA156CA}" destId="{FF8A4D34-3803-4774-BBEF-9DF3E6863F70}" srcOrd="0" destOrd="0" parTransId="{CD95A726-BBAB-4AB9-8A60-979EFD55B938}" sibTransId="{C4EF96CA-3619-46C0-A4B4-249C46F77FAA}"/>
    <dgm:cxn modelId="{6DFFDAE2-3E8A-4282-8EA0-A1C1BC602996}" srcId="{0F045053-AAC9-49D9-A5D6-4724D037841C}" destId="{BB029876-1DBF-482D-97BF-0C6DDCDA47E3}" srcOrd="1" destOrd="0" parTransId="{B1D91905-EED9-4759-A345-1260FBABA359}" sibTransId="{E021915E-79A7-4BE1-83DC-6E40161F2133}"/>
    <dgm:cxn modelId="{4B31F8E4-B8DE-D747-9381-F5CA15CA5A09}" type="presOf" srcId="{0F045053-AAC9-49D9-A5D6-4724D037841C}" destId="{31F97CA3-8E4B-1C45-847E-865567366D3B}" srcOrd="1" destOrd="0" presId="urn:microsoft.com/office/officeart/2005/8/layout/process4"/>
    <dgm:cxn modelId="{3865DDF9-8184-8D43-92ED-FEE12CCE6E96}" type="presOf" srcId="{90872638-3F16-4A67-AFF0-A6998BA156CA}" destId="{EDCD1FBF-BB58-ED4B-9E2F-878D7B79F019}" srcOrd="0" destOrd="0" presId="urn:microsoft.com/office/officeart/2005/8/layout/process4"/>
    <dgm:cxn modelId="{69E705FC-B973-467D-BD55-D7AC2C1980D4}" srcId="{0F045053-AAC9-49D9-A5D6-4724D037841C}" destId="{C4D1A95E-46ED-4188-AB03-F05C1CBDDA85}" srcOrd="0" destOrd="0" parTransId="{3927B2B5-66F6-45DD-B6F8-6DF10EEAF25E}" sibTransId="{FAE3B09D-4445-4E09-8E3C-A6270F53F068}"/>
    <dgm:cxn modelId="{D35E7086-207B-4F44-9136-FC4FE777A284}" type="presParOf" srcId="{EDCD1FBF-BB58-ED4B-9E2F-878D7B79F019}" destId="{09E2319C-E07B-2342-B85B-CEE6338CFFF5}" srcOrd="0" destOrd="0" presId="urn:microsoft.com/office/officeart/2005/8/layout/process4"/>
    <dgm:cxn modelId="{733E7864-C38F-E84B-9D17-7ABB2CA9667E}" type="presParOf" srcId="{09E2319C-E07B-2342-B85B-CEE6338CFFF5}" destId="{36725FA2-67DD-DC4D-89A0-2E710C9C4E09}" srcOrd="0" destOrd="0" presId="urn:microsoft.com/office/officeart/2005/8/layout/process4"/>
    <dgm:cxn modelId="{79D708D2-46E9-D241-8981-0840444191E9}" type="presParOf" srcId="{09E2319C-E07B-2342-B85B-CEE6338CFFF5}" destId="{31F97CA3-8E4B-1C45-847E-865567366D3B}" srcOrd="1" destOrd="0" presId="urn:microsoft.com/office/officeart/2005/8/layout/process4"/>
    <dgm:cxn modelId="{D32BB6AC-A40E-5B45-8B98-EA1D9880829B}" type="presParOf" srcId="{09E2319C-E07B-2342-B85B-CEE6338CFFF5}" destId="{4E714040-64F8-B542-B3FD-DE6C25E820DC}" srcOrd="2" destOrd="0" presId="urn:microsoft.com/office/officeart/2005/8/layout/process4"/>
    <dgm:cxn modelId="{B55E4752-3105-6C42-B274-5A4D9AE21E50}" type="presParOf" srcId="{4E714040-64F8-B542-B3FD-DE6C25E820DC}" destId="{6CE9DC21-BA4A-8B46-8A4B-3658A0083864}" srcOrd="0" destOrd="0" presId="urn:microsoft.com/office/officeart/2005/8/layout/process4"/>
    <dgm:cxn modelId="{D242F985-7BB9-7146-9097-F5FADE063706}" type="presParOf" srcId="{4E714040-64F8-B542-B3FD-DE6C25E820DC}" destId="{92629872-16A1-1049-84E9-27BA085EF0A4}" srcOrd="1" destOrd="0" presId="urn:microsoft.com/office/officeart/2005/8/layout/process4"/>
    <dgm:cxn modelId="{FC9310D9-12B7-394B-AA8C-E0BA9D7271B5}" type="presParOf" srcId="{4E714040-64F8-B542-B3FD-DE6C25E820DC}" destId="{7B07230B-1CD5-8F43-8329-92FE8698D59A}" srcOrd="2" destOrd="0" presId="urn:microsoft.com/office/officeart/2005/8/layout/process4"/>
    <dgm:cxn modelId="{BB21658C-FD17-B44A-9650-160925612361}" type="presParOf" srcId="{EDCD1FBF-BB58-ED4B-9E2F-878D7B79F019}" destId="{FD78F424-CE4B-E24A-BC72-2F7F48CBC889}" srcOrd="1" destOrd="0" presId="urn:microsoft.com/office/officeart/2005/8/layout/process4"/>
    <dgm:cxn modelId="{A158B657-B531-384B-9AC2-55268A4BF5FA}" type="presParOf" srcId="{EDCD1FBF-BB58-ED4B-9E2F-878D7B79F019}" destId="{2B2FBF68-210F-624A-B44E-D11723081977}" srcOrd="2" destOrd="0" presId="urn:microsoft.com/office/officeart/2005/8/layout/process4"/>
    <dgm:cxn modelId="{7351FE35-6B89-D04A-8CE9-060AA8A5CC1A}" type="presParOf" srcId="{2B2FBF68-210F-624A-B44E-D11723081977}" destId="{97EC02B0-209F-D94C-85F6-00923EC2F519}"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FA83742-FC5E-49B5-B1D2-8CF0AFA8A0EA}" type="doc">
      <dgm:prSet loTypeId="urn:microsoft.com/office/officeart/2005/8/layout/default" loCatId="list" qsTypeId="urn:microsoft.com/office/officeart/2005/8/quickstyle/simple1" qsCatId="simple" csTypeId="urn:microsoft.com/office/officeart/2005/8/colors/accent3_2" csCatId="accent3"/>
      <dgm:spPr/>
      <dgm:t>
        <a:bodyPr/>
        <a:lstStyle/>
        <a:p>
          <a:endParaRPr lang="en-US"/>
        </a:p>
      </dgm:t>
    </dgm:pt>
    <dgm:pt modelId="{995E398C-D41D-49F6-A7BD-89AABD98D912}">
      <dgm:prSet/>
      <dgm:spPr/>
      <dgm:t>
        <a:bodyPr/>
        <a:lstStyle/>
        <a:p>
          <a:r>
            <a:rPr lang="en-US" dirty="0"/>
            <a:t>What is a survey?</a:t>
          </a:r>
        </a:p>
      </dgm:t>
    </dgm:pt>
    <dgm:pt modelId="{6616658A-ACD2-4864-AB88-1C56BBCFBCA6}" type="parTrans" cxnId="{1B23C984-2731-42FB-BEA3-DFBC3E696A08}">
      <dgm:prSet/>
      <dgm:spPr/>
      <dgm:t>
        <a:bodyPr/>
        <a:lstStyle/>
        <a:p>
          <a:endParaRPr lang="en-US"/>
        </a:p>
      </dgm:t>
    </dgm:pt>
    <dgm:pt modelId="{4334FB34-5FFB-4BA3-83DA-E622E74CE73C}" type="sibTrans" cxnId="{1B23C984-2731-42FB-BEA3-DFBC3E696A08}">
      <dgm:prSet/>
      <dgm:spPr/>
      <dgm:t>
        <a:bodyPr/>
        <a:lstStyle/>
        <a:p>
          <a:endParaRPr lang="en-US"/>
        </a:p>
      </dgm:t>
    </dgm:pt>
    <dgm:pt modelId="{E54FAD26-C230-46BB-9D81-627445A2DE13}">
      <dgm:prSet/>
      <dgm:spPr/>
      <dgm:t>
        <a:bodyPr/>
        <a:lstStyle/>
        <a:p>
          <a:r>
            <a:rPr lang="en-US" dirty="0"/>
            <a:t>When do we use a survey?</a:t>
          </a:r>
        </a:p>
      </dgm:t>
    </dgm:pt>
    <dgm:pt modelId="{B626C807-17DD-4F9F-A8E5-7E5107374479}" type="parTrans" cxnId="{E518F488-A51A-49E0-9178-16E26DF53C00}">
      <dgm:prSet/>
      <dgm:spPr/>
      <dgm:t>
        <a:bodyPr/>
        <a:lstStyle/>
        <a:p>
          <a:endParaRPr lang="en-US"/>
        </a:p>
      </dgm:t>
    </dgm:pt>
    <dgm:pt modelId="{FDBC1848-FC91-46A1-A746-16C65DBEF30E}" type="sibTrans" cxnId="{E518F488-A51A-49E0-9178-16E26DF53C00}">
      <dgm:prSet/>
      <dgm:spPr/>
      <dgm:t>
        <a:bodyPr/>
        <a:lstStyle/>
        <a:p>
          <a:endParaRPr lang="en-US"/>
        </a:p>
      </dgm:t>
    </dgm:pt>
    <dgm:pt modelId="{0FE864FB-F716-44B7-8771-360CF793A429}">
      <dgm:prSet/>
      <dgm:spPr/>
      <dgm:t>
        <a:bodyPr/>
        <a:lstStyle/>
        <a:p>
          <a:r>
            <a:rPr lang="en-US" dirty="0"/>
            <a:t>Pros of a survey</a:t>
          </a:r>
        </a:p>
      </dgm:t>
    </dgm:pt>
    <dgm:pt modelId="{61C10398-C05B-4A7A-877A-3DBAA4F5A2FC}" type="parTrans" cxnId="{A1880EFF-F1AA-497A-801A-24D59DA6D93E}">
      <dgm:prSet/>
      <dgm:spPr/>
      <dgm:t>
        <a:bodyPr/>
        <a:lstStyle/>
        <a:p>
          <a:endParaRPr lang="en-US"/>
        </a:p>
      </dgm:t>
    </dgm:pt>
    <dgm:pt modelId="{5AE3146F-1670-4742-8B06-5B71A124F225}" type="sibTrans" cxnId="{A1880EFF-F1AA-497A-801A-24D59DA6D93E}">
      <dgm:prSet/>
      <dgm:spPr/>
      <dgm:t>
        <a:bodyPr/>
        <a:lstStyle/>
        <a:p>
          <a:endParaRPr lang="en-US"/>
        </a:p>
      </dgm:t>
    </dgm:pt>
    <dgm:pt modelId="{C60CA7DE-485C-48AC-BD53-0EE53696E355}">
      <dgm:prSet/>
      <dgm:spPr/>
      <dgm:t>
        <a:bodyPr/>
        <a:lstStyle/>
        <a:p>
          <a:r>
            <a:rPr lang="en-US" dirty="0"/>
            <a:t>Cons of a survey</a:t>
          </a:r>
        </a:p>
      </dgm:t>
    </dgm:pt>
    <dgm:pt modelId="{D3DBD793-404C-4E0C-ABA9-EE774C8340E4}" type="parTrans" cxnId="{BA72C4BA-C7E0-466E-A33E-29E46B10DB5B}">
      <dgm:prSet/>
      <dgm:spPr/>
      <dgm:t>
        <a:bodyPr/>
        <a:lstStyle/>
        <a:p>
          <a:endParaRPr lang="en-US"/>
        </a:p>
      </dgm:t>
    </dgm:pt>
    <dgm:pt modelId="{9AC26F64-228E-40F1-91FF-727E2B7EFFC0}" type="sibTrans" cxnId="{BA72C4BA-C7E0-466E-A33E-29E46B10DB5B}">
      <dgm:prSet/>
      <dgm:spPr/>
      <dgm:t>
        <a:bodyPr/>
        <a:lstStyle/>
        <a:p>
          <a:endParaRPr lang="en-US"/>
        </a:p>
      </dgm:t>
    </dgm:pt>
    <dgm:pt modelId="{9E649FD7-2577-46F0-9118-AB018EAA18A7}">
      <dgm:prSet/>
      <dgm:spPr/>
      <dgm:t>
        <a:bodyPr/>
        <a:lstStyle/>
        <a:p>
          <a:r>
            <a:rPr lang="en-US" dirty="0"/>
            <a:t>Example survey questions</a:t>
          </a:r>
        </a:p>
      </dgm:t>
    </dgm:pt>
    <dgm:pt modelId="{332B9AA5-CFC1-4370-9AD2-140AB06CAB5F}" type="parTrans" cxnId="{E6171AC9-299D-4796-87C2-7C25F7B0F153}">
      <dgm:prSet/>
      <dgm:spPr/>
      <dgm:t>
        <a:bodyPr/>
        <a:lstStyle/>
        <a:p>
          <a:endParaRPr lang="en-US"/>
        </a:p>
      </dgm:t>
    </dgm:pt>
    <dgm:pt modelId="{D601B59D-2727-4362-93B3-A9334DE120C3}" type="sibTrans" cxnId="{E6171AC9-299D-4796-87C2-7C25F7B0F153}">
      <dgm:prSet/>
      <dgm:spPr/>
      <dgm:t>
        <a:bodyPr/>
        <a:lstStyle/>
        <a:p>
          <a:endParaRPr lang="en-US"/>
        </a:p>
      </dgm:t>
    </dgm:pt>
    <dgm:pt modelId="{7A6D1204-D2A1-B247-A4D7-74C8AC5AFF00}" type="pres">
      <dgm:prSet presAssocID="{1FA83742-FC5E-49B5-B1D2-8CF0AFA8A0EA}" presName="diagram" presStyleCnt="0">
        <dgm:presLayoutVars>
          <dgm:dir/>
          <dgm:resizeHandles val="exact"/>
        </dgm:presLayoutVars>
      </dgm:prSet>
      <dgm:spPr/>
    </dgm:pt>
    <dgm:pt modelId="{0CE6A574-3B04-AC4A-88DF-C0BB61F500E3}" type="pres">
      <dgm:prSet presAssocID="{995E398C-D41D-49F6-A7BD-89AABD98D912}" presName="node" presStyleLbl="node1" presStyleIdx="0" presStyleCnt="5">
        <dgm:presLayoutVars>
          <dgm:bulletEnabled val="1"/>
        </dgm:presLayoutVars>
      </dgm:prSet>
      <dgm:spPr/>
    </dgm:pt>
    <dgm:pt modelId="{D68AF94C-D8F7-B54B-A560-F397D3E60E68}" type="pres">
      <dgm:prSet presAssocID="{4334FB34-5FFB-4BA3-83DA-E622E74CE73C}" presName="sibTrans" presStyleCnt="0"/>
      <dgm:spPr/>
    </dgm:pt>
    <dgm:pt modelId="{3B81A715-260E-1F48-8C38-CA6E6403E5DE}" type="pres">
      <dgm:prSet presAssocID="{E54FAD26-C230-46BB-9D81-627445A2DE13}" presName="node" presStyleLbl="node1" presStyleIdx="1" presStyleCnt="5">
        <dgm:presLayoutVars>
          <dgm:bulletEnabled val="1"/>
        </dgm:presLayoutVars>
      </dgm:prSet>
      <dgm:spPr/>
    </dgm:pt>
    <dgm:pt modelId="{B8EBE59B-0F35-8A49-8BB1-F1B3AB62D757}" type="pres">
      <dgm:prSet presAssocID="{FDBC1848-FC91-46A1-A746-16C65DBEF30E}" presName="sibTrans" presStyleCnt="0"/>
      <dgm:spPr/>
    </dgm:pt>
    <dgm:pt modelId="{4FAAF7E5-0D93-0443-B65F-87D6F1E41F8E}" type="pres">
      <dgm:prSet presAssocID="{0FE864FB-F716-44B7-8771-360CF793A429}" presName="node" presStyleLbl="node1" presStyleIdx="2" presStyleCnt="5">
        <dgm:presLayoutVars>
          <dgm:bulletEnabled val="1"/>
        </dgm:presLayoutVars>
      </dgm:prSet>
      <dgm:spPr/>
    </dgm:pt>
    <dgm:pt modelId="{9EEAEF89-9B3B-644B-96C4-6F1D6DA6FBE3}" type="pres">
      <dgm:prSet presAssocID="{5AE3146F-1670-4742-8B06-5B71A124F225}" presName="sibTrans" presStyleCnt="0"/>
      <dgm:spPr/>
    </dgm:pt>
    <dgm:pt modelId="{5E40C199-5CF4-3046-8442-71474D9A74FD}" type="pres">
      <dgm:prSet presAssocID="{C60CA7DE-485C-48AC-BD53-0EE53696E355}" presName="node" presStyleLbl="node1" presStyleIdx="3" presStyleCnt="5">
        <dgm:presLayoutVars>
          <dgm:bulletEnabled val="1"/>
        </dgm:presLayoutVars>
      </dgm:prSet>
      <dgm:spPr/>
    </dgm:pt>
    <dgm:pt modelId="{6519EB9A-5622-F04D-A93C-0CE438F34969}" type="pres">
      <dgm:prSet presAssocID="{9AC26F64-228E-40F1-91FF-727E2B7EFFC0}" presName="sibTrans" presStyleCnt="0"/>
      <dgm:spPr/>
    </dgm:pt>
    <dgm:pt modelId="{A75211E1-47A6-F14C-9814-DB3FB671D1A4}" type="pres">
      <dgm:prSet presAssocID="{9E649FD7-2577-46F0-9118-AB018EAA18A7}" presName="node" presStyleLbl="node1" presStyleIdx="4" presStyleCnt="5">
        <dgm:presLayoutVars>
          <dgm:bulletEnabled val="1"/>
        </dgm:presLayoutVars>
      </dgm:prSet>
      <dgm:spPr/>
    </dgm:pt>
  </dgm:ptLst>
  <dgm:cxnLst>
    <dgm:cxn modelId="{3D93303C-B534-C443-AD7C-F1B36BDB634F}" type="presOf" srcId="{9E649FD7-2577-46F0-9118-AB018EAA18A7}" destId="{A75211E1-47A6-F14C-9814-DB3FB671D1A4}" srcOrd="0" destOrd="0" presId="urn:microsoft.com/office/officeart/2005/8/layout/default"/>
    <dgm:cxn modelId="{7C588060-E379-4F4B-9890-D484C6954081}" type="presOf" srcId="{995E398C-D41D-49F6-A7BD-89AABD98D912}" destId="{0CE6A574-3B04-AC4A-88DF-C0BB61F500E3}" srcOrd="0" destOrd="0" presId="urn:microsoft.com/office/officeart/2005/8/layout/default"/>
    <dgm:cxn modelId="{AEA8167F-7297-5146-81AC-F70F323F86CC}" type="presOf" srcId="{0FE864FB-F716-44B7-8771-360CF793A429}" destId="{4FAAF7E5-0D93-0443-B65F-87D6F1E41F8E}" srcOrd="0" destOrd="0" presId="urn:microsoft.com/office/officeart/2005/8/layout/default"/>
    <dgm:cxn modelId="{1B23C984-2731-42FB-BEA3-DFBC3E696A08}" srcId="{1FA83742-FC5E-49B5-B1D2-8CF0AFA8A0EA}" destId="{995E398C-D41D-49F6-A7BD-89AABD98D912}" srcOrd="0" destOrd="0" parTransId="{6616658A-ACD2-4864-AB88-1C56BBCFBCA6}" sibTransId="{4334FB34-5FFB-4BA3-83DA-E622E74CE73C}"/>
    <dgm:cxn modelId="{E518F488-A51A-49E0-9178-16E26DF53C00}" srcId="{1FA83742-FC5E-49B5-B1D2-8CF0AFA8A0EA}" destId="{E54FAD26-C230-46BB-9D81-627445A2DE13}" srcOrd="1" destOrd="0" parTransId="{B626C807-17DD-4F9F-A8E5-7E5107374479}" sibTransId="{FDBC1848-FC91-46A1-A746-16C65DBEF30E}"/>
    <dgm:cxn modelId="{1AA54B9C-C791-664E-BC0E-0D7C1946EC63}" type="presOf" srcId="{C60CA7DE-485C-48AC-BD53-0EE53696E355}" destId="{5E40C199-5CF4-3046-8442-71474D9A74FD}" srcOrd="0" destOrd="0" presId="urn:microsoft.com/office/officeart/2005/8/layout/default"/>
    <dgm:cxn modelId="{0CF8C99E-ACE9-A242-A37E-D2C42780AD79}" type="presOf" srcId="{E54FAD26-C230-46BB-9D81-627445A2DE13}" destId="{3B81A715-260E-1F48-8C38-CA6E6403E5DE}" srcOrd="0" destOrd="0" presId="urn:microsoft.com/office/officeart/2005/8/layout/default"/>
    <dgm:cxn modelId="{BA72C4BA-C7E0-466E-A33E-29E46B10DB5B}" srcId="{1FA83742-FC5E-49B5-B1D2-8CF0AFA8A0EA}" destId="{C60CA7DE-485C-48AC-BD53-0EE53696E355}" srcOrd="3" destOrd="0" parTransId="{D3DBD793-404C-4E0C-ABA9-EE774C8340E4}" sibTransId="{9AC26F64-228E-40F1-91FF-727E2B7EFFC0}"/>
    <dgm:cxn modelId="{E6171AC9-299D-4796-87C2-7C25F7B0F153}" srcId="{1FA83742-FC5E-49B5-B1D2-8CF0AFA8A0EA}" destId="{9E649FD7-2577-46F0-9118-AB018EAA18A7}" srcOrd="4" destOrd="0" parTransId="{332B9AA5-CFC1-4370-9AD2-140AB06CAB5F}" sibTransId="{D601B59D-2727-4362-93B3-A9334DE120C3}"/>
    <dgm:cxn modelId="{FA00B6D8-F37C-1447-A1D0-3F7AC3FF69A0}" type="presOf" srcId="{1FA83742-FC5E-49B5-B1D2-8CF0AFA8A0EA}" destId="{7A6D1204-D2A1-B247-A4D7-74C8AC5AFF00}" srcOrd="0" destOrd="0" presId="urn:microsoft.com/office/officeart/2005/8/layout/default"/>
    <dgm:cxn modelId="{A1880EFF-F1AA-497A-801A-24D59DA6D93E}" srcId="{1FA83742-FC5E-49B5-B1D2-8CF0AFA8A0EA}" destId="{0FE864FB-F716-44B7-8771-360CF793A429}" srcOrd="2" destOrd="0" parTransId="{61C10398-C05B-4A7A-877A-3DBAA4F5A2FC}" sibTransId="{5AE3146F-1670-4742-8B06-5B71A124F225}"/>
    <dgm:cxn modelId="{B06F2339-17D1-1B45-B374-C37830FA66CB}" type="presParOf" srcId="{7A6D1204-D2A1-B247-A4D7-74C8AC5AFF00}" destId="{0CE6A574-3B04-AC4A-88DF-C0BB61F500E3}" srcOrd="0" destOrd="0" presId="urn:microsoft.com/office/officeart/2005/8/layout/default"/>
    <dgm:cxn modelId="{254B68FE-DD47-AC43-A692-626A45EBDB63}" type="presParOf" srcId="{7A6D1204-D2A1-B247-A4D7-74C8AC5AFF00}" destId="{D68AF94C-D8F7-B54B-A560-F397D3E60E68}" srcOrd="1" destOrd="0" presId="urn:microsoft.com/office/officeart/2005/8/layout/default"/>
    <dgm:cxn modelId="{A955ED62-BB73-3044-8D43-133EBD14AB6F}" type="presParOf" srcId="{7A6D1204-D2A1-B247-A4D7-74C8AC5AFF00}" destId="{3B81A715-260E-1F48-8C38-CA6E6403E5DE}" srcOrd="2" destOrd="0" presId="urn:microsoft.com/office/officeart/2005/8/layout/default"/>
    <dgm:cxn modelId="{71E8C44E-C124-9F46-8D0F-4D50D4B8B0D9}" type="presParOf" srcId="{7A6D1204-D2A1-B247-A4D7-74C8AC5AFF00}" destId="{B8EBE59B-0F35-8A49-8BB1-F1B3AB62D757}" srcOrd="3" destOrd="0" presId="urn:microsoft.com/office/officeart/2005/8/layout/default"/>
    <dgm:cxn modelId="{6579A2DD-E95D-DF49-9292-9ADE0DAA8D52}" type="presParOf" srcId="{7A6D1204-D2A1-B247-A4D7-74C8AC5AFF00}" destId="{4FAAF7E5-0D93-0443-B65F-87D6F1E41F8E}" srcOrd="4" destOrd="0" presId="urn:microsoft.com/office/officeart/2005/8/layout/default"/>
    <dgm:cxn modelId="{C0B1FDD2-4796-8C4D-9FE8-8B7798685A49}" type="presParOf" srcId="{7A6D1204-D2A1-B247-A4D7-74C8AC5AFF00}" destId="{9EEAEF89-9B3B-644B-96C4-6F1D6DA6FBE3}" srcOrd="5" destOrd="0" presId="urn:microsoft.com/office/officeart/2005/8/layout/default"/>
    <dgm:cxn modelId="{4D215A1A-BB1A-B849-8DC0-0F6E9054F83A}" type="presParOf" srcId="{7A6D1204-D2A1-B247-A4D7-74C8AC5AFF00}" destId="{5E40C199-5CF4-3046-8442-71474D9A74FD}" srcOrd="6" destOrd="0" presId="urn:microsoft.com/office/officeart/2005/8/layout/default"/>
    <dgm:cxn modelId="{F4956D79-B969-3C49-8604-6B02A56959C0}" type="presParOf" srcId="{7A6D1204-D2A1-B247-A4D7-74C8AC5AFF00}" destId="{6519EB9A-5622-F04D-A93C-0CE438F34969}" srcOrd="7" destOrd="0" presId="urn:microsoft.com/office/officeart/2005/8/layout/default"/>
    <dgm:cxn modelId="{BB4F432C-3333-7A43-8F03-9D6F0398D3B5}" type="presParOf" srcId="{7A6D1204-D2A1-B247-A4D7-74C8AC5AFF00}" destId="{A75211E1-47A6-F14C-9814-DB3FB671D1A4}"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B08965-6A7C-4CFC-912D-E90BB277EA43}">
      <dsp:nvSpPr>
        <dsp:cNvPr id="0" name=""/>
        <dsp:cNvSpPr/>
      </dsp:nvSpPr>
      <dsp:spPr>
        <a:xfrm>
          <a:off x="715100" y="447620"/>
          <a:ext cx="810000" cy="81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73F30E3-1A3E-4FE0-8EF6-C8993DE75582}">
      <dsp:nvSpPr>
        <dsp:cNvPr id="0" name=""/>
        <dsp:cNvSpPr/>
      </dsp:nvSpPr>
      <dsp:spPr>
        <a:xfrm>
          <a:off x="220100" y="1559726"/>
          <a:ext cx="1800000" cy="9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kern="1200" dirty="0"/>
            <a:t>No hierarchy!</a:t>
          </a:r>
          <a:endParaRPr lang="en-US" sz="1100" kern="1200" dirty="0"/>
        </a:p>
      </dsp:txBody>
      <dsp:txXfrm>
        <a:off x="220100" y="1559726"/>
        <a:ext cx="1800000" cy="900000"/>
      </dsp:txXfrm>
    </dsp:sp>
    <dsp:sp modelId="{F2409A33-0EDC-4205-AFE7-71B0C0C80BBC}">
      <dsp:nvSpPr>
        <dsp:cNvPr id="0" name=""/>
        <dsp:cNvSpPr/>
      </dsp:nvSpPr>
      <dsp:spPr>
        <a:xfrm>
          <a:off x="2830100" y="447620"/>
          <a:ext cx="810000" cy="81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DACC738-DB30-4BAD-8FB6-379D52BAE89D}">
      <dsp:nvSpPr>
        <dsp:cNvPr id="0" name=""/>
        <dsp:cNvSpPr/>
      </dsp:nvSpPr>
      <dsp:spPr>
        <a:xfrm>
          <a:off x="2335100" y="1559726"/>
          <a:ext cx="1800000" cy="9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kern="1200" dirty="0"/>
            <a:t>There is NO shame or judgement!  </a:t>
          </a:r>
        </a:p>
        <a:p>
          <a:pPr marL="0" lvl="0" indent="0" algn="ctr" defTabSz="488950">
            <a:lnSpc>
              <a:spcPct val="90000"/>
            </a:lnSpc>
            <a:spcBef>
              <a:spcPct val="0"/>
            </a:spcBef>
            <a:spcAft>
              <a:spcPct val="35000"/>
            </a:spcAft>
            <a:buNone/>
          </a:pPr>
          <a:r>
            <a:rPr lang="en-GB" sz="1100" kern="1200" dirty="0"/>
            <a:t>We have privacy and confidentiality!</a:t>
          </a:r>
        </a:p>
        <a:p>
          <a:pPr marL="0" lvl="0" indent="0" algn="ctr" defTabSz="488950">
            <a:lnSpc>
              <a:spcPct val="90000"/>
            </a:lnSpc>
            <a:spcBef>
              <a:spcPct val="0"/>
            </a:spcBef>
            <a:spcAft>
              <a:spcPct val="35000"/>
            </a:spcAft>
            <a:buNone/>
          </a:pPr>
          <a:r>
            <a:rPr lang="en-GB" sz="1100" kern="1200" dirty="0"/>
            <a:t>You can't say anything wrong!</a:t>
          </a:r>
          <a:endParaRPr lang="en-US" sz="1100" kern="1200" dirty="0"/>
        </a:p>
      </dsp:txBody>
      <dsp:txXfrm>
        <a:off x="2335100" y="1559726"/>
        <a:ext cx="1800000" cy="900000"/>
      </dsp:txXfrm>
    </dsp:sp>
    <dsp:sp modelId="{09C9BFD7-2461-478A-9CD9-AD9E70F4B030}">
      <dsp:nvSpPr>
        <dsp:cNvPr id="0" name=""/>
        <dsp:cNvSpPr/>
      </dsp:nvSpPr>
      <dsp:spPr>
        <a:xfrm>
          <a:off x="4945100" y="447620"/>
          <a:ext cx="810000" cy="81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FE4B14F-1F9B-41FE-8452-3B6117E77EC4}">
      <dsp:nvSpPr>
        <dsp:cNvPr id="0" name=""/>
        <dsp:cNvSpPr/>
      </dsp:nvSpPr>
      <dsp:spPr>
        <a:xfrm>
          <a:off x="4450100" y="1559726"/>
          <a:ext cx="1800000" cy="9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rtl="0">
            <a:lnSpc>
              <a:spcPct val="90000"/>
            </a:lnSpc>
            <a:spcBef>
              <a:spcPct val="0"/>
            </a:spcBef>
            <a:spcAft>
              <a:spcPct val="35000"/>
            </a:spcAft>
            <a:buNone/>
          </a:pPr>
          <a:r>
            <a:rPr lang="en-GB" sz="1100" kern="1200" dirty="0"/>
            <a:t>Be honest if we are having problems.. we will get through them together. </a:t>
          </a:r>
          <a:r>
            <a:rPr lang="en-GB" sz="1100" kern="1200" dirty="0">
              <a:latin typeface="Calibri Light" panose="020F0302020204030204"/>
            </a:rPr>
            <a:t> </a:t>
          </a:r>
          <a:endParaRPr lang="en-US" sz="1100" kern="1200" dirty="0"/>
        </a:p>
      </dsp:txBody>
      <dsp:txXfrm>
        <a:off x="4450100" y="1559726"/>
        <a:ext cx="1800000" cy="900000"/>
      </dsp:txXfrm>
    </dsp:sp>
    <dsp:sp modelId="{700A9E2D-CA40-4793-99D1-4B943451E38B}">
      <dsp:nvSpPr>
        <dsp:cNvPr id="0" name=""/>
        <dsp:cNvSpPr/>
      </dsp:nvSpPr>
      <dsp:spPr>
        <a:xfrm>
          <a:off x="7060100" y="447620"/>
          <a:ext cx="810000" cy="81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F78726C-5DF8-423D-80A1-FC402644F0E8}">
      <dsp:nvSpPr>
        <dsp:cNvPr id="0" name=""/>
        <dsp:cNvSpPr/>
      </dsp:nvSpPr>
      <dsp:spPr>
        <a:xfrm>
          <a:off x="6565100" y="1559726"/>
          <a:ext cx="1800000" cy="9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kern="1200" dirty="0"/>
            <a:t>A safe and supportive, fun space for learning and action!  </a:t>
          </a:r>
          <a:endParaRPr lang="en-US" sz="1100" kern="1200" dirty="0"/>
        </a:p>
      </dsp:txBody>
      <dsp:txXfrm>
        <a:off x="6565100" y="1559726"/>
        <a:ext cx="1800000" cy="90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BF8A4C-DA63-3A40-8049-DE8BCEBCE2EF}">
      <dsp:nvSpPr>
        <dsp:cNvPr id="0" name=""/>
        <dsp:cNvSpPr/>
      </dsp:nvSpPr>
      <dsp:spPr>
        <a:xfrm>
          <a:off x="0" y="107"/>
          <a:ext cx="4697730" cy="1312740"/>
        </a:xfrm>
        <a:prstGeom prst="round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GB" sz="3300" b="0" i="0" kern="1200" dirty="0"/>
            <a:t>What surveys are and when to use them</a:t>
          </a:r>
          <a:endParaRPr lang="en-US" sz="3300" kern="1200" dirty="0"/>
        </a:p>
      </dsp:txBody>
      <dsp:txXfrm>
        <a:off x="64083" y="64190"/>
        <a:ext cx="4569564" cy="1184574"/>
      </dsp:txXfrm>
    </dsp:sp>
    <dsp:sp modelId="{DD626893-31A7-E149-9164-C3CEDA26FD5B}">
      <dsp:nvSpPr>
        <dsp:cNvPr id="0" name=""/>
        <dsp:cNvSpPr/>
      </dsp:nvSpPr>
      <dsp:spPr>
        <a:xfrm>
          <a:off x="0" y="1407887"/>
          <a:ext cx="4697730" cy="1312740"/>
        </a:xfrm>
        <a:prstGeom prst="roundRect">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GB" sz="3300" b="0" i="0" kern="1200" dirty="0"/>
            <a:t>Pros and cons of doing surveys</a:t>
          </a:r>
          <a:endParaRPr lang="en-US" sz="3300" kern="1200" dirty="0"/>
        </a:p>
      </dsp:txBody>
      <dsp:txXfrm>
        <a:off x="64083" y="1471970"/>
        <a:ext cx="4569564" cy="1184574"/>
      </dsp:txXfrm>
    </dsp:sp>
    <dsp:sp modelId="{4004DCCA-F959-2E43-A1DF-F9610516A0FC}">
      <dsp:nvSpPr>
        <dsp:cNvPr id="0" name=""/>
        <dsp:cNvSpPr/>
      </dsp:nvSpPr>
      <dsp:spPr>
        <a:xfrm>
          <a:off x="0" y="2815667"/>
          <a:ext cx="4697730" cy="1312740"/>
        </a:xfrm>
        <a:prstGeom prst="roundRect">
          <a:avLst/>
        </a:prstGeom>
        <a:solidFill>
          <a:schemeClr val="accent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GB" sz="3300" b="0" i="0" kern="1200" dirty="0"/>
            <a:t>Practical tips to making your own surveys</a:t>
          </a:r>
          <a:endParaRPr lang="en-US" sz="3300" kern="1200" dirty="0"/>
        </a:p>
      </dsp:txBody>
      <dsp:txXfrm>
        <a:off x="64083" y="2879750"/>
        <a:ext cx="4569564" cy="118457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D81EC3-2C54-4F2A-ABD6-DF446670D90C}">
      <dsp:nvSpPr>
        <dsp:cNvPr id="0" name=""/>
        <dsp:cNvSpPr/>
      </dsp:nvSpPr>
      <dsp:spPr>
        <a:xfrm>
          <a:off x="0" y="398"/>
          <a:ext cx="7886700" cy="93352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2287B8-A123-41F0-B510-B9F19EBF102E}">
      <dsp:nvSpPr>
        <dsp:cNvPr id="0" name=""/>
        <dsp:cNvSpPr/>
      </dsp:nvSpPr>
      <dsp:spPr>
        <a:xfrm>
          <a:off x="282391" y="210442"/>
          <a:ext cx="513439" cy="51343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DB1D7D0-4F2F-41BA-AEB6-71A55AE6B995}">
      <dsp:nvSpPr>
        <dsp:cNvPr id="0" name=""/>
        <dsp:cNvSpPr/>
      </dsp:nvSpPr>
      <dsp:spPr>
        <a:xfrm>
          <a:off x="1078223" y="398"/>
          <a:ext cx="6808476" cy="9335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798" tIns="98798" rIns="98798" bIns="98798" numCol="1" spcCol="1270" anchor="ctr" anchorCtr="0">
          <a:noAutofit/>
        </a:bodyPr>
        <a:lstStyle/>
        <a:p>
          <a:pPr marL="0" lvl="0" indent="0" algn="l" defTabSz="666750">
            <a:lnSpc>
              <a:spcPct val="90000"/>
            </a:lnSpc>
            <a:spcBef>
              <a:spcPct val="0"/>
            </a:spcBef>
            <a:spcAft>
              <a:spcPct val="35000"/>
            </a:spcAft>
            <a:buNone/>
          </a:pPr>
          <a:r>
            <a:rPr lang="en-GB" sz="1500" b="1" i="0" kern="1200" dirty="0"/>
            <a:t>When we talk about surveys, you may hear the terms “population” and “sample”.</a:t>
          </a:r>
          <a:endParaRPr lang="en-US" sz="1500" kern="1200" dirty="0"/>
        </a:p>
      </dsp:txBody>
      <dsp:txXfrm>
        <a:off x="1078223" y="398"/>
        <a:ext cx="6808476" cy="933527"/>
      </dsp:txXfrm>
    </dsp:sp>
    <dsp:sp modelId="{F6A232A5-8852-4E61-9A92-06163F8C422B}">
      <dsp:nvSpPr>
        <dsp:cNvPr id="0" name=""/>
        <dsp:cNvSpPr/>
      </dsp:nvSpPr>
      <dsp:spPr>
        <a:xfrm>
          <a:off x="0" y="1167307"/>
          <a:ext cx="7886700" cy="933527"/>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82132B6-8694-4C0B-830F-4E5D6109E080}">
      <dsp:nvSpPr>
        <dsp:cNvPr id="0" name=""/>
        <dsp:cNvSpPr/>
      </dsp:nvSpPr>
      <dsp:spPr>
        <a:xfrm>
          <a:off x="282391" y="1377351"/>
          <a:ext cx="513439" cy="51343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D33A474-0670-43EF-B49B-4CD97365B487}">
      <dsp:nvSpPr>
        <dsp:cNvPr id="0" name=""/>
        <dsp:cNvSpPr/>
      </dsp:nvSpPr>
      <dsp:spPr>
        <a:xfrm>
          <a:off x="1078223" y="1167307"/>
          <a:ext cx="6808476" cy="9335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798" tIns="98798" rIns="98798" bIns="98798" numCol="1" spcCol="1270" anchor="ctr" anchorCtr="0">
          <a:noAutofit/>
        </a:bodyPr>
        <a:lstStyle/>
        <a:p>
          <a:pPr marL="0" lvl="0" indent="0" algn="l" defTabSz="666750">
            <a:lnSpc>
              <a:spcPct val="90000"/>
            </a:lnSpc>
            <a:spcBef>
              <a:spcPct val="0"/>
            </a:spcBef>
            <a:spcAft>
              <a:spcPct val="35000"/>
            </a:spcAft>
            <a:buNone/>
          </a:pPr>
          <a:r>
            <a:rPr lang="en-GB" sz="1500" b="0" i="0" kern="1200" dirty="0"/>
            <a:t>The </a:t>
          </a:r>
          <a:r>
            <a:rPr lang="en-GB" sz="1500" b="1" i="0" kern="1200" dirty="0"/>
            <a:t>population</a:t>
          </a:r>
          <a:r>
            <a:rPr lang="en-GB" sz="1500" b="0" i="0" kern="1200" dirty="0"/>
            <a:t> is the entire group that you are interested in.</a:t>
          </a:r>
        </a:p>
        <a:p>
          <a:pPr marL="0" lvl="0" indent="0" algn="l" defTabSz="666750">
            <a:lnSpc>
              <a:spcPct val="90000"/>
            </a:lnSpc>
            <a:spcBef>
              <a:spcPct val="0"/>
            </a:spcBef>
            <a:spcAft>
              <a:spcPct val="35000"/>
            </a:spcAft>
            <a:buNone/>
          </a:pPr>
          <a:r>
            <a:rPr lang="en-GB" sz="1500" b="0" i="0" kern="1200" dirty="0"/>
            <a:t>Targeting the entire population is very hard, and it’s difficult to get everyone to take part. When the survey includes everyone in a population, this is called a census.</a:t>
          </a:r>
          <a:endParaRPr lang="en-US" sz="1500" kern="1200" dirty="0"/>
        </a:p>
      </dsp:txBody>
      <dsp:txXfrm>
        <a:off x="1078223" y="1167307"/>
        <a:ext cx="6808476" cy="933527"/>
      </dsp:txXfrm>
    </dsp:sp>
    <dsp:sp modelId="{0D3D4535-67B8-43C5-9287-A6526E9ECEB0}">
      <dsp:nvSpPr>
        <dsp:cNvPr id="0" name=""/>
        <dsp:cNvSpPr/>
      </dsp:nvSpPr>
      <dsp:spPr>
        <a:xfrm>
          <a:off x="0" y="2334216"/>
          <a:ext cx="7886700" cy="933527"/>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34DA189-53A1-409A-810D-D4033E29EF40}">
      <dsp:nvSpPr>
        <dsp:cNvPr id="0" name=""/>
        <dsp:cNvSpPr/>
      </dsp:nvSpPr>
      <dsp:spPr>
        <a:xfrm>
          <a:off x="282391" y="2544260"/>
          <a:ext cx="513439" cy="51343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95460EE-4F81-4AF8-BEF6-276DFA9A7973}">
      <dsp:nvSpPr>
        <dsp:cNvPr id="0" name=""/>
        <dsp:cNvSpPr/>
      </dsp:nvSpPr>
      <dsp:spPr>
        <a:xfrm>
          <a:off x="1078223" y="2334216"/>
          <a:ext cx="6808476" cy="9335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798" tIns="98798" rIns="98798" bIns="98798" numCol="1" spcCol="1270" anchor="ctr" anchorCtr="0">
          <a:noAutofit/>
        </a:bodyPr>
        <a:lstStyle/>
        <a:p>
          <a:pPr marL="0" lvl="0" indent="0" algn="l" defTabSz="666750" rtl="0">
            <a:lnSpc>
              <a:spcPct val="90000"/>
            </a:lnSpc>
            <a:spcBef>
              <a:spcPct val="0"/>
            </a:spcBef>
            <a:spcAft>
              <a:spcPct val="35000"/>
            </a:spcAft>
            <a:buNone/>
          </a:pPr>
          <a:r>
            <a:rPr lang="en-GB" sz="1500" b="0" i="0" kern="1200" dirty="0"/>
            <a:t>The </a:t>
          </a:r>
          <a:r>
            <a:rPr lang="en-GB" sz="1500" b="1" i="0" kern="1200" dirty="0"/>
            <a:t>sample</a:t>
          </a:r>
          <a:r>
            <a:rPr lang="en-GB" sz="1500" b="0" i="0" kern="1200" dirty="0"/>
            <a:t> is the smaller group of individuals who represent the population that you will collect data from. Instead of asking the entire population questions, you can ask a smaller selection of people who represent, or look like, your population.</a:t>
          </a:r>
          <a:r>
            <a:rPr lang="en-GB" sz="1500" b="0" i="0" kern="1200" dirty="0">
              <a:latin typeface="Calibri Light" panose="020F0302020204030204"/>
            </a:rPr>
            <a:t> </a:t>
          </a:r>
          <a:endParaRPr lang="en-US" sz="1500" kern="1200" dirty="0"/>
        </a:p>
      </dsp:txBody>
      <dsp:txXfrm>
        <a:off x="1078223" y="2334216"/>
        <a:ext cx="6808476" cy="93352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F97CA3-8E4B-1C45-847E-865567366D3B}">
      <dsp:nvSpPr>
        <dsp:cNvPr id="0" name=""/>
        <dsp:cNvSpPr/>
      </dsp:nvSpPr>
      <dsp:spPr>
        <a:xfrm>
          <a:off x="0" y="2391518"/>
          <a:ext cx="5069709" cy="1569094"/>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GB" sz="2000" kern="1200"/>
            <a:t>In order to answer your research question, consider:</a:t>
          </a:r>
          <a:endParaRPr lang="en-US" sz="2000" kern="1200"/>
        </a:p>
      </dsp:txBody>
      <dsp:txXfrm>
        <a:off x="0" y="2391518"/>
        <a:ext cx="5069709" cy="847311"/>
      </dsp:txXfrm>
    </dsp:sp>
    <dsp:sp modelId="{6CE9DC21-BA4A-8B46-8A4B-3658A0083864}">
      <dsp:nvSpPr>
        <dsp:cNvPr id="0" name=""/>
        <dsp:cNvSpPr/>
      </dsp:nvSpPr>
      <dsp:spPr>
        <a:xfrm>
          <a:off x="2475" y="3207447"/>
          <a:ext cx="1688252" cy="721783"/>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en-GB" sz="1200" kern="1200"/>
            <a:t>What are some questions you would be interested in asking?</a:t>
          </a:r>
          <a:endParaRPr lang="en-US" sz="1200" kern="1200"/>
        </a:p>
      </dsp:txBody>
      <dsp:txXfrm>
        <a:off x="2475" y="3207447"/>
        <a:ext cx="1688252" cy="721783"/>
      </dsp:txXfrm>
    </dsp:sp>
    <dsp:sp modelId="{92629872-16A1-1049-84E9-27BA085EF0A4}">
      <dsp:nvSpPr>
        <dsp:cNvPr id="0" name=""/>
        <dsp:cNvSpPr/>
      </dsp:nvSpPr>
      <dsp:spPr>
        <a:xfrm>
          <a:off x="1690728" y="3207447"/>
          <a:ext cx="1688252" cy="721783"/>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en-GB" sz="1200" kern="1200"/>
            <a:t>How could you best ask these in a survey?</a:t>
          </a:r>
          <a:endParaRPr lang="en-US" sz="1200" kern="1200"/>
        </a:p>
      </dsp:txBody>
      <dsp:txXfrm>
        <a:off x="1690728" y="3207447"/>
        <a:ext cx="1688252" cy="721783"/>
      </dsp:txXfrm>
    </dsp:sp>
    <dsp:sp modelId="{7B07230B-1CD5-8F43-8329-92FE8698D59A}">
      <dsp:nvSpPr>
        <dsp:cNvPr id="0" name=""/>
        <dsp:cNvSpPr/>
      </dsp:nvSpPr>
      <dsp:spPr>
        <a:xfrm>
          <a:off x="3378980" y="3207447"/>
          <a:ext cx="1688252" cy="721783"/>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en-GB" sz="1200" kern="1200"/>
            <a:t>What are the potential answers to this question?</a:t>
          </a:r>
          <a:endParaRPr lang="en-US" sz="1200" kern="1200"/>
        </a:p>
      </dsp:txBody>
      <dsp:txXfrm>
        <a:off x="3378980" y="3207447"/>
        <a:ext cx="1688252" cy="721783"/>
      </dsp:txXfrm>
    </dsp:sp>
    <dsp:sp modelId="{97EC02B0-209F-D94C-85F6-00923EC2F519}">
      <dsp:nvSpPr>
        <dsp:cNvPr id="0" name=""/>
        <dsp:cNvSpPr/>
      </dsp:nvSpPr>
      <dsp:spPr>
        <a:xfrm rot="10800000">
          <a:off x="0" y="1786"/>
          <a:ext cx="5069709" cy="2413267"/>
        </a:xfrm>
        <a:prstGeom prst="upArrowCallou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GB" sz="2000" kern="1200"/>
            <a:t>Think of our research project looking at the role of ASWs in preventing MSHT</a:t>
          </a:r>
          <a:endParaRPr lang="en-US" sz="2000" kern="1200"/>
        </a:p>
      </dsp:txBody>
      <dsp:txXfrm rot="10800000">
        <a:off x="0" y="1786"/>
        <a:ext cx="5069709" cy="15680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E6A574-3B04-AC4A-88DF-C0BB61F500E3}">
      <dsp:nvSpPr>
        <dsp:cNvPr id="0" name=""/>
        <dsp:cNvSpPr/>
      </dsp:nvSpPr>
      <dsp:spPr>
        <a:xfrm>
          <a:off x="717669" y="1357"/>
          <a:ext cx="2234331" cy="134059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What is a survey?</a:t>
          </a:r>
        </a:p>
      </dsp:txBody>
      <dsp:txXfrm>
        <a:off x="717669" y="1357"/>
        <a:ext cx="2234331" cy="1340599"/>
      </dsp:txXfrm>
    </dsp:sp>
    <dsp:sp modelId="{3B81A715-260E-1F48-8C38-CA6E6403E5DE}">
      <dsp:nvSpPr>
        <dsp:cNvPr id="0" name=""/>
        <dsp:cNvSpPr/>
      </dsp:nvSpPr>
      <dsp:spPr>
        <a:xfrm>
          <a:off x="3175434" y="1357"/>
          <a:ext cx="2234331" cy="134059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When do we use a survey?</a:t>
          </a:r>
        </a:p>
      </dsp:txBody>
      <dsp:txXfrm>
        <a:off x="3175434" y="1357"/>
        <a:ext cx="2234331" cy="1340599"/>
      </dsp:txXfrm>
    </dsp:sp>
    <dsp:sp modelId="{4FAAF7E5-0D93-0443-B65F-87D6F1E41F8E}">
      <dsp:nvSpPr>
        <dsp:cNvPr id="0" name=""/>
        <dsp:cNvSpPr/>
      </dsp:nvSpPr>
      <dsp:spPr>
        <a:xfrm>
          <a:off x="5633199" y="1357"/>
          <a:ext cx="2234331" cy="134059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Pros of a survey</a:t>
          </a:r>
        </a:p>
      </dsp:txBody>
      <dsp:txXfrm>
        <a:off x="5633199" y="1357"/>
        <a:ext cx="2234331" cy="1340599"/>
      </dsp:txXfrm>
    </dsp:sp>
    <dsp:sp modelId="{5E40C199-5CF4-3046-8442-71474D9A74FD}">
      <dsp:nvSpPr>
        <dsp:cNvPr id="0" name=""/>
        <dsp:cNvSpPr/>
      </dsp:nvSpPr>
      <dsp:spPr>
        <a:xfrm>
          <a:off x="1946551" y="1565390"/>
          <a:ext cx="2234331" cy="134059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Cons of a survey</a:t>
          </a:r>
        </a:p>
      </dsp:txBody>
      <dsp:txXfrm>
        <a:off x="1946551" y="1565390"/>
        <a:ext cx="2234331" cy="1340599"/>
      </dsp:txXfrm>
    </dsp:sp>
    <dsp:sp modelId="{A75211E1-47A6-F14C-9814-DB3FB671D1A4}">
      <dsp:nvSpPr>
        <dsp:cNvPr id="0" name=""/>
        <dsp:cNvSpPr/>
      </dsp:nvSpPr>
      <dsp:spPr>
        <a:xfrm>
          <a:off x="4404316" y="1565390"/>
          <a:ext cx="2234331" cy="134059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Example survey questions</a:t>
          </a:r>
        </a:p>
      </dsp:txBody>
      <dsp:txXfrm>
        <a:off x="4404316" y="1565390"/>
        <a:ext cx="2234331" cy="1340599"/>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D29B1-701E-5443-8245-8A2D829ACFC7}" type="datetimeFigureOut">
              <a:rPr lang="en-US" smtClean="0"/>
              <a:t>11/16/22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C0194C-6C00-A24B-8A8D-C0D1464F9651}" type="slidenum">
              <a:rPr lang="en-US" smtClean="0"/>
              <a:t>‹#›</a:t>
            </a:fld>
            <a:endParaRPr lang="en-US"/>
          </a:p>
        </p:txBody>
      </p:sp>
    </p:spTree>
    <p:extLst>
      <p:ext uri="{BB962C8B-B14F-4D97-AF65-F5344CB8AC3E}">
        <p14:creationId xmlns:p14="http://schemas.microsoft.com/office/powerpoint/2010/main" val="2382416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Sampling bias </a:t>
            </a:r>
            <a:r>
              <a:rPr lang="en-GB" b="1" i="0" u="none" strike="noStrike" dirty="0">
                <a:solidFill>
                  <a:srgbClr val="202124"/>
                </a:solidFill>
                <a:effectLst/>
                <a:latin typeface="arial" panose="020B0604020202020204" pitchFamily="34" charset="0"/>
              </a:rPr>
              <a:t>occurs when some members of a population are more likely to be selected in a sample than others</a:t>
            </a:r>
            <a:r>
              <a:rPr lang="en-GB" b="0" i="0" u="none" strike="noStrike" dirty="0">
                <a:solidFill>
                  <a:srgbClr val="202124"/>
                </a:solidFill>
                <a:effectLst/>
                <a:latin typeface="arial" panose="020B0604020202020204" pitchFamily="34" charset="0"/>
              </a:rPr>
              <a:t>.</a:t>
            </a:r>
            <a:endParaRPr lang="en-US" dirty="0"/>
          </a:p>
        </p:txBody>
      </p:sp>
      <p:sp>
        <p:nvSpPr>
          <p:cNvPr id="4" name="Slide Number Placeholder 3"/>
          <p:cNvSpPr>
            <a:spLocks noGrp="1"/>
          </p:cNvSpPr>
          <p:nvPr>
            <p:ph type="sldNum" sz="quarter" idx="5"/>
          </p:nvPr>
        </p:nvSpPr>
        <p:spPr/>
        <p:txBody>
          <a:bodyPr/>
          <a:lstStyle/>
          <a:p>
            <a:fld id="{38C0194C-6C00-A24B-8A8D-C0D1464F9651}" type="slidenum">
              <a:rPr lang="en-US" smtClean="0"/>
              <a:t>7</a:t>
            </a:fld>
            <a:endParaRPr lang="en-US"/>
          </a:p>
        </p:txBody>
      </p:sp>
    </p:spTree>
    <p:extLst>
      <p:ext uri="{BB962C8B-B14F-4D97-AF65-F5344CB8AC3E}">
        <p14:creationId xmlns:p14="http://schemas.microsoft.com/office/powerpoint/2010/main" val="18718684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8C0194C-6C00-A24B-8A8D-C0D1464F9651}" type="slidenum">
              <a:rPr lang="en-US" smtClean="0"/>
              <a:t>19</a:t>
            </a:fld>
            <a:endParaRPr lang="en-US"/>
          </a:p>
        </p:txBody>
      </p:sp>
    </p:spTree>
    <p:extLst>
      <p:ext uri="{BB962C8B-B14F-4D97-AF65-F5344CB8AC3E}">
        <p14:creationId xmlns:p14="http://schemas.microsoft.com/office/powerpoint/2010/main" val="3300252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advert for escort on website</a:t>
            </a:r>
          </a:p>
          <a:p>
            <a:endParaRPr lang="en-US" dirty="0"/>
          </a:p>
          <a:p>
            <a:r>
              <a:rPr lang="en-US" dirty="0"/>
              <a:t>What type of question is this? Multiple choice, closed question?</a:t>
            </a:r>
          </a:p>
          <a:p>
            <a:endParaRPr lang="en-US" dirty="0"/>
          </a:p>
          <a:p>
            <a:r>
              <a:rPr lang="en-US" dirty="0"/>
              <a:t>This is a legitimate sex worker?</a:t>
            </a:r>
          </a:p>
          <a:p>
            <a:r>
              <a:rPr lang="en-US" dirty="0"/>
              <a:t>It’s not a scam? E.g. bait and switch, </a:t>
            </a:r>
            <a:endParaRPr lang="en-US" dirty="0">
              <a:cs typeface="Calibri"/>
            </a:endParaRPr>
          </a:p>
          <a:p>
            <a:r>
              <a:rPr lang="en-US" dirty="0"/>
              <a:t>e.g. booking not made with sex worker</a:t>
            </a:r>
            <a:endParaRPr lang="en-US" dirty="0">
              <a:cs typeface="Calibri"/>
            </a:endParaRPr>
          </a:p>
          <a:p>
            <a:r>
              <a:rPr lang="en-US" dirty="0"/>
              <a:t>no English</a:t>
            </a:r>
            <a:endParaRPr lang="en-US" dirty="0">
              <a:cs typeface="Calibri"/>
            </a:endParaRPr>
          </a:p>
          <a:p>
            <a:r>
              <a:rPr lang="en-US" dirty="0"/>
              <a:t>no use of condom</a:t>
            </a:r>
            <a:endParaRPr lang="en-US" dirty="0">
              <a:cs typeface="Calibri"/>
            </a:endParaRPr>
          </a:p>
          <a:p>
            <a:r>
              <a:rPr lang="en-US" dirty="0"/>
              <a:t>low price for risky sexual services</a:t>
            </a:r>
            <a:endParaRPr lang="en-US" dirty="0">
              <a:cs typeface="Calibri"/>
            </a:endParaRPr>
          </a:p>
          <a:p>
            <a:r>
              <a:rPr lang="en-US" dirty="0"/>
              <a:t>stock image</a:t>
            </a:r>
            <a:endParaRPr lang="en-US" dirty="0">
              <a:cs typeface="Calibri"/>
            </a:endParaRPr>
          </a:p>
          <a:p>
            <a:r>
              <a:rPr lang="en-US" dirty="0"/>
              <a:t>Similar images across several adverts</a:t>
            </a:r>
            <a:endParaRPr lang="en-US" dirty="0">
              <a:cs typeface="Calibri"/>
            </a:endParaRPr>
          </a:p>
          <a:p>
            <a:r>
              <a:rPr lang="en-US" dirty="0"/>
              <a:t>financial control/third party payments</a:t>
            </a:r>
            <a:endParaRPr lang="en-US" dirty="0">
              <a:cs typeface="Calibri"/>
            </a:endParaRPr>
          </a:p>
        </p:txBody>
      </p:sp>
      <p:sp>
        <p:nvSpPr>
          <p:cNvPr id="4" name="Slide Number Placeholder 3"/>
          <p:cNvSpPr>
            <a:spLocks noGrp="1"/>
          </p:cNvSpPr>
          <p:nvPr>
            <p:ph type="sldNum" sz="quarter" idx="5"/>
          </p:nvPr>
        </p:nvSpPr>
        <p:spPr/>
        <p:txBody>
          <a:bodyPr/>
          <a:lstStyle/>
          <a:p>
            <a:fld id="{38C0194C-6C00-A24B-8A8D-C0D1464F9651}" type="slidenum">
              <a:rPr lang="en-US" smtClean="0"/>
              <a:t>21</a:t>
            </a:fld>
            <a:endParaRPr lang="en-US"/>
          </a:p>
        </p:txBody>
      </p:sp>
    </p:spTree>
    <p:extLst>
      <p:ext uri="{BB962C8B-B14F-4D97-AF65-F5344CB8AC3E}">
        <p14:creationId xmlns:p14="http://schemas.microsoft.com/office/powerpoint/2010/main" val="36664202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type of question is this? Multiple choice, closed question?</a:t>
            </a:r>
          </a:p>
          <a:p>
            <a:endParaRPr lang="en-US" dirty="0">
              <a:cs typeface="Calibri"/>
            </a:endParaRPr>
          </a:p>
          <a:p>
            <a:endParaRPr lang="en-US" dirty="0">
              <a:cs typeface="Calibri"/>
            </a:endParaRPr>
          </a:p>
          <a:p>
            <a:r>
              <a:rPr lang="en-US" dirty="0">
                <a:cs typeface="Calibri"/>
              </a:rPr>
              <a:t>E.g. </a:t>
            </a:r>
            <a:r>
              <a:rPr lang="en-US" dirty="0"/>
              <a:t>   Evidence of drug or alcohol use</a:t>
            </a:r>
            <a:endParaRPr lang="en-US" dirty="0">
              <a:cs typeface="Calibri"/>
            </a:endParaRPr>
          </a:p>
          <a:p>
            <a:r>
              <a:rPr lang="en-US" dirty="0"/>
              <a:t>-          Evidence of self harm (</a:t>
            </a:r>
            <a:r>
              <a:rPr lang="en-US" dirty="0" err="1"/>
              <a:t>e.g</a:t>
            </a:r>
            <a:r>
              <a:rPr lang="en-US" dirty="0"/>
              <a:t> cuts)</a:t>
            </a:r>
            <a:endParaRPr lang="en-US" dirty="0">
              <a:cs typeface="Calibri"/>
            </a:endParaRPr>
          </a:p>
          <a:p>
            <a:r>
              <a:rPr lang="en-US" dirty="0"/>
              <a:t>-          Possibly eating disorder / very thin</a:t>
            </a:r>
            <a:endParaRPr lang="en-US" dirty="0">
              <a:cs typeface="Calibri"/>
            </a:endParaRPr>
          </a:p>
          <a:p>
            <a:r>
              <a:rPr lang="en-US" dirty="0"/>
              <a:t>-          Looking ‘spaced out’</a:t>
            </a:r>
            <a:endParaRPr lang="en-US" dirty="0">
              <a:cs typeface="Calibri"/>
            </a:endParaRPr>
          </a:p>
          <a:p>
            <a:r>
              <a:rPr lang="en-US" dirty="0"/>
              <a:t>-          Complained of feeling ill</a:t>
            </a:r>
            <a:endParaRPr lang="en-US" dirty="0">
              <a:cs typeface="Calibri"/>
            </a:endParaRPr>
          </a:p>
          <a:p>
            <a:r>
              <a:rPr lang="en-US" dirty="0"/>
              <a:t>-          Looked under 18</a:t>
            </a:r>
            <a:endParaRPr lang="en-US" dirty="0">
              <a:cs typeface="Calibri"/>
            </a:endParaRPr>
          </a:p>
          <a:p>
            <a:r>
              <a:rPr lang="en-US" dirty="0"/>
              <a:t>-          Appeared / looked scared</a:t>
            </a:r>
            <a:endParaRPr lang="en-US" dirty="0">
              <a:cs typeface="Calibri"/>
            </a:endParaRPr>
          </a:p>
          <a:p>
            <a:r>
              <a:rPr lang="en-US" dirty="0"/>
              <a:t>-          Appeared naïve about providing sexual services</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38C0194C-6C00-A24B-8A8D-C0D1464F9651}" type="slidenum">
              <a:rPr lang="en-US" smtClean="0"/>
              <a:t>22</a:t>
            </a:fld>
            <a:endParaRPr lang="en-US"/>
          </a:p>
        </p:txBody>
      </p:sp>
    </p:spTree>
    <p:extLst>
      <p:ext uri="{BB962C8B-B14F-4D97-AF65-F5344CB8AC3E}">
        <p14:creationId xmlns:p14="http://schemas.microsoft.com/office/powerpoint/2010/main" val="2905830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kind of question are we using?</a:t>
            </a:r>
          </a:p>
          <a:p>
            <a:r>
              <a:rPr lang="en-US" dirty="0"/>
              <a:t>Likert scale</a:t>
            </a:r>
          </a:p>
          <a:p>
            <a:endParaRPr lang="en-US" dirty="0"/>
          </a:p>
          <a:p>
            <a:r>
              <a:rPr lang="en-US" dirty="0"/>
              <a:t>Who do you think is responsible? – range of options </a:t>
            </a:r>
            <a:r>
              <a:rPr lang="en-US"/>
              <a:t>to tick</a:t>
            </a:r>
            <a:endParaRPr lang="en-US" dirty="0"/>
          </a:p>
        </p:txBody>
      </p:sp>
      <p:sp>
        <p:nvSpPr>
          <p:cNvPr id="4" name="Slide Number Placeholder 3"/>
          <p:cNvSpPr>
            <a:spLocks noGrp="1"/>
          </p:cNvSpPr>
          <p:nvPr>
            <p:ph type="sldNum" sz="quarter" idx="5"/>
          </p:nvPr>
        </p:nvSpPr>
        <p:spPr/>
        <p:txBody>
          <a:bodyPr/>
          <a:lstStyle/>
          <a:p>
            <a:fld id="{38C0194C-6C00-A24B-8A8D-C0D1464F9651}" type="slidenum">
              <a:rPr lang="en-US" smtClean="0"/>
              <a:t>23</a:t>
            </a:fld>
            <a:endParaRPr lang="en-US"/>
          </a:p>
        </p:txBody>
      </p:sp>
    </p:spTree>
    <p:extLst>
      <p:ext uri="{BB962C8B-B14F-4D97-AF65-F5344CB8AC3E}">
        <p14:creationId xmlns:p14="http://schemas.microsoft.com/office/powerpoint/2010/main" val="27774687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8C0194C-6C00-A24B-8A8D-C0D1464F9651}" type="slidenum">
              <a:rPr lang="en-US" smtClean="0"/>
              <a:t>25</a:t>
            </a:fld>
            <a:endParaRPr lang="en-US"/>
          </a:p>
        </p:txBody>
      </p:sp>
    </p:spTree>
    <p:extLst>
      <p:ext uri="{BB962C8B-B14F-4D97-AF65-F5344CB8AC3E}">
        <p14:creationId xmlns:p14="http://schemas.microsoft.com/office/powerpoint/2010/main" val="2831525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Here are some questions that you should think about before doing your own survey:</a:t>
            </a:r>
          </a:p>
          <a:p>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solidFill>
                  <a:schemeClr val="tx1"/>
                </a:solidFill>
              </a:rPr>
              <a:t>Is it more general, or very specific?</a:t>
            </a:r>
            <a:endParaRPr lang="en-US" sz="1200" dirty="0">
              <a:solidFill>
                <a:schemeClr val="tx1"/>
              </a:solidFill>
            </a:endParaRPr>
          </a:p>
        </p:txBody>
      </p:sp>
      <p:sp>
        <p:nvSpPr>
          <p:cNvPr id="4" name="Slide Number Placeholder 3"/>
          <p:cNvSpPr>
            <a:spLocks noGrp="1"/>
          </p:cNvSpPr>
          <p:nvPr>
            <p:ph type="sldNum" sz="quarter" idx="5"/>
          </p:nvPr>
        </p:nvSpPr>
        <p:spPr/>
        <p:txBody>
          <a:bodyPr/>
          <a:lstStyle/>
          <a:p>
            <a:fld id="{38C0194C-6C00-A24B-8A8D-C0D1464F9651}" type="slidenum">
              <a:rPr lang="en-US" smtClean="0"/>
              <a:t>8</a:t>
            </a:fld>
            <a:endParaRPr lang="en-US"/>
          </a:p>
        </p:txBody>
      </p:sp>
    </p:spTree>
    <p:extLst>
      <p:ext uri="{BB962C8B-B14F-4D97-AF65-F5344CB8AC3E}">
        <p14:creationId xmlns:p14="http://schemas.microsoft.com/office/powerpoint/2010/main" val="3716886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none" strike="noStrike" dirty="0">
                <a:solidFill>
                  <a:srgbClr val="202124"/>
                </a:solidFill>
                <a:effectLst/>
                <a:latin typeface="arial" panose="020B0604020202020204" pitchFamily="34" charset="0"/>
              </a:rPr>
              <a:t>give a limited set of answer options</a:t>
            </a:r>
            <a:endParaRPr lang="en-US" dirty="0"/>
          </a:p>
        </p:txBody>
      </p:sp>
      <p:sp>
        <p:nvSpPr>
          <p:cNvPr id="4" name="Slide Number Placeholder 3"/>
          <p:cNvSpPr>
            <a:spLocks noGrp="1"/>
          </p:cNvSpPr>
          <p:nvPr>
            <p:ph type="sldNum" sz="quarter" idx="5"/>
          </p:nvPr>
        </p:nvSpPr>
        <p:spPr/>
        <p:txBody>
          <a:bodyPr/>
          <a:lstStyle/>
          <a:p>
            <a:fld id="{38C0194C-6C00-A24B-8A8D-C0D1464F9651}" type="slidenum">
              <a:rPr lang="en-US" smtClean="0"/>
              <a:t>10</a:t>
            </a:fld>
            <a:endParaRPr lang="en-US"/>
          </a:p>
        </p:txBody>
      </p:sp>
    </p:spTree>
    <p:extLst>
      <p:ext uri="{BB962C8B-B14F-4D97-AF65-F5344CB8AC3E}">
        <p14:creationId xmlns:p14="http://schemas.microsoft.com/office/powerpoint/2010/main" val="171627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none" strike="noStrike" dirty="0">
                <a:solidFill>
                  <a:srgbClr val="202124"/>
                </a:solidFill>
                <a:effectLst/>
                <a:latin typeface="arial" panose="020B0604020202020204" pitchFamily="34" charset="0"/>
              </a:rPr>
              <a:t>allows the respondent to select an answer from a set of pre-defined answer choices</a:t>
            </a:r>
            <a:endParaRPr lang="en-US" dirty="0"/>
          </a:p>
        </p:txBody>
      </p:sp>
      <p:sp>
        <p:nvSpPr>
          <p:cNvPr id="4" name="Slide Number Placeholder 3"/>
          <p:cNvSpPr>
            <a:spLocks noGrp="1"/>
          </p:cNvSpPr>
          <p:nvPr>
            <p:ph type="sldNum" sz="quarter" idx="5"/>
          </p:nvPr>
        </p:nvSpPr>
        <p:spPr/>
        <p:txBody>
          <a:bodyPr/>
          <a:lstStyle/>
          <a:p>
            <a:fld id="{38C0194C-6C00-A24B-8A8D-C0D1464F9651}" type="slidenum">
              <a:rPr lang="en-US" smtClean="0"/>
              <a:t>11</a:t>
            </a:fld>
            <a:endParaRPr lang="en-US"/>
          </a:p>
        </p:txBody>
      </p:sp>
    </p:spTree>
    <p:extLst>
      <p:ext uri="{BB962C8B-B14F-4D97-AF65-F5344CB8AC3E}">
        <p14:creationId xmlns:p14="http://schemas.microsoft.com/office/powerpoint/2010/main" val="2496292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none" strike="noStrike" dirty="0">
                <a:solidFill>
                  <a:srgbClr val="202124"/>
                </a:solidFill>
                <a:effectLst/>
                <a:latin typeface="arial" panose="020B0604020202020204" pitchFamily="34" charset="0"/>
              </a:rPr>
              <a:t>provides a list of possible answer options, and respondents can select all options that are true for them</a:t>
            </a:r>
            <a:endParaRPr lang="en-US" dirty="0"/>
          </a:p>
        </p:txBody>
      </p:sp>
      <p:sp>
        <p:nvSpPr>
          <p:cNvPr id="4" name="Slide Number Placeholder 3"/>
          <p:cNvSpPr>
            <a:spLocks noGrp="1"/>
          </p:cNvSpPr>
          <p:nvPr>
            <p:ph type="sldNum" sz="quarter" idx="5"/>
          </p:nvPr>
        </p:nvSpPr>
        <p:spPr/>
        <p:txBody>
          <a:bodyPr/>
          <a:lstStyle/>
          <a:p>
            <a:fld id="{38C0194C-6C00-A24B-8A8D-C0D1464F9651}" type="slidenum">
              <a:rPr lang="en-US" smtClean="0"/>
              <a:t>12</a:t>
            </a:fld>
            <a:endParaRPr lang="en-US"/>
          </a:p>
        </p:txBody>
      </p:sp>
    </p:spTree>
    <p:extLst>
      <p:ext uri="{BB962C8B-B14F-4D97-AF65-F5344CB8AC3E}">
        <p14:creationId xmlns:p14="http://schemas.microsoft.com/office/powerpoint/2010/main" val="2756499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u="none" strike="noStrike" dirty="0">
                <a:solidFill>
                  <a:srgbClr val="202122"/>
                </a:solidFill>
                <a:effectLst/>
                <a:latin typeface="Arial" panose="020B0604020202020204" pitchFamily="34" charset="0"/>
              </a:rPr>
              <a:t>that cannot be answered with a "yes" or "no" response, or with a static response. Open-ended questions are phrased as a statement which requires a longer response</a:t>
            </a:r>
            <a:endParaRPr lang="en-US" dirty="0"/>
          </a:p>
        </p:txBody>
      </p:sp>
      <p:sp>
        <p:nvSpPr>
          <p:cNvPr id="4" name="Slide Number Placeholder 3"/>
          <p:cNvSpPr>
            <a:spLocks noGrp="1"/>
          </p:cNvSpPr>
          <p:nvPr>
            <p:ph type="sldNum" sz="quarter" idx="5"/>
          </p:nvPr>
        </p:nvSpPr>
        <p:spPr/>
        <p:txBody>
          <a:bodyPr/>
          <a:lstStyle/>
          <a:p>
            <a:fld id="{38C0194C-6C00-A24B-8A8D-C0D1464F9651}" type="slidenum">
              <a:rPr lang="en-US" smtClean="0"/>
              <a:t>13</a:t>
            </a:fld>
            <a:endParaRPr lang="en-US"/>
          </a:p>
        </p:txBody>
      </p:sp>
    </p:spTree>
    <p:extLst>
      <p:ext uri="{BB962C8B-B14F-4D97-AF65-F5344CB8AC3E}">
        <p14:creationId xmlns:p14="http://schemas.microsoft.com/office/powerpoint/2010/main" val="3335829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none" strike="noStrike" dirty="0">
                <a:solidFill>
                  <a:srgbClr val="202124"/>
                </a:solidFill>
                <a:effectLst/>
                <a:latin typeface="arial" panose="020B0604020202020204" pitchFamily="34" charset="0"/>
              </a:rPr>
              <a:t>a form of closed question and one of the most widely used tools in researching popular opinion</a:t>
            </a:r>
            <a:r>
              <a:rPr lang="en-GB" b="0" i="0" u="none" strike="noStrike" dirty="0">
                <a:solidFill>
                  <a:srgbClr val="202124"/>
                </a:solidFill>
                <a:effectLst/>
                <a:latin typeface="arial" panose="020B0604020202020204" pitchFamily="34" charset="0"/>
              </a:rPr>
              <a:t>. </a:t>
            </a:r>
          </a:p>
          <a:p>
            <a:r>
              <a:rPr lang="en-GB" b="0" i="0" u="none" strike="noStrike" dirty="0">
                <a:solidFill>
                  <a:srgbClr val="202124"/>
                </a:solidFill>
                <a:effectLst/>
                <a:latin typeface="arial" panose="020B0604020202020204" pitchFamily="34" charset="0"/>
              </a:rPr>
              <a:t>They measure beliefs, attitudes and opinion. </a:t>
            </a:r>
          </a:p>
          <a:p>
            <a:r>
              <a:rPr lang="en-GB" b="0" i="0" u="none" strike="noStrike" dirty="0">
                <a:solidFill>
                  <a:srgbClr val="202124"/>
                </a:solidFill>
                <a:effectLst/>
                <a:latin typeface="arial" panose="020B0604020202020204" pitchFamily="34" charset="0"/>
              </a:rPr>
              <a:t>The questions use statements and a respondent then indicates how much they agree or disagree with that statement.</a:t>
            </a:r>
            <a:endParaRPr lang="en-US" dirty="0"/>
          </a:p>
        </p:txBody>
      </p:sp>
      <p:sp>
        <p:nvSpPr>
          <p:cNvPr id="4" name="Slide Number Placeholder 3"/>
          <p:cNvSpPr>
            <a:spLocks noGrp="1"/>
          </p:cNvSpPr>
          <p:nvPr>
            <p:ph type="sldNum" sz="quarter" idx="5"/>
          </p:nvPr>
        </p:nvSpPr>
        <p:spPr/>
        <p:txBody>
          <a:bodyPr/>
          <a:lstStyle/>
          <a:p>
            <a:fld id="{38C0194C-6C00-A24B-8A8D-C0D1464F9651}" type="slidenum">
              <a:rPr lang="en-US" smtClean="0"/>
              <a:t>14</a:t>
            </a:fld>
            <a:endParaRPr lang="en-US"/>
          </a:p>
        </p:txBody>
      </p:sp>
    </p:spTree>
    <p:extLst>
      <p:ext uri="{BB962C8B-B14F-4D97-AF65-F5344CB8AC3E}">
        <p14:creationId xmlns:p14="http://schemas.microsoft.com/office/powerpoint/2010/main" val="168634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u="none" strike="noStrike" dirty="0">
                <a:solidFill>
                  <a:srgbClr val="3A343A"/>
                </a:solidFill>
                <a:effectLst/>
                <a:latin typeface="Europa"/>
              </a:rPr>
              <a:t>It is important to carefully define your target population according to the purpose and practicalities of your research project . Once your population is defined, you can determine who your sample will be, and how you want to reach them. For example, if we wanted to know about how adults experience violence in different parts of London, the target population would be all adults living in London. We couldn’t send a survey to each Londoner, so it would make more sense to select a sample of Londoners. Because we’re interested in knowing about violence in different neighbourhoods, one way to reach our sample could be to send the survey to households in different parts of London.</a:t>
            </a:r>
            <a:endParaRPr lang="en-US" dirty="0"/>
          </a:p>
        </p:txBody>
      </p:sp>
      <p:sp>
        <p:nvSpPr>
          <p:cNvPr id="4" name="Slide Number Placeholder 3"/>
          <p:cNvSpPr>
            <a:spLocks noGrp="1"/>
          </p:cNvSpPr>
          <p:nvPr>
            <p:ph type="sldNum" sz="quarter" idx="5"/>
          </p:nvPr>
        </p:nvSpPr>
        <p:spPr/>
        <p:txBody>
          <a:bodyPr/>
          <a:lstStyle/>
          <a:p>
            <a:fld id="{E86E3957-C1A8-6F47-AECA-4B796E095848}" type="slidenum">
              <a:rPr lang="en-US" smtClean="0"/>
              <a:t>15</a:t>
            </a:fld>
            <a:endParaRPr lang="en-US"/>
          </a:p>
        </p:txBody>
      </p:sp>
    </p:spTree>
    <p:extLst>
      <p:ext uri="{BB962C8B-B14F-4D97-AF65-F5344CB8AC3E}">
        <p14:creationId xmlns:p14="http://schemas.microsoft.com/office/powerpoint/2010/main" val="13612000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b="0" i="0" u="none" strike="noStrike" dirty="0">
                <a:effectLst/>
                <a:latin typeface="Europa"/>
              </a:rPr>
              <a:t>Participants should be able to read through the survey and answer questions easily.</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b="0" i="0" u="none" strike="noStrike" dirty="0">
                <a:effectLst/>
                <a:latin typeface="Europa"/>
              </a:rPr>
              <a:t>Participants may get tired if the survey is too long, so only ask questions that are necessary.</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b="0" i="0" u="none" strike="noStrike" dirty="0">
                <a:effectLst/>
                <a:latin typeface="Europa"/>
              </a:rPr>
              <a:t>it is important that the participant answers in the way they want to, not in the way they think you want them to answer. Try to include neutral wording in your questions, for example, instead of asking </a:t>
            </a:r>
            <a:r>
              <a:rPr lang="en-GB" b="0" i="1" u="none" strike="noStrike" dirty="0">
                <a:effectLst/>
                <a:latin typeface="Europa"/>
              </a:rPr>
              <a:t>“How short was Napoleon?”</a:t>
            </a:r>
            <a:r>
              <a:rPr lang="en-GB" b="0" i="0" u="none" strike="noStrike" dirty="0">
                <a:effectLst/>
                <a:latin typeface="Europa"/>
              </a:rPr>
              <a:t> ask </a:t>
            </a:r>
            <a:r>
              <a:rPr lang="en-GB" b="0" i="1" u="none" strike="noStrike" dirty="0">
                <a:effectLst/>
                <a:latin typeface="Europa"/>
              </a:rPr>
              <a:t>“How would you describe Napoleon’s height?”</a:t>
            </a:r>
            <a:r>
              <a:rPr lang="en-GB" b="0" i="0" u="none" strike="noStrike" dirty="0">
                <a:effectLst/>
                <a:latin typeface="Europa"/>
              </a:rPr>
              <a:t>.</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b="0" i="0" u="none" strike="noStrike" dirty="0">
                <a:effectLst/>
                <a:latin typeface="Europa"/>
              </a:rPr>
              <a:t>survey participants should understand how you want them to answer your questions. You can do this by adding instructions where needed throughout your survey (e.g., please tick all that apply, please choose one from the following).</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b="0" i="0" u="none" strike="noStrike" dirty="0">
                <a:effectLst/>
                <a:latin typeface="Europa"/>
              </a:rPr>
              <a:t>It’s always good to test your survey and ask for feedback before sending it out. This can help you know if your questions are being understood, and whether or not you should make any changes.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b="0" i="0" u="none" strike="noStrike" dirty="0">
              <a:effectLst/>
              <a:latin typeface="Europa"/>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b="0" i="0" u="none" strike="noStrike" dirty="0">
              <a:effectLst/>
              <a:latin typeface="Europa"/>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b="0" i="0" u="none" strike="noStrike" dirty="0">
              <a:effectLst/>
              <a:latin typeface="Europa"/>
            </a:endParaRPr>
          </a:p>
          <a:p>
            <a:pPr marL="228600" indent="-228600">
              <a:buAutoNum type="arabicPeriod"/>
            </a:pPr>
            <a:endParaRPr lang="en-GB" b="0" i="0" u="none" strike="noStrike" dirty="0">
              <a:effectLst/>
              <a:latin typeface="Europa"/>
            </a:endParaRPr>
          </a:p>
          <a:p>
            <a:pPr marL="228600" indent="-228600">
              <a:buAutoNum type="arabicPeriod"/>
            </a:pPr>
            <a:endParaRPr lang="en-US" dirty="0"/>
          </a:p>
        </p:txBody>
      </p:sp>
      <p:sp>
        <p:nvSpPr>
          <p:cNvPr id="4" name="Slide Number Placeholder 3"/>
          <p:cNvSpPr>
            <a:spLocks noGrp="1"/>
          </p:cNvSpPr>
          <p:nvPr>
            <p:ph type="sldNum" sz="quarter" idx="5"/>
          </p:nvPr>
        </p:nvSpPr>
        <p:spPr/>
        <p:txBody>
          <a:bodyPr/>
          <a:lstStyle/>
          <a:p>
            <a:fld id="{E86E3957-C1A8-6F47-AECA-4B796E095848}" type="slidenum">
              <a:rPr lang="en-US" smtClean="0"/>
              <a:t>16</a:t>
            </a:fld>
            <a:endParaRPr lang="en-US"/>
          </a:p>
        </p:txBody>
      </p:sp>
    </p:spTree>
    <p:extLst>
      <p:ext uri="{BB962C8B-B14F-4D97-AF65-F5344CB8AC3E}">
        <p14:creationId xmlns:p14="http://schemas.microsoft.com/office/powerpoint/2010/main" val="17174729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Re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1623E01-183C-5347-AE04-253B89A2D58E}"/>
              </a:ext>
            </a:extLst>
          </p:cNvPr>
          <p:cNvSpPr/>
          <p:nvPr userDrawn="1"/>
        </p:nvSpPr>
        <p:spPr>
          <a:xfrm>
            <a:off x="-17176" y="-27084"/>
            <a:ext cx="9161176" cy="5170584"/>
          </a:xfrm>
          <a:prstGeom prst="rect">
            <a:avLst/>
          </a:prstGeom>
          <a:solidFill>
            <a:srgbClr val="C207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E8F8E88-4339-A247-AC46-DF72BE7CF9A5}"/>
              </a:ext>
            </a:extLst>
          </p:cNvPr>
          <p:cNvPicPr>
            <a:picLocks noChangeAspect="1"/>
          </p:cNvPicPr>
          <p:nvPr userDrawn="1"/>
        </p:nvPicPr>
        <p:blipFill>
          <a:blip r:embed="rId2"/>
          <a:stretch>
            <a:fillRect/>
          </a:stretch>
        </p:blipFill>
        <p:spPr>
          <a:xfrm>
            <a:off x="237593" y="283487"/>
            <a:ext cx="1482892" cy="395878"/>
          </a:xfrm>
          <a:prstGeom prst="rect">
            <a:avLst/>
          </a:prstGeom>
        </p:spPr>
      </p:pic>
      <p:sp>
        <p:nvSpPr>
          <p:cNvPr id="9" name="Freeform 8">
            <a:extLst>
              <a:ext uri="{FF2B5EF4-FFF2-40B4-BE49-F238E27FC236}">
                <a16:creationId xmlns:a16="http://schemas.microsoft.com/office/drawing/2014/main" id="{A758898F-7504-C641-A884-A1EC3560F274}"/>
              </a:ext>
            </a:extLst>
          </p:cNvPr>
          <p:cNvSpPr/>
          <p:nvPr userDrawn="1"/>
        </p:nvSpPr>
        <p:spPr>
          <a:xfrm>
            <a:off x="273754" y="3171584"/>
            <a:ext cx="227358" cy="382175"/>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9675696F-8061-804F-8755-E8623F560F51}"/>
              </a:ext>
            </a:extLst>
          </p:cNvPr>
          <p:cNvCxnSpPr>
            <a:cxnSpLocks/>
          </p:cNvCxnSpPr>
          <p:nvPr userDrawn="1"/>
        </p:nvCxnSpPr>
        <p:spPr>
          <a:xfrm>
            <a:off x="253927" y="3640084"/>
            <a:ext cx="860012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Freeform 10">
            <a:extLst>
              <a:ext uri="{FF2B5EF4-FFF2-40B4-BE49-F238E27FC236}">
                <a16:creationId xmlns:a16="http://schemas.microsoft.com/office/drawing/2014/main" id="{08A8D7D8-5E3D-2F4C-9698-37450631ED5D}"/>
              </a:ext>
            </a:extLst>
          </p:cNvPr>
          <p:cNvSpPr/>
          <p:nvPr userDrawn="1"/>
        </p:nvSpPr>
        <p:spPr>
          <a:xfrm rot="10800000">
            <a:off x="8646523" y="1301719"/>
            <a:ext cx="227358" cy="382175"/>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697B5AF4-E7B3-6349-937B-EA2FE6FB4EA1}"/>
              </a:ext>
            </a:extLst>
          </p:cNvPr>
          <p:cNvSpPr>
            <a:spLocks noGrp="1"/>
          </p:cNvSpPr>
          <p:nvPr>
            <p:ph type="body" idx="1" hasCustomPrompt="1"/>
          </p:nvPr>
        </p:nvSpPr>
        <p:spPr>
          <a:xfrm>
            <a:off x="3790301" y="3252642"/>
            <a:ext cx="5063753" cy="259967"/>
          </a:xfrm>
          <a:prstGeom prst="rect">
            <a:avLst/>
          </a:prstGeom>
        </p:spPr>
        <p:txBody>
          <a:bodyPr>
            <a:noAutofit/>
          </a:bodyPr>
          <a:lstStyle>
            <a:lvl1pPr marL="0" indent="0">
              <a:buNone/>
              <a:defRPr sz="14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AUTHOR</a:t>
            </a:r>
          </a:p>
        </p:txBody>
      </p:sp>
      <p:sp>
        <p:nvSpPr>
          <p:cNvPr id="12" name="Title Placeholder 1">
            <a:extLst>
              <a:ext uri="{FF2B5EF4-FFF2-40B4-BE49-F238E27FC236}">
                <a16:creationId xmlns:a16="http://schemas.microsoft.com/office/drawing/2014/main" id="{028D1437-E1DA-3140-B5C7-33531D467057}"/>
              </a:ext>
            </a:extLst>
          </p:cNvPr>
          <p:cNvSpPr>
            <a:spLocks noGrp="1"/>
          </p:cNvSpPr>
          <p:nvPr>
            <p:ph type="title" hasCustomPrompt="1"/>
          </p:nvPr>
        </p:nvSpPr>
        <p:spPr>
          <a:xfrm>
            <a:off x="3801317" y="1683895"/>
            <a:ext cx="5061614" cy="1441272"/>
          </a:xfrm>
          <a:prstGeom prst="rect">
            <a:avLst/>
          </a:prstGeom>
        </p:spPr>
        <p:txBody>
          <a:bodyPr vert="horz" lIns="90000" tIns="45720" rIns="91440" bIns="45720" rtlCol="0" anchor="b" anchorCtr="0">
            <a:normAutofit/>
          </a:bodyPr>
          <a:lstStyle>
            <a:lvl1pPr>
              <a:defRPr cap="all" baseline="0">
                <a:solidFill>
                  <a:schemeClr val="bg1"/>
                </a:solidFill>
              </a:defRPr>
            </a:lvl1pPr>
          </a:lstStyle>
          <a:p>
            <a:r>
              <a:rPr lang="en-US" dirty="0"/>
              <a:t>CLICK TO add presentation title</a:t>
            </a:r>
          </a:p>
        </p:txBody>
      </p:sp>
    </p:spTree>
    <p:extLst>
      <p:ext uri="{BB962C8B-B14F-4D97-AF65-F5344CB8AC3E}">
        <p14:creationId xmlns:p14="http://schemas.microsoft.com/office/powerpoint/2010/main" val="2765140590"/>
      </p:ext>
    </p:extLst>
  </p:cSld>
  <p:clrMapOvr>
    <a:masterClrMapping/>
  </p:clrMapOvr>
  <p:extLst>
    <p:ext uri="{DCECCB84-F9BA-43D5-87BE-67443E8EF086}">
      <p15:sldGuideLst xmlns:p15="http://schemas.microsoft.com/office/powerpoint/2012/main">
        <p15:guide id="1" orient="horz" pos="2187" userDrawn="1">
          <p15:clr>
            <a:srgbClr val="FBAE40"/>
          </p15:clr>
        </p15:guide>
        <p15:guide id="2" pos="244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CED0538-55E4-C14E-90CA-1A1C5A888939}" type="datetimeFigureOut">
              <a:rPr lang="en-US" smtClean="0"/>
              <a:t>11/16/22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432A0A-7601-E642-A2DD-2F5807F860AF}" type="slidenum">
              <a:rPr lang="en-US" smtClean="0"/>
              <a:t>‹#›</a:t>
            </a:fld>
            <a:endParaRPr lang="en-US"/>
          </a:p>
        </p:txBody>
      </p:sp>
    </p:spTree>
    <p:extLst>
      <p:ext uri="{BB962C8B-B14F-4D97-AF65-F5344CB8AC3E}">
        <p14:creationId xmlns:p14="http://schemas.microsoft.com/office/powerpoint/2010/main" val="1034057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and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8A374BFB-C27E-FA42-ADCE-11940F2668D6}"/>
              </a:ext>
            </a:extLst>
          </p:cNvPr>
          <p:cNvSpPr>
            <a:spLocks noGrp="1"/>
          </p:cNvSpPr>
          <p:nvPr>
            <p:ph type="pic" idx="1"/>
          </p:nvPr>
        </p:nvSpPr>
        <p:spPr>
          <a:xfrm>
            <a:off x="5248656" y="1"/>
            <a:ext cx="3895344"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itle Placeholder 1">
            <a:extLst>
              <a:ext uri="{FF2B5EF4-FFF2-40B4-BE49-F238E27FC236}">
                <a16:creationId xmlns:a16="http://schemas.microsoft.com/office/drawing/2014/main" id="{1A754BA6-2C17-A143-8CA2-AA3007F204B5}"/>
              </a:ext>
            </a:extLst>
          </p:cNvPr>
          <p:cNvSpPr>
            <a:spLocks noGrp="1"/>
          </p:cNvSpPr>
          <p:nvPr>
            <p:ph type="title" hasCustomPrompt="1"/>
          </p:nvPr>
        </p:nvSpPr>
        <p:spPr>
          <a:xfrm>
            <a:off x="264160" y="345440"/>
            <a:ext cx="4353560" cy="922973"/>
          </a:xfrm>
          <a:prstGeom prst="rect">
            <a:avLst/>
          </a:prstGeom>
        </p:spPr>
        <p:txBody>
          <a:bodyPr vert="horz" lIns="91440" tIns="45720" rIns="91440" bIns="45720" rtlCol="0" anchor="t" anchorCtr="0">
            <a:normAutofit/>
          </a:bodyPr>
          <a:lstStyle>
            <a:lvl1pPr>
              <a:defRPr cap="all" baseline="0"/>
            </a:lvl1pPr>
          </a:lstStyle>
          <a:p>
            <a:r>
              <a:rPr lang="en-US" dirty="0"/>
              <a:t>CLICK TO ADD TITLE</a:t>
            </a:r>
          </a:p>
        </p:txBody>
      </p:sp>
      <p:sp>
        <p:nvSpPr>
          <p:cNvPr id="9" name="Text Placeholder 2">
            <a:extLst>
              <a:ext uri="{FF2B5EF4-FFF2-40B4-BE49-F238E27FC236}">
                <a16:creationId xmlns:a16="http://schemas.microsoft.com/office/drawing/2014/main" id="{5CB3CB89-688E-A24A-B810-DAA546E96860}"/>
              </a:ext>
            </a:extLst>
          </p:cNvPr>
          <p:cNvSpPr>
            <a:spLocks noGrp="1"/>
          </p:cNvSpPr>
          <p:nvPr>
            <p:ph idx="10"/>
          </p:nvPr>
        </p:nvSpPr>
        <p:spPr>
          <a:xfrm>
            <a:off x="264160" y="1370013"/>
            <a:ext cx="4582160" cy="2927667"/>
          </a:xfrm>
          <a:prstGeom prst="rect">
            <a:avLst/>
          </a:prstGeom>
        </p:spPr>
        <p:txBody>
          <a:bodyPr vert="horz" lIns="91440" tIns="45720" rIns="91440" bIns="45720" rtlCol="0">
            <a:normAutofit/>
          </a:bodyPr>
          <a:lstStyle>
            <a:lvl1pPr>
              <a:defRPr sz="2000">
                <a:solidFill>
                  <a:srgbClr val="5B6770"/>
                </a:solidFill>
              </a:defRPr>
            </a:lvl1pPr>
          </a:lstStyle>
          <a:p>
            <a:pPr lvl="0"/>
            <a:endParaRPr lang="en-US" dirty="0"/>
          </a:p>
        </p:txBody>
      </p:sp>
    </p:spTree>
    <p:extLst>
      <p:ext uri="{BB962C8B-B14F-4D97-AF65-F5344CB8AC3E}">
        <p14:creationId xmlns:p14="http://schemas.microsoft.com/office/powerpoint/2010/main" val="3243823969"/>
      </p:ext>
    </p:extLst>
  </p:cSld>
  <p:clrMapOvr>
    <a:masterClrMapping/>
  </p:clrMapOvr>
  <p:extLst>
    <p:ext uri="{DCECCB84-F9BA-43D5-87BE-67443E8EF086}">
      <p15:sldGuideLst xmlns:p15="http://schemas.microsoft.com/office/powerpoint/2012/main">
        <p15:guide id="1" orient="horz" pos="169">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and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8A374BFB-C27E-FA42-ADCE-11940F2668D6}"/>
              </a:ext>
            </a:extLst>
          </p:cNvPr>
          <p:cNvSpPr>
            <a:spLocks noGrp="1"/>
          </p:cNvSpPr>
          <p:nvPr>
            <p:ph type="pic" idx="1"/>
          </p:nvPr>
        </p:nvSpPr>
        <p:spPr>
          <a:xfrm>
            <a:off x="5248656" y="1"/>
            <a:ext cx="3895344"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itle Placeholder 1">
            <a:extLst>
              <a:ext uri="{FF2B5EF4-FFF2-40B4-BE49-F238E27FC236}">
                <a16:creationId xmlns:a16="http://schemas.microsoft.com/office/drawing/2014/main" id="{1A754BA6-2C17-A143-8CA2-AA3007F204B5}"/>
              </a:ext>
            </a:extLst>
          </p:cNvPr>
          <p:cNvSpPr>
            <a:spLocks noGrp="1"/>
          </p:cNvSpPr>
          <p:nvPr>
            <p:ph type="title" hasCustomPrompt="1"/>
          </p:nvPr>
        </p:nvSpPr>
        <p:spPr>
          <a:xfrm>
            <a:off x="233680" y="386717"/>
            <a:ext cx="4384040" cy="873124"/>
          </a:xfrm>
          <a:prstGeom prst="rect">
            <a:avLst/>
          </a:prstGeom>
        </p:spPr>
        <p:txBody>
          <a:bodyPr vert="horz" lIns="91440" tIns="45720" rIns="91440" bIns="45720" rtlCol="0" anchor="t" anchorCtr="0">
            <a:normAutofit/>
          </a:bodyPr>
          <a:lstStyle>
            <a:lvl1pPr>
              <a:defRPr sz="2400" cap="all" baseline="0"/>
            </a:lvl1pPr>
          </a:lstStyle>
          <a:p>
            <a:r>
              <a:rPr lang="en-US" dirty="0"/>
              <a:t>CLICK TO ADD TITLE</a:t>
            </a:r>
          </a:p>
        </p:txBody>
      </p:sp>
      <p:sp>
        <p:nvSpPr>
          <p:cNvPr id="6" name="Content Placeholder 2">
            <a:extLst>
              <a:ext uri="{FF2B5EF4-FFF2-40B4-BE49-F238E27FC236}">
                <a16:creationId xmlns:a16="http://schemas.microsoft.com/office/drawing/2014/main" id="{E3BBF6DE-58A4-8A49-B86C-72740367A3B0}"/>
              </a:ext>
            </a:extLst>
          </p:cNvPr>
          <p:cNvSpPr>
            <a:spLocks noGrp="1"/>
          </p:cNvSpPr>
          <p:nvPr>
            <p:ph sz="half" idx="10"/>
          </p:nvPr>
        </p:nvSpPr>
        <p:spPr>
          <a:xfrm>
            <a:off x="233680" y="1370013"/>
            <a:ext cx="4592320" cy="2856547"/>
          </a:xfrm>
          <a:prstGeom prst="rect">
            <a:avLst/>
          </a:prstGeom>
        </p:spPr>
        <p:txBody>
          <a:bodyPr/>
          <a:lstStyle>
            <a:lvl1pPr marL="342900" indent="-342900">
              <a:lnSpc>
                <a:spcPct val="100000"/>
              </a:lnSpc>
              <a:spcBef>
                <a:spcPts val="500"/>
              </a:spcBef>
              <a:buClr>
                <a:srgbClr val="D40028"/>
              </a:buClr>
              <a:buFont typeface="Arial" panose="020B0604020202020204" pitchFamily="34" charset="0"/>
              <a:buChar char="•"/>
              <a:defRPr sz="1800" baseline="0">
                <a:solidFill>
                  <a:srgbClr val="5B6770"/>
                </a:solidFill>
              </a:defRPr>
            </a:lvl1pPr>
            <a:lvl2pPr>
              <a:lnSpc>
                <a:spcPct val="100000"/>
              </a:lnSpc>
              <a:spcBef>
                <a:spcPts val="500"/>
              </a:spcBef>
              <a:buClr>
                <a:srgbClr val="D40028"/>
              </a:buClr>
              <a:defRPr sz="1600" baseline="0">
                <a:solidFill>
                  <a:srgbClr val="5B6770"/>
                </a:solidFill>
              </a:defRPr>
            </a:lvl2pPr>
            <a:lvl3pPr>
              <a:lnSpc>
                <a:spcPct val="100000"/>
              </a:lnSpc>
              <a:spcBef>
                <a:spcPts val="500"/>
              </a:spcBef>
              <a:buClr>
                <a:srgbClr val="D40028"/>
              </a:buClr>
              <a:defRPr sz="1400" baseline="0">
                <a:solidFill>
                  <a:srgbClr val="5B6770"/>
                </a:solidFill>
              </a:defRPr>
            </a:lvl3pPr>
            <a:lvl4pPr>
              <a:lnSpc>
                <a:spcPct val="100000"/>
              </a:lnSpc>
              <a:spcBef>
                <a:spcPts val="500"/>
              </a:spcBef>
              <a:buClr>
                <a:srgbClr val="D40028"/>
              </a:buClr>
              <a:defRPr sz="1200" baseline="0">
                <a:solidFill>
                  <a:srgbClr val="5B6770"/>
                </a:solidFill>
              </a:defRPr>
            </a:lvl4pPr>
            <a:lvl5pPr>
              <a:lnSpc>
                <a:spcPct val="100000"/>
              </a:lnSpc>
              <a:spcBef>
                <a:spcPts val="500"/>
              </a:spcBef>
              <a:buClr>
                <a:srgbClr val="D40028"/>
              </a:buClr>
              <a:defRPr sz="1200" baseline="0">
                <a:solidFill>
                  <a:srgbClr val="5B6770"/>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6495742"/>
      </p:ext>
    </p:extLst>
  </p:cSld>
  <p:clrMapOvr>
    <a:masterClrMapping/>
  </p:clrMapOvr>
  <p:extLst>
    <p:ext uri="{DCECCB84-F9BA-43D5-87BE-67443E8EF086}">
      <p15:sldGuideLst xmlns:p15="http://schemas.microsoft.com/office/powerpoint/2012/main">
        <p15:guide id="1" orient="horz" pos="169">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and Image">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D17422B1-4616-EB4E-B142-06A2330ACF2B}"/>
              </a:ext>
            </a:extLst>
          </p:cNvPr>
          <p:cNvSpPr>
            <a:spLocks noGrp="1"/>
          </p:cNvSpPr>
          <p:nvPr>
            <p:ph type="title" hasCustomPrompt="1"/>
          </p:nvPr>
        </p:nvSpPr>
        <p:spPr>
          <a:xfrm>
            <a:off x="4307840" y="359701"/>
            <a:ext cx="4351528" cy="993775"/>
          </a:xfrm>
          <a:prstGeom prst="rect">
            <a:avLst/>
          </a:prstGeom>
        </p:spPr>
        <p:txBody>
          <a:bodyPr vert="horz" lIns="91440" tIns="45720" rIns="91440" bIns="45720" rtlCol="0" anchor="t" anchorCtr="0">
            <a:normAutofit/>
          </a:bodyPr>
          <a:lstStyle/>
          <a:p>
            <a:r>
              <a:rPr lang="en-US" dirty="0"/>
              <a:t>CLICK TO ADD TITLE</a:t>
            </a:r>
          </a:p>
        </p:txBody>
      </p:sp>
      <p:sp>
        <p:nvSpPr>
          <p:cNvPr id="8" name="Text Placeholder 2">
            <a:extLst>
              <a:ext uri="{FF2B5EF4-FFF2-40B4-BE49-F238E27FC236}">
                <a16:creationId xmlns:a16="http://schemas.microsoft.com/office/drawing/2014/main" id="{DFDFD312-095C-D241-A891-B0779AF842ED}"/>
              </a:ext>
            </a:extLst>
          </p:cNvPr>
          <p:cNvSpPr>
            <a:spLocks noGrp="1"/>
          </p:cNvSpPr>
          <p:nvPr>
            <p:ph idx="1"/>
          </p:nvPr>
        </p:nvSpPr>
        <p:spPr>
          <a:xfrm>
            <a:off x="4307840" y="1455076"/>
            <a:ext cx="4612640" cy="2883244"/>
          </a:xfrm>
          <a:prstGeom prst="rect">
            <a:avLst/>
          </a:prstGeom>
        </p:spPr>
        <p:txBody>
          <a:bodyPr vert="horz" lIns="91440" tIns="45720" rIns="91440" bIns="45720" rtlCol="0">
            <a:normAutofit/>
          </a:bodyPr>
          <a:lstStyle/>
          <a:p>
            <a:pPr lvl="0"/>
            <a:endParaRPr lang="en-US" dirty="0"/>
          </a:p>
        </p:txBody>
      </p:sp>
      <p:sp>
        <p:nvSpPr>
          <p:cNvPr id="9" name="Picture Placeholder 2">
            <a:extLst>
              <a:ext uri="{FF2B5EF4-FFF2-40B4-BE49-F238E27FC236}">
                <a16:creationId xmlns:a16="http://schemas.microsoft.com/office/drawing/2014/main" id="{1364D754-D660-DE4E-97A6-321C95BA3338}"/>
              </a:ext>
            </a:extLst>
          </p:cNvPr>
          <p:cNvSpPr>
            <a:spLocks noGrp="1"/>
          </p:cNvSpPr>
          <p:nvPr>
            <p:ph type="pic" idx="10"/>
          </p:nvPr>
        </p:nvSpPr>
        <p:spPr>
          <a:xfrm>
            <a:off x="0" y="0"/>
            <a:ext cx="3895344"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3143055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and Image">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D17422B1-4616-EB4E-B142-06A2330ACF2B}"/>
              </a:ext>
            </a:extLst>
          </p:cNvPr>
          <p:cNvSpPr>
            <a:spLocks noGrp="1"/>
          </p:cNvSpPr>
          <p:nvPr>
            <p:ph type="title" hasCustomPrompt="1"/>
          </p:nvPr>
        </p:nvSpPr>
        <p:spPr>
          <a:xfrm>
            <a:off x="4318000" y="426720"/>
            <a:ext cx="4341368" cy="926756"/>
          </a:xfrm>
          <a:prstGeom prst="rect">
            <a:avLst/>
          </a:prstGeom>
        </p:spPr>
        <p:txBody>
          <a:bodyPr vert="horz" lIns="91440" tIns="45720" rIns="91440" bIns="45720" rtlCol="0" anchor="t" anchorCtr="0">
            <a:normAutofit/>
          </a:bodyPr>
          <a:lstStyle/>
          <a:p>
            <a:r>
              <a:rPr lang="en-US" dirty="0"/>
              <a:t>CLICK TO ADD TITLE</a:t>
            </a:r>
          </a:p>
        </p:txBody>
      </p:sp>
      <p:sp>
        <p:nvSpPr>
          <p:cNvPr id="9" name="Picture Placeholder 2">
            <a:extLst>
              <a:ext uri="{FF2B5EF4-FFF2-40B4-BE49-F238E27FC236}">
                <a16:creationId xmlns:a16="http://schemas.microsoft.com/office/drawing/2014/main" id="{1364D754-D660-DE4E-97A6-321C95BA3338}"/>
              </a:ext>
            </a:extLst>
          </p:cNvPr>
          <p:cNvSpPr>
            <a:spLocks noGrp="1"/>
          </p:cNvSpPr>
          <p:nvPr>
            <p:ph type="pic" idx="10"/>
          </p:nvPr>
        </p:nvSpPr>
        <p:spPr>
          <a:xfrm>
            <a:off x="0" y="0"/>
            <a:ext cx="3895344"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Content Placeholder 2">
            <a:extLst>
              <a:ext uri="{FF2B5EF4-FFF2-40B4-BE49-F238E27FC236}">
                <a16:creationId xmlns:a16="http://schemas.microsoft.com/office/drawing/2014/main" id="{38291682-A784-AB4D-9159-244A5D4D6B0F}"/>
              </a:ext>
            </a:extLst>
          </p:cNvPr>
          <p:cNvSpPr>
            <a:spLocks noGrp="1"/>
          </p:cNvSpPr>
          <p:nvPr>
            <p:ph sz="half" idx="11"/>
          </p:nvPr>
        </p:nvSpPr>
        <p:spPr>
          <a:xfrm>
            <a:off x="4318000" y="1481773"/>
            <a:ext cx="4572000" cy="2856547"/>
          </a:xfrm>
          <a:prstGeom prst="rect">
            <a:avLst/>
          </a:prstGeom>
        </p:spPr>
        <p:txBody>
          <a:bodyPr/>
          <a:lstStyle>
            <a:lvl1pPr marL="342900" indent="-342900">
              <a:lnSpc>
                <a:spcPct val="100000"/>
              </a:lnSpc>
              <a:spcBef>
                <a:spcPts val="500"/>
              </a:spcBef>
              <a:buClr>
                <a:srgbClr val="D40028"/>
              </a:buClr>
              <a:buFont typeface="Arial" panose="020B0604020202020204" pitchFamily="34" charset="0"/>
              <a:buChar char="•"/>
              <a:defRPr sz="1800" baseline="0">
                <a:solidFill>
                  <a:srgbClr val="5B6770"/>
                </a:solidFill>
              </a:defRPr>
            </a:lvl1pPr>
            <a:lvl2pPr>
              <a:lnSpc>
                <a:spcPct val="100000"/>
              </a:lnSpc>
              <a:spcBef>
                <a:spcPts val="500"/>
              </a:spcBef>
              <a:buClr>
                <a:srgbClr val="D40028"/>
              </a:buClr>
              <a:defRPr sz="1600" baseline="0">
                <a:solidFill>
                  <a:srgbClr val="5B6770"/>
                </a:solidFill>
              </a:defRPr>
            </a:lvl2pPr>
            <a:lvl3pPr>
              <a:lnSpc>
                <a:spcPct val="100000"/>
              </a:lnSpc>
              <a:spcBef>
                <a:spcPts val="500"/>
              </a:spcBef>
              <a:buClr>
                <a:srgbClr val="D40028"/>
              </a:buClr>
              <a:defRPr sz="1400" baseline="0">
                <a:solidFill>
                  <a:srgbClr val="5B6770"/>
                </a:solidFill>
              </a:defRPr>
            </a:lvl3pPr>
            <a:lvl4pPr>
              <a:lnSpc>
                <a:spcPct val="100000"/>
              </a:lnSpc>
              <a:spcBef>
                <a:spcPts val="500"/>
              </a:spcBef>
              <a:buClr>
                <a:srgbClr val="D40028"/>
              </a:buClr>
              <a:defRPr sz="1200" baseline="0">
                <a:solidFill>
                  <a:srgbClr val="5B6770"/>
                </a:solidFill>
              </a:defRPr>
            </a:lvl4pPr>
            <a:lvl5pPr>
              <a:lnSpc>
                <a:spcPct val="100000"/>
              </a:lnSpc>
              <a:spcBef>
                <a:spcPts val="500"/>
              </a:spcBef>
              <a:buClr>
                <a:srgbClr val="D40028"/>
              </a:buClr>
              <a:defRPr sz="1200" baseline="0">
                <a:solidFill>
                  <a:srgbClr val="5B6770"/>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881877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ccessibility Title Slide">
    <p:bg>
      <p:bgPr>
        <a:solidFill>
          <a:srgbClr val="F8F3CF"/>
        </a:solidFill>
        <a:effectLst/>
      </p:bgPr>
    </p:b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859554EE-5754-784D-B974-105D486111F3}"/>
              </a:ext>
            </a:extLst>
          </p:cNvPr>
          <p:cNvSpPr/>
          <p:nvPr userDrawn="1"/>
        </p:nvSpPr>
        <p:spPr>
          <a:xfrm>
            <a:off x="273754" y="3172562"/>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8BBDEDAA-7C5C-8B49-BCA5-136C7DA287A8}"/>
              </a:ext>
            </a:extLst>
          </p:cNvPr>
          <p:cNvCxnSpPr>
            <a:cxnSpLocks/>
          </p:cNvCxnSpPr>
          <p:nvPr userDrawn="1"/>
        </p:nvCxnSpPr>
        <p:spPr>
          <a:xfrm>
            <a:off x="253925" y="3641208"/>
            <a:ext cx="86001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Freeform 9">
            <a:extLst>
              <a:ext uri="{FF2B5EF4-FFF2-40B4-BE49-F238E27FC236}">
                <a16:creationId xmlns:a16="http://schemas.microsoft.com/office/drawing/2014/main" id="{AE320306-B62F-4242-A72D-A81DEB7F4E39}"/>
              </a:ext>
            </a:extLst>
          </p:cNvPr>
          <p:cNvSpPr/>
          <p:nvPr userDrawn="1"/>
        </p:nvSpPr>
        <p:spPr>
          <a:xfrm rot="10800000">
            <a:off x="8646523" y="1302119"/>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567206C-8BAD-3249-9821-D921D7AD7A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3926" y="267495"/>
            <a:ext cx="1639246" cy="437753"/>
          </a:xfrm>
          <a:prstGeom prst="rect">
            <a:avLst/>
          </a:prstGeom>
        </p:spPr>
      </p:pic>
      <p:sp>
        <p:nvSpPr>
          <p:cNvPr id="12" name="Title Placeholder 1">
            <a:extLst>
              <a:ext uri="{FF2B5EF4-FFF2-40B4-BE49-F238E27FC236}">
                <a16:creationId xmlns:a16="http://schemas.microsoft.com/office/drawing/2014/main" id="{B2EC1FFD-7002-854E-992A-864ABF3C8CD5}"/>
              </a:ext>
            </a:extLst>
          </p:cNvPr>
          <p:cNvSpPr>
            <a:spLocks noGrp="1"/>
          </p:cNvSpPr>
          <p:nvPr>
            <p:ph type="title" hasCustomPrompt="1"/>
          </p:nvPr>
        </p:nvSpPr>
        <p:spPr>
          <a:xfrm>
            <a:off x="3801317" y="2147961"/>
            <a:ext cx="5061614" cy="865983"/>
          </a:xfrm>
          <a:prstGeom prst="rect">
            <a:avLst/>
          </a:prstGeom>
        </p:spPr>
        <p:txBody>
          <a:bodyPr vert="horz" lIns="91440" tIns="45720" rIns="91440" bIns="45720" rtlCol="0" anchor="b" anchorCtr="0">
            <a:normAutofit/>
          </a:bodyPr>
          <a:lstStyle>
            <a:lvl1pPr>
              <a:defRPr cap="all" baseline="0">
                <a:solidFill>
                  <a:schemeClr val="tx1"/>
                </a:solidFill>
                <a:latin typeface="Arial" panose="020B0604020202020204" pitchFamily="34" charset="0"/>
                <a:cs typeface="Arial" panose="020B0604020202020204" pitchFamily="34" charset="0"/>
              </a:defRPr>
            </a:lvl1pPr>
          </a:lstStyle>
          <a:p>
            <a:r>
              <a:rPr lang="en-US" dirty="0"/>
              <a:t>Accessible slide </a:t>
            </a:r>
            <a:br>
              <a:rPr lang="en-US" dirty="0"/>
            </a:br>
            <a:r>
              <a:rPr lang="en-US" dirty="0"/>
              <a:t>CLICK TO add title</a:t>
            </a:r>
          </a:p>
        </p:txBody>
      </p:sp>
      <p:sp>
        <p:nvSpPr>
          <p:cNvPr id="13" name="Text Placeholder 2">
            <a:extLst>
              <a:ext uri="{FF2B5EF4-FFF2-40B4-BE49-F238E27FC236}">
                <a16:creationId xmlns:a16="http://schemas.microsoft.com/office/drawing/2014/main" id="{27957263-E76F-C347-91E4-35029120A7F8}"/>
              </a:ext>
            </a:extLst>
          </p:cNvPr>
          <p:cNvSpPr>
            <a:spLocks noGrp="1"/>
          </p:cNvSpPr>
          <p:nvPr>
            <p:ph type="body" idx="1" hasCustomPrompt="1"/>
          </p:nvPr>
        </p:nvSpPr>
        <p:spPr>
          <a:xfrm>
            <a:off x="3790301" y="3252642"/>
            <a:ext cx="5063753" cy="259967"/>
          </a:xfrm>
          <a:prstGeom prst="rect">
            <a:avLst/>
          </a:prstGeom>
        </p:spPr>
        <p:txBody>
          <a:bodyPr>
            <a:noAutofit/>
          </a:bodyPr>
          <a:lstStyle>
            <a:lvl1pPr marL="0" indent="0">
              <a:buNone/>
              <a:defRPr sz="1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AUTHOR</a:t>
            </a:r>
          </a:p>
        </p:txBody>
      </p:sp>
    </p:spTree>
    <p:extLst>
      <p:ext uri="{BB962C8B-B14F-4D97-AF65-F5344CB8AC3E}">
        <p14:creationId xmlns:p14="http://schemas.microsoft.com/office/powerpoint/2010/main" val="38304902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eading and Content">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B781E232-B3A6-BB44-83EB-179396B408F5}"/>
              </a:ext>
            </a:extLst>
          </p:cNvPr>
          <p:cNvSpPr>
            <a:spLocks noGrp="1"/>
          </p:cNvSpPr>
          <p:nvPr>
            <p:ph type="title" hasCustomPrompt="1"/>
          </p:nvPr>
        </p:nvSpPr>
        <p:spPr>
          <a:xfrm>
            <a:off x="264160" y="375920"/>
            <a:ext cx="8251190" cy="892493"/>
          </a:xfrm>
          <a:prstGeom prst="rect">
            <a:avLst/>
          </a:prstGeom>
        </p:spPr>
        <p:txBody>
          <a:bodyPr vert="horz" lIns="91440" tIns="45720" rIns="91440" bIns="45720" rtlCol="0" anchor="t" anchorCtr="0">
            <a:normAutofit/>
          </a:bodyPr>
          <a:lstStyle/>
          <a:p>
            <a:r>
              <a:rPr lang="en-US" dirty="0"/>
              <a:t>CLICK TO ADD TITLE</a:t>
            </a:r>
          </a:p>
        </p:txBody>
      </p:sp>
      <p:sp>
        <p:nvSpPr>
          <p:cNvPr id="8" name="Text Placeholder 2">
            <a:extLst>
              <a:ext uri="{FF2B5EF4-FFF2-40B4-BE49-F238E27FC236}">
                <a16:creationId xmlns:a16="http://schemas.microsoft.com/office/drawing/2014/main" id="{76E778E3-0326-1945-9B80-D9C8DB1B8081}"/>
              </a:ext>
            </a:extLst>
          </p:cNvPr>
          <p:cNvSpPr>
            <a:spLocks noGrp="1"/>
          </p:cNvSpPr>
          <p:nvPr>
            <p:ph idx="1"/>
          </p:nvPr>
        </p:nvSpPr>
        <p:spPr>
          <a:xfrm>
            <a:off x="264160" y="1370013"/>
            <a:ext cx="8605520" cy="2917507"/>
          </a:xfrm>
          <a:prstGeom prst="rect">
            <a:avLst/>
          </a:prstGeom>
        </p:spPr>
        <p:txBody>
          <a:bodyPr vert="horz" lIns="91440" tIns="45720" rIns="91440" bIns="45720" rtlCol="0">
            <a:normAutofit/>
          </a:bodyPr>
          <a:lstStyle>
            <a:lvl1pPr>
              <a:defRPr sz="1800"/>
            </a:lvl1pPr>
            <a:lvl2pPr>
              <a:defRPr sz="1600"/>
            </a:lvl2pPr>
            <a:lvl3pPr>
              <a:defRPr sz="140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FAD2D920-67E6-2F41-AB90-2DB01A66D353}"/>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chemeClr val="tx1"/>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28778675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78FD3-8E07-8D47-8D41-7E13E60DEBA2}"/>
              </a:ext>
            </a:extLst>
          </p:cNvPr>
          <p:cNvSpPr>
            <a:spLocks noGrp="1"/>
          </p:cNvSpPr>
          <p:nvPr>
            <p:ph type="title" hasCustomPrompt="1"/>
          </p:nvPr>
        </p:nvSpPr>
        <p:spPr>
          <a:xfrm>
            <a:off x="254000" y="386080"/>
            <a:ext cx="8261350" cy="882333"/>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4589224A-4BA8-2444-86E6-5686B99837B6}"/>
              </a:ext>
            </a:extLst>
          </p:cNvPr>
          <p:cNvSpPr>
            <a:spLocks noGrp="1"/>
          </p:cNvSpPr>
          <p:nvPr>
            <p:ph sz="half" idx="1"/>
          </p:nvPr>
        </p:nvSpPr>
        <p:spPr>
          <a:xfrm>
            <a:off x="254000" y="1370013"/>
            <a:ext cx="4241800" cy="290734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FF5A61C-0E15-7D41-AD8A-A133294FDD51}"/>
              </a:ext>
            </a:extLst>
          </p:cNvPr>
          <p:cNvSpPr>
            <a:spLocks noGrp="1"/>
          </p:cNvSpPr>
          <p:nvPr>
            <p:ph sz="half" idx="2"/>
          </p:nvPr>
        </p:nvSpPr>
        <p:spPr>
          <a:xfrm>
            <a:off x="4648200" y="1370013"/>
            <a:ext cx="4211320" cy="2907347"/>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386EF3D9-EBAF-5849-956B-082467CC81AA}"/>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chemeClr val="tx1"/>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38982207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BD2BD-4696-394D-897B-38AB9751D07D}"/>
              </a:ext>
            </a:extLst>
          </p:cNvPr>
          <p:cNvSpPr>
            <a:spLocks noGrp="1"/>
          </p:cNvSpPr>
          <p:nvPr>
            <p:ph type="title" hasCustomPrompt="1"/>
          </p:nvPr>
        </p:nvSpPr>
        <p:spPr>
          <a:xfrm>
            <a:off x="264160" y="386080"/>
            <a:ext cx="8252778" cy="882333"/>
          </a:xfrm>
          <a:prstGeom prst="rect">
            <a:avLst/>
          </a:prstGeom>
        </p:spPr>
        <p:txBody>
          <a:bodyPr/>
          <a:lstStyle/>
          <a:p>
            <a:r>
              <a:rPr lang="en-US" dirty="0"/>
              <a:t>CLICK TO EDIT TITLE STYLE</a:t>
            </a:r>
          </a:p>
        </p:txBody>
      </p:sp>
      <p:sp>
        <p:nvSpPr>
          <p:cNvPr id="3" name="Text Placeholder 2">
            <a:extLst>
              <a:ext uri="{FF2B5EF4-FFF2-40B4-BE49-F238E27FC236}">
                <a16:creationId xmlns:a16="http://schemas.microsoft.com/office/drawing/2014/main" id="{7664A780-56E2-D245-9028-A5198D381ABE}"/>
              </a:ext>
            </a:extLst>
          </p:cNvPr>
          <p:cNvSpPr>
            <a:spLocks noGrp="1"/>
          </p:cNvSpPr>
          <p:nvPr>
            <p:ph type="body" idx="1" hasCustomPrompt="1"/>
          </p:nvPr>
        </p:nvSpPr>
        <p:spPr>
          <a:xfrm>
            <a:off x="264160" y="1260475"/>
            <a:ext cx="4234815" cy="619125"/>
          </a:xfrm>
          <a:prstGeom prst="rect">
            <a:avLst/>
          </a:prstGeom>
        </p:spPr>
        <p:txBody>
          <a:bodyPr anchor="b">
            <a:normAutofit/>
          </a:bodyPr>
          <a:lstStyle>
            <a:lvl1pPr marL="0" indent="0">
              <a:buNone/>
              <a:defRPr sz="1600" b="0">
                <a:solidFill>
                  <a:srgbClr val="D40028"/>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88E92A64-4A04-1949-AADB-788004AEB1AB}"/>
              </a:ext>
            </a:extLst>
          </p:cNvPr>
          <p:cNvSpPr>
            <a:spLocks noGrp="1"/>
          </p:cNvSpPr>
          <p:nvPr>
            <p:ph sz="half" idx="2"/>
          </p:nvPr>
        </p:nvSpPr>
        <p:spPr>
          <a:xfrm>
            <a:off x="264160" y="1879600"/>
            <a:ext cx="4234815" cy="2418080"/>
          </a:xfrm>
          <a:prstGeom prst="rect">
            <a:avLst/>
          </a:prstGeom>
        </p:spPr>
        <p:txBody>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100">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2">
            <a:extLst>
              <a:ext uri="{FF2B5EF4-FFF2-40B4-BE49-F238E27FC236}">
                <a16:creationId xmlns:a16="http://schemas.microsoft.com/office/drawing/2014/main" id="{E4195B27-3EC8-C94F-9BDC-9CF523DE863E}"/>
              </a:ext>
            </a:extLst>
          </p:cNvPr>
          <p:cNvSpPr>
            <a:spLocks noGrp="1"/>
          </p:cNvSpPr>
          <p:nvPr>
            <p:ph type="body" idx="13" hasCustomPrompt="1"/>
          </p:nvPr>
        </p:nvSpPr>
        <p:spPr>
          <a:xfrm>
            <a:off x="4646613" y="1268413"/>
            <a:ext cx="4223067" cy="619125"/>
          </a:xfrm>
          <a:prstGeom prst="rect">
            <a:avLst/>
          </a:prstGeom>
        </p:spPr>
        <p:txBody>
          <a:bodyPr anchor="b">
            <a:normAutofit/>
          </a:bodyPr>
          <a:lstStyle>
            <a:lvl1pPr marL="0" indent="0">
              <a:buNone/>
              <a:defRPr sz="1600" b="0">
                <a:solidFill>
                  <a:srgbClr val="D40028"/>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1" name="Content Placeholder 3">
            <a:extLst>
              <a:ext uri="{FF2B5EF4-FFF2-40B4-BE49-F238E27FC236}">
                <a16:creationId xmlns:a16="http://schemas.microsoft.com/office/drawing/2014/main" id="{CF88B60D-238C-8845-AA7B-7CBC3B038DAA}"/>
              </a:ext>
            </a:extLst>
          </p:cNvPr>
          <p:cNvSpPr>
            <a:spLocks noGrp="1"/>
          </p:cNvSpPr>
          <p:nvPr>
            <p:ph sz="half" idx="14"/>
          </p:nvPr>
        </p:nvSpPr>
        <p:spPr>
          <a:xfrm>
            <a:off x="4646613" y="1887538"/>
            <a:ext cx="4223067" cy="2410142"/>
          </a:xfrm>
          <a:prstGeom prst="rect">
            <a:avLst/>
          </a:prstGeom>
        </p:spPr>
        <p:txBody>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100">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a:extLst>
              <a:ext uri="{FF2B5EF4-FFF2-40B4-BE49-F238E27FC236}">
                <a16:creationId xmlns:a16="http://schemas.microsoft.com/office/drawing/2014/main" id="{5D9973A4-C7D7-C641-ADB7-5A1507FFC67C}"/>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chemeClr val="tx1"/>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1195069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Heading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745CE-1737-3140-941E-4DE338BAB477}"/>
              </a:ext>
            </a:extLst>
          </p:cNvPr>
          <p:cNvSpPr>
            <a:spLocks noGrp="1"/>
          </p:cNvSpPr>
          <p:nvPr>
            <p:ph type="title" hasCustomPrompt="1"/>
          </p:nvPr>
        </p:nvSpPr>
        <p:spPr>
          <a:xfrm>
            <a:off x="314960" y="375920"/>
            <a:ext cx="8200390" cy="892493"/>
          </a:xfrm>
          <a:prstGeom prst="rect">
            <a:avLst/>
          </a:prstGeom>
        </p:spPr>
        <p:txBody>
          <a:bodyPr/>
          <a:lstStyle/>
          <a:p>
            <a:r>
              <a:rPr lang="en-US" dirty="0"/>
              <a:t>CLICK TO EDIT MASTER TITLE STYLE</a:t>
            </a:r>
          </a:p>
        </p:txBody>
      </p:sp>
      <p:sp>
        <p:nvSpPr>
          <p:cNvPr id="6" name="Slide Number Placeholder 5">
            <a:extLst>
              <a:ext uri="{FF2B5EF4-FFF2-40B4-BE49-F238E27FC236}">
                <a16:creationId xmlns:a16="http://schemas.microsoft.com/office/drawing/2014/main" id="{D791006C-9A58-F146-BCD0-3CFF385D0F23}"/>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chemeClr val="tx1"/>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1313345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Red Glow">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713A9B0-C64C-DC44-9119-E740C8294049}"/>
              </a:ext>
            </a:extLst>
          </p:cNvPr>
          <p:cNvPicPr>
            <a:picLocks noChangeAspect="1"/>
          </p:cNvPicPr>
          <p:nvPr userDrawn="1"/>
        </p:nvPicPr>
        <p:blipFill>
          <a:blip r:embed="rId2"/>
          <a:stretch>
            <a:fillRect/>
          </a:stretch>
        </p:blipFill>
        <p:spPr>
          <a:xfrm>
            <a:off x="0" y="690"/>
            <a:ext cx="9144000" cy="5142122"/>
          </a:xfrm>
          <a:prstGeom prst="rect">
            <a:avLst/>
          </a:prstGeom>
        </p:spPr>
      </p:pic>
      <p:pic>
        <p:nvPicPr>
          <p:cNvPr id="7" name="Picture 6">
            <a:extLst>
              <a:ext uri="{FF2B5EF4-FFF2-40B4-BE49-F238E27FC236}">
                <a16:creationId xmlns:a16="http://schemas.microsoft.com/office/drawing/2014/main" id="{B3092E56-9409-D646-A2F0-E041C56BC928}"/>
              </a:ext>
            </a:extLst>
          </p:cNvPr>
          <p:cNvPicPr>
            <a:picLocks noChangeAspect="1"/>
          </p:cNvPicPr>
          <p:nvPr userDrawn="1"/>
        </p:nvPicPr>
        <p:blipFill>
          <a:blip r:embed="rId3"/>
          <a:stretch>
            <a:fillRect/>
          </a:stretch>
        </p:blipFill>
        <p:spPr>
          <a:xfrm>
            <a:off x="237593" y="283487"/>
            <a:ext cx="1487049" cy="396987"/>
          </a:xfrm>
          <a:prstGeom prst="rect">
            <a:avLst/>
          </a:prstGeom>
        </p:spPr>
      </p:pic>
      <p:sp>
        <p:nvSpPr>
          <p:cNvPr id="8" name="Freeform 7">
            <a:extLst>
              <a:ext uri="{FF2B5EF4-FFF2-40B4-BE49-F238E27FC236}">
                <a16:creationId xmlns:a16="http://schemas.microsoft.com/office/drawing/2014/main" id="{22C9EFCD-C67F-474D-AD1D-EC90908A642E}"/>
              </a:ext>
            </a:extLst>
          </p:cNvPr>
          <p:cNvSpPr/>
          <p:nvPr userDrawn="1"/>
        </p:nvSpPr>
        <p:spPr>
          <a:xfrm>
            <a:off x="273754" y="3171584"/>
            <a:ext cx="227358" cy="382175"/>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FD50F7F3-3ABA-DD4A-B67F-C1E9939D78D2}"/>
              </a:ext>
            </a:extLst>
          </p:cNvPr>
          <p:cNvCxnSpPr>
            <a:cxnSpLocks/>
          </p:cNvCxnSpPr>
          <p:nvPr userDrawn="1"/>
        </p:nvCxnSpPr>
        <p:spPr>
          <a:xfrm>
            <a:off x="253927" y="3640084"/>
            <a:ext cx="860012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Freeform 9">
            <a:extLst>
              <a:ext uri="{FF2B5EF4-FFF2-40B4-BE49-F238E27FC236}">
                <a16:creationId xmlns:a16="http://schemas.microsoft.com/office/drawing/2014/main" id="{B651C59A-1F9A-9543-A69F-B4ECF0345915}"/>
              </a:ext>
            </a:extLst>
          </p:cNvPr>
          <p:cNvSpPr/>
          <p:nvPr userDrawn="1"/>
        </p:nvSpPr>
        <p:spPr>
          <a:xfrm rot="10800000">
            <a:off x="8646523" y="1301719"/>
            <a:ext cx="227358" cy="382175"/>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2">
            <a:extLst>
              <a:ext uri="{FF2B5EF4-FFF2-40B4-BE49-F238E27FC236}">
                <a16:creationId xmlns:a16="http://schemas.microsoft.com/office/drawing/2014/main" id="{6113DB3C-26D4-7F4E-97CF-9CDB9D58D0A5}"/>
              </a:ext>
            </a:extLst>
          </p:cNvPr>
          <p:cNvSpPr>
            <a:spLocks noGrp="1"/>
          </p:cNvSpPr>
          <p:nvPr>
            <p:ph type="body" idx="1" hasCustomPrompt="1"/>
          </p:nvPr>
        </p:nvSpPr>
        <p:spPr>
          <a:xfrm>
            <a:off x="3790301" y="3252642"/>
            <a:ext cx="5063753" cy="259967"/>
          </a:xfrm>
          <a:prstGeom prst="rect">
            <a:avLst/>
          </a:prstGeom>
        </p:spPr>
        <p:txBody>
          <a:bodyPr>
            <a:noAutofit/>
          </a:bodyPr>
          <a:lstStyle>
            <a:lvl1pPr marL="0" indent="0">
              <a:buNone/>
              <a:defRPr sz="14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AUTHOR</a:t>
            </a:r>
          </a:p>
        </p:txBody>
      </p:sp>
      <p:sp>
        <p:nvSpPr>
          <p:cNvPr id="11" name="Title Placeholder 1">
            <a:extLst>
              <a:ext uri="{FF2B5EF4-FFF2-40B4-BE49-F238E27FC236}">
                <a16:creationId xmlns:a16="http://schemas.microsoft.com/office/drawing/2014/main" id="{CD34C43D-5D07-BA47-B9A8-194CE0485909}"/>
              </a:ext>
            </a:extLst>
          </p:cNvPr>
          <p:cNvSpPr>
            <a:spLocks noGrp="1"/>
          </p:cNvSpPr>
          <p:nvPr>
            <p:ph type="title" hasCustomPrompt="1"/>
          </p:nvPr>
        </p:nvSpPr>
        <p:spPr>
          <a:xfrm>
            <a:off x="3801317" y="1683895"/>
            <a:ext cx="5061614" cy="1441272"/>
          </a:xfrm>
          <a:prstGeom prst="rect">
            <a:avLst/>
          </a:prstGeom>
        </p:spPr>
        <p:txBody>
          <a:bodyPr vert="horz" lIns="90000" tIns="45720" rIns="91440" bIns="45720" rtlCol="0" anchor="b" anchorCtr="0">
            <a:normAutofit/>
          </a:bodyPr>
          <a:lstStyle>
            <a:lvl1pPr>
              <a:defRPr cap="all" baseline="0">
                <a:solidFill>
                  <a:schemeClr val="bg1"/>
                </a:solidFill>
              </a:defRPr>
            </a:lvl1pPr>
          </a:lstStyle>
          <a:p>
            <a:r>
              <a:rPr lang="en-US" dirty="0"/>
              <a:t>CLICK TO add presentation title</a:t>
            </a:r>
          </a:p>
        </p:txBody>
      </p:sp>
    </p:spTree>
    <p:extLst>
      <p:ext uri="{BB962C8B-B14F-4D97-AF65-F5344CB8AC3E}">
        <p14:creationId xmlns:p14="http://schemas.microsoft.com/office/powerpoint/2010/main" val="13470715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FEEC2786-8ECE-5F4C-8FC4-90EB19A52273}"/>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chemeClr val="tx1"/>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9979348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DB461-B496-3743-9156-D7F71EF32102}"/>
              </a:ext>
            </a:extLst>
          </p:cNvPr>
          <p:cNvSpPr>
            <a:spLocks noGrp="1"/>
          </p:cNvSpPr>
          <p:nvPr>
            <p:ph type="title" hasCustomPrompt="1"/>
          </p:nvPr>
        </p:nvSpPr>
        <p:spPr>
          <a:xfrm>
            <a:off x="284480" y="342900"/>
            <a:ext cx="3295333" cy="1200150"/>
          </a:xfrm>
          <a:prstGeom prst="rect">
            <a:avLst/>
          </a:prstGeom>
        </p:spPr>
        <p:txBody>
          <a:bodyPr anchor="t" anchorCtr="0">
            <a:noAutofit/>
          </a:bodyPr>
          <a:lstStyle>
            <a:lvl1pPr>
              <a:defRPr sz="2800"/>
            </a:lvl1pPr>
          </a:lstStyle>
          <a:p>
            <a:r>
              <a:rPr lang="en-US" dirty="0"/>
              <a:t>CLICK TO EDIT MASTER TITLE STYLE</a:t>
            </a:r>
          </a:p>
        </p:txBody>
      </p:sp>
      <p:sp>
        <p:nvSpPr>
          <p:cNvPr id="4" name="Text Placeholder 3">
            <a:extLst>
              <a:ext uri="{FF2B5EF4-FFF2-40B4-BE49-F238E27FC236}">
                <a16:creationId xmlns:a16="http://schemas.microsoft.com/office/drawing/2014/main" id="{5A0DC502-95D3-B442-B00D-63AA12660C97}"/>
              </a:ext>
            </a:extLst>
          </p:cNvPr>
          <p:cNvSpPr>
            <a:spLocks noGrp="1"/>
          </p:cNvSpPr>
          <p:nvPr>
            <p:ph type="body" sz="half" idx="2"/>
          </p:nvPr>
        </p:nvSpPr>
        <p:spPr>
          <a:xfrm>
            <a:off x="264160" y="1543050"/>
            <a:ext cx="3315653" cy="2762250"/>
          </a:xfrm>
          <a:prstGeom prst="rect">
            <a:avLst/>
          </a:prstGeom>
        </p:spPr>
        <p:txBody>
          <a:bodyPr/>
          <a:lstStyle>
            <a:lvl1pPr marL="0" indent="0">
              <a:buNone/>
              <a:defRPr sz="16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8" name="Slide Number Placeholder 5">
            <a:extLst>
              <a:ext uri="{FF2B5EF4-FFF2-40B4-BE49-F238E27FC236}">
                <a16:creationId xmlns:a16="http://schemas.microsoft.com/office/drawing/2014/main" id="{EF25EA96-0D75-0F4F-B6F4-A7FE99A24653}"/>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chemeClr val="tx1"/>
                </a:solidFill>
              </a:defRPr>
            </a:lvl1pPr>
          </a:lstStyle>
          <a:p>
            <a:fld id="{58687779-E69B-7343-8F6F-422D6150DAE5}" type="slidenum">
              <a:rPr lang="en-US" smtClean="0"/>
              <a:pPr/>
              <a:t>‹#›</a:t>
            </a:fld>
            <a:endParaRPr lang="en-US" dirty="0"/>
          </a:p>
        </p:txBody>
      </p:sp>
      <p:sp>
        <p:nvSpPr>
          <p:cNvPr id="9" name="Content Placeholder 3">
            <a:extLst>
              <a:ext uri="{FF2B5EF4-FFF2-40B4-BE49-F238E27FC236}">
                <a16:creationId xmlns:a16="http://schemas.microsoft.com/office/drawing/2014/main" id="{CD4FCE6E-DD4E-AE46-9C79-01B7A4EA11ED}"/>
              </a:ext>
            </a:extLst>
          </p:cNvPr>
          <p:cNvSpPr>
            <a:spLocks noGrp="1"/>
          </p:cNvSpPr>
          <p:nvPr>
            <p:ph sz="half" idx="14"/>
          </p:nvPr>
        </p:nvSpPr>
        <p:spPr>
          <a:xfrm>
            <a:off x="3745370" y="342900"/>
            <a:ext cx="5069709" cy="3962400"/>
          </a:xfrm>
          <a:prstGeom prst="rect">
            <a:avLst/>
          </a:prstGeom>
        </p:spPr>
        <p:txBody>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100">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16855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and Image Righ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8A374BFB-C27E-FA42-ADCE-11940F2668D6}"/>
              </a:ext>
            </a:extLst>
          </p:cNvPr>
          <p:cNvSpPr>
            <a:spLocks noGrp="1"/>
          </p:cNvSpPr>
          <p:nvPr>
            <p:ph type="pic" idx="1"/>
          </p:nvPr>
        </p:nvSpPr>
        <p:spPr>
          <a:xfrm>
            <a:off x="5248656" y="1"/>
            <a:ext cx="3895344"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itle Placeholder 1">
            <a:extLst>
              <a:ext uri="{FF2B5EF4-FFF2-40B4-BE49-F238E27FC236}">
                <a16:creationId xmlns:a16="http://schemas.microsoft.com/office/drawing/2014/main" id="{1A754BA6-2C17-A143-8CA2-AA3007F204B5}"/>
              </a:ext>
            </a:extLst>
          </p:cNvPr>
          <p:cNvSpPr>
            <a:spLocks noGrp="1"/>
          </p:cNvSpPr>
          <p:nvPr>
            <p:ph type="title" hasCustomPrompt="1"/>
          </p:nvPr>
        </p:nvSpPr>
        <p:spPr>
          <a:xfrm>
            <a:off x="264160" y="345440"/>
            <a:ext cx="4353560" cy="922973"/>
          </a:xfrm>
          <a:prstGeom prst="rect">
            <a:avLst/>
          </a:prstGeom>
        </p:spPr>
        <p:txBody>
          <a:bodyPr vert="horz" lIns="91440" tIns="45720" rIns="91440" bIns="45720" rtlCol="0" anchor="t" anchorCtr="0">
            <a:normAutofit/>
          </a:bodyPr>
          <a:lstStyle>
            <a:lvl1pPr>
              <a:defRPr sz="2400"/>
            </a:lvl1pPr>
          </a:lstStyle>
          <a:p>
            <a:r>
              <a:rPr lang="en-US" dirty="0"/>
              <a:t>CLICK TO ADD TITLE</a:t>
            </a:r>
          </a:p>
        </p:txBody>
      </p:sp>
      <p:sp>
        <p:nvSpPr>
          <p:cNvPr id="9" name="Text Placeholder 2">
            <a:extLst>
              <a:ext uri="{FF2B5EF4-FFF2-40B4-BE49-F238E27FC236}">
                <a16:creationId xmlns:a16="http://schemas.microsoft.com/office/drawing/2014/main" id="{5CB3CB89-688E-A24A-B810-DAA546E96860}"/>
              </a:ext>
            </a:extLst>
          </p:cNvPr>
          <p:cNvSpPr>
            <a:spLocks noGrp="1"/>
          </p:cNvSpPr>
          <p:nvPr>
            <p:ph idx="10"/>
          </p:nvPr>
        </p:nvSpPr>
        <p:spPr>
          <a:xfrm>
            <a:off x="264160" y="1370013"/>
            <a:ext cx="4602480" cy="2897187"/>
          </a:xfrm>
          <a:prstGeom prst="rect">
            <a:avLst/>
          </a:prstGeom>
        </p:spPr>
        <p:txBody>
          <a:bodyPr vert="horz" lIns="91440" tIns="45720" rIns="91440" bIns="45720" rtlCol="0">
            <a:normAutofit/>
          </a:bodyPr>
          <a:lstStyle>
            <a:lvl1pPr>
              <a:defRPr sz="2000">
                <a:solidFill>
                  <a:schemeClr val="tx1"/>
                </a:solidFill>
              </a:defRPr>
            </a:lvl1pPr>
          </a:lstStyle>
          <a:p>
            <a:pPr lvl="0"/>
            <a:endParaRPr lang="en-US" dirty="0"/>
          </a:p>
        </p:txBody>
      </p:sp>
    </p:spTree>
    <p:extLst>
      <p:ext uri="{BB962C8B-B14F-4D97-AF65-F5344CB8AC3E}">
        <p14:creationId xmlns:p14="http://schemas.microsoft.com/office/powerpoint/2010/main" val="770550770"/>
      </p:ext>
    </p:extLst>
  </p:cSld>
  <p:clrMapOvr>
    <a:masterClrMapping/>
  </p:clrMapOvr>
  <p:extLst>
    <p:ext uri="{DCECCB84-F9BA-43D5-87BE-67443E8EF086}">
      <p15:sldGuideLst xmlns:p15="http://schemas.microsoft.com/office/powerpoint/2012/main">
        <p15:guide id="1" orient="horz" pos="169" userDrawn="1">
          <p15:clr>
            <a:srgbClr val="FBAE40"/>
          </p15:clr>
        </p15:guide>
        <p15:guide id="2" pos="288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s and Image Righ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8A374BFB-C27E-FA42-ADCE-11940F2668D6}"/>
              </a:ext>
            </a:extLst>
          </p:cNvPr>
          <p:cNvSpPr>
            <a:spLocks noGrp="1"/>
          </p:cNvSpPr>
          <p:nvPr>
            <p:ph type="pic" idx="1"/>
          </p:nvPr>
        </p:nvSpPr>
        <p:spPr>
          <a:xfrm>
            <a:off x="5248656" y="1"/>
            <a:ext cx="3895344"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itle Placeholder 1">
            <a:extLst>
              <a:ext uri="{FF2B5EF4-FFF2-40B4-BE49-F238E27FC236}">
                <a16:creationId xmlns:a16="http://schemas.microsoft.com/office/drawing/2014/main" id="{1A754BA6-2C17-A143-8CA2-AA3007F204B5}"/>
              </a:ext>
            </a:extLst>
          </p:cNvPr>
          <p:cNvSpPr>
            <a:spLocks noGrp="1"/>
          </p:cNvSpPr>
          <p:nvPr>
            <p:ph type="title" hasCustomPrompt="1"/>
          </p:nvPr>
        </p:nvSpPr>
        <p:spPr>
          <a:xfrm>
            <a:off x="264160" y="365760"/>
            <a:ext cx="4353560" cy="902653"/>
          </a:xfrm>
          <a:prstGeom prst="rect">
            <a:avLst/>
          </a:prstGeom>
        </p:spPr>
        <p:txBody>
          <a:bodyPr vert="horz" lIns="91440" tIns="45720" rIns="91440" bIns="45720" rtlCol="0" anchor="t" anchorCtr="0">
            <a:normAutofit/>
          </a:bodyPr>
          <a:lstStyle>
            <a:lvl1pPr>
              <a:defRPr sz="2400"/>
            </a:lvl1pPr>
          </a:lstStyle>
          <a:p>
            <a:r>
              <a:rPr lang="en-US" dirty="0"/>
              <a:t>CLICK TO ADD TITLE</a:t>
            </a:r>
          </a:p>
        </p:txBody>
      </p:sp>
      <p:sp>
        <p:nvSpPr>
          <p:cNvPr id="5" name="Content Placeholder 2">
            <a:extLst>
              <a:ext uri="{FF2B5EF4-FFF2-40B4-BE49-F238E27FC236}">
                <a16:creationId xmlns:a16="http://schemas.microsoft.com/office/drawing/2014/main" id="{EF3CDC79-1E2C-154E-BD18-C9C1317E6328}"/>
              </a:ext>
            </a:extLst>
          </p:cNvPr>
          <p:cNvSpPr>
            <a:spLocks noGrp="1"/>
          </p:cNvSpPr>
          <p:nvPr>
            <p:ph sz="half" idx="11"/>
          </p:nvPr>
        </p:nvSpPr>
        <p:spPr>
          <a:xfrm>
            <a:off x="264160" y="1390333"/>
            <a:ext cx="4612640" cy="2876867"/>
          </a:xfrm>
          <a:prstGeom prst="rect">
            <a:avLst/>
          </a:prstGeom>
        </p:spPr>
        <p:txBody>
          <a:bodyPr/>
          <a:lstStyle>
            <a:lvl1pPr marL="342900" indent="-342900">
              <a:lnSpc>
                <a:spcPct val="100000"/>
              </a:lnSpc>
              <a:spcBef>
                <a:spcPts val="500"/>
              </a:spcBef>
              <a:buFont typeface="Arial" panose="020B0604020202020204" pitchFamily="34" charset="0"/>
              <a:buChar char="•"/>
              <a:defRPr sz="1800" baseline="0">
                <a:solidFill>
                  <a:schemeClr val="tx1"/>
                </a:solidFill>
              </a:defRPr>
            </a:lvl1pPr>
            <a:lvl2pPr>
              <a:lnSpc>
                <a:spcPct val="100000"/>
              </a:lnSpc>
              <a:spcBef>
                <a:spcPts val="500"/>
              </a:spcBef>
              <a:defRPr sz="1600" baseline="0">
                <a:solidFill>
                  <a:schemeClr val="tx1"/>
                </a:solidFill>
              </a:defRPr>
            </a:lvl2pPr>
            <a:lvl3pPr>
              <a:lnSpc>
                <a:spcPct val="100000"/>
              </a:lnSpc>
              <a:spcBef>
                <a:spcPts val="500"/>
              </a:spcBef>
              <a:defRPr sz="1400" baseline="0">
                <a:solidFill>
                  <a:schemeClr val="tx1"/>
                </a:solidFill>
              </a:defRPr>
            </a:lvl3pPr>
            <a:lvl4pPr>
              <a:lnSpc>
                <a:spcPct val="100000"/>
              </a:lnSpc>
              <a:spcBef>
                <a:spcPts val="500"/>
              </a:spcBef>
              <a:defRPr sz="1200" baseline="0">
                <a:solidFill>
                  <a:schemeClr val="tx1"/>
                </a:solidFill>
              </a:defRPr>
            </a:lvl4pPr>
            <a:lvl5pPr>
              <a:lnSpc>
                <a:spcPct val="100000"/>
              </a:lnSpc>
              <a:spcBef>
                <a:spcPts val="500"/>
              </a:spcBef>
              <a:defRPr sz="1200" baseline="0">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76457259"/>
      </p:ext>
    </p:extLst>
  </p:cSld>
  <p:clrMapOvr>
    <a:masterClrMapping/>
  </p:clrMapOvr>
  <p:extLst>
    <p:ext uri="{DCECCB84-F9BA-43D5-87BE-67443E8EF086}">
      <p15:sldGuideLst xmlns:p15="http://schemas.microsoft.com/office/powerpoint/2012/main">
        <p15:guide id="1" orient="horz" pos="169">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and Image Left">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D17422B1-4616-EB4E-B142-06A2330ACF2B}"/>
              </a:ext>
            </a:extLst>
          </p:cNvPr>
          <p:cNvSpPr>
            <a:spLocks noGrp="1"/>
          </p:cNvSpPr>
          <p:nvPr>
            <p:ph type="title" hasCustomPrompt="1"/>
          </p:nvPr>
        </p:nvSpPr>
        <p:spPr>
          <a:xfrm>
            <a:off x="4307840" y="426720"/>
            <a:ext cx="4351528" cy="926756"/>
          </a:xfrm>
          <a:prstGeom prst="rect">
            <a:avLst/>
          </a:prstGeom>
        </p:spPr>
        <p:txBody>
          <a:bodyPr vert="horz" lIns="91440" tIns="45720" rIns="91440" bIns="45720" rtlCol="0" anchor="t" anchorCtr="0">
            <a:normAutofit/>
          </a:bodyPr>
          <a:lstStyle/>
          <a:p>
            <a:r>
              <a:rPr lang="en-US" dirty="0"/>
              <a:t>CLICK TO ADD TITLE</a:t>
            </a:r>
          </a:p>
        </p:txBody>
      </p:sp>
      <p:sp>
        <p:nvSpPr>
          <p:cNvPr id="8" name="Text Placeholder 2">
            <a:extLst>
              <a:ext uri="{FF2B5EF4-FFF2-40B4-BE49-F238E27FC236}">
                <a16:creationId xmlns:a16="http://schemas.microsoft.com/office/drawing/2014/main" id="{DFDFD312-095C-D241-A891-B0779AF842ED}"/>
              </a:ext>
            </a:extLst>
          </p:cNvPr>
          <p:cNvSpPr>
            <a:spLocks noGrp="1"/>
          </p:cNvSpPr>
          <p:nvPr>
            <p:ph idx="1"/>
          </p:nvPr>
        </p:nvSpPr>
        <p:spPr>
          <a:xfrm>
            <a:off x="4307840" y="1455076"/>
            <a:ext cx="4622800" cy="2893404"/>
          </a:xfrm>
          <a:prstGeom prst="rect">
            <a:avLst/>
          </a:prstGeom>
        </p:spPr>
        <p:txBody>
          <a:bodyPr vert="horz" lIns="91440" tIns="45720" rIns="91440" bIns="45720" rtlCol="0">
            <a:normAutofit/>
          </a:bodyPr>
          <a:lstStyle/>
          <a:p>
            <a:pPr lvl="0"/>
            <a:endParaRPr lang="en-US" dirty="0"/>
          </a:p>
        </p:txBody>
      </p:sp>
      <p:sp>
        <p:nvSpPr>
          <p:cNvPr id="9" name="Picture Placeholder 2">
            <a:extLst>
              <a:ext uri="{FF2B5EF4-FFF2-40B4-BE49-F238E27FC236}">
                <a16:creationId xmlns:a16="http://schemas.microsoft.com/office/drawing/2014/main" id="{1364D754-D660-DE4E-97A6-321C95BA3338}"/>
              </a:ext>
            </a:extLst>
          </p:cNvPr>
          <p:cNvSpPr>
            <a:spLocks noGrp="1"/>
          </p:cNvSpPr>
          <p:nvPr>
            <p:ph type="pic" idx="10"/>
          </p:nvPr>
        </p:nvSpPr>
        <p:spPr>
          <a:xfrm>
            <a:off x="0" y="0"/>
            <a:ext cx="3895344"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13117414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ullets and Image Left">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D17422B1-4616-EB4E-B142-06A2330ACF2B}"/>
              </a:ext>
            </a:extLst>
          </p:cNvPr>
          <p:cNvSpPr>
            <a:spLocks noGrp="1"/>
          </p:cNvSpPr>
          <p:nvPr>
            <p:ph type="title" hasCustomPrompt="1"/>
          </p:nvPr>
        </p:nvSpPr>
        <p:spPr>
          <a:xfrm>
            <a:off x="4307840" y="447040"/>
            <a:ext cx="4351528" cy="906436"/>
          </a:xfrm>
          <a:prstGeom prst="rect">
            <a:avLst/>
          </a:prstGeom>
        </p:spPr>
        <p:txBody>
          <a:bodyPr vert="horz" lIns="91440" tIns="45720" rIns="91440" bIns="45720" rtlCol="0" anchor="t" anchorCtr="0">
            <a:normAutofit/>
          </a:bodyPr>
          <a:lstStyle/>
          <a:p>
            <a:r>
              <a:rPr lang="en-US" dirty="0"/>
              <a:t>CLICK TO ADD TITLE</a:t>
            </a:r>
          </a:p>
        </p:txBody>
      </p:sp>
      <p:sp>
        <p:nvSpPr>
          <p:cNvPr id="9" name="Picture Placeholder 2">
            <a:extLst>
              <a:ext uri="{FF2B5EF4-FFF2-40B4-BE49-F238E27FC236}">
                <a16:creationId xmlns:a16="http://schemas.microsoft.com/office/drawing/2014/main" id="{1364D754-D660-DE4E-97A6-321C95BA3338}"/>
              </a:ext>
            </a:extLst>
          </p:cNvPr>
          <p:cNvSpPr>
            <a:spLocks noGrp="1"/>
          </p:cNvSpPr>
          <p:nvPr>
            <p:ph type="pic" idx="10"/>
          </p:nvPr>
        </p:nvSpPr>
        <p:spPr>
          <a:xfrm>
            <a:off x="0" y="0"/>
            <a:ext cx="3895344"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Content Placeholder 2">
            <a:extLst>
              <a:ext uri="{FF2B5EF4-FFF2-40B4-BE49-F238E27FC236}">
                <a16:creationId xmlns:a16="http://schemas.microsoft.com/office/drawing/2014/main" id="{47DB7205-8BFF-1A42-B457-71DEAD4E3194}"/>
              </a:ext>
            </a:extLst>
          </p:cNvPr>
          <p:cNvSpPr>
            <a:spLocks noGrp="1"/>
          </p:cNvSpPr>
          <p:nvPr>
            <p:ph sz="half" idx="11"/>
          </p:nvPr>
        </p:nvSpPr>
        <p:spPr>
          <a:xfrm>
            <a:off x="4307840" y="1515428"/>
            <a:ext cx="4602480" cy="2782252"/>
          </a:xfrm>
          <a:prstGeom prst="rect">
            <a:avLst/>
          </a:prstGeom>
        </p:spPr>
        <p:txBody>
          <a:bodyPr/>
          <a:lstStyle>
            <a:lvl1pPr marL="342900" indent="-342900">
              <a:lnSpc>
                <a:spcPct val="100000"/>
              </a:lnSpc>
              <a:spcBef>
                <a:spcPts val="500"/>
              </a:spcBef>
              <a:buFont typeface="Arial" panose="020B0604020202020204" pitchFamily="34" charset="0"/>
              <a:buChar char="•"/>
              <a:defRPr sz="1800" baseline="0">
                <a:solidFill>
                  <a:schemeClr val="tx1"/>
                </a:solidFill>
              </a:defRPr>
            </a:lvl1pPr>
            <a:lvl2pPr>
              <a:lnSpc>
                <a:spcPct val="100000"/>
              </a:lnSpc>
              <a:spcBef>
                <a:spcPts val="500"/>
              </a:spcBef>
              <a:defRPr sz="1600" baseline="0">
                <a:solidFill>
                  <a:schemeClr val="tx1"/>
                </a:solidFill>
              </a:defRPr>
            </a:lvl2pPr>
            <a:lvl3pPr>
              <a:lnSpc>
                <a:spcPct val="100000"/>
              </a:lnSpc>
              <a:spcBef>
                <a:spcPts val="500"/>
              </a:spcBef>
              <a:defRPr sz="1400" baseline="0">
                <a:solidFill>
                  <a:schemeClr val="tx1"/>
                </a:solidFill>
              </a:defRPr>
            </a:lvl3pPr>
            <a:lvl4pPr>
              <a:lnSpc>
                <a:spcPct val="100000"/>
              </a:lnSpc>
              <a:spcBef>
                <a:spcPts val="500"/>
              </a:spcBef>
              <a:defRPr sz="1200" baseline="0">
                <a:solidFill>
                  <a:schemeClr val="tx1"/>
                </a:solidFill>
              </a:defRPr>
            </a:lvl4pPr>
            <a:lvl5pPr>
              <a:lnSpc>
                <a:spcPct val="100000"/>
              </a:lnSpc>
              <a:spcBef>
                <a:spcPts val="500"/>
              </a:spcBef>
              <a:defRPr sz="1200" baseline="0">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81747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Blue Glow">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0ACFD71-9519-E346-BBAE-97A9464F7A65}"/>
              </a:ext>
            </a:extLst>
          </p:cNvPr>
          <p:cNvPicPr>
            <a:picLocks noChangeAspect="1"/>
          </p:cNvPicPr>
          <p:nvPr userDrawn="1"/>
        </p:nvPicPr>
        <p:blipFill>
          <a:blip r:embed="rId2"/>
          <a:stretch>
            <a:fillRect/>
          </a:stretch>
        </p:blipFill>
        <p:spPr>
          <a:xfrm>
            <a:off x="0" y="690"/>
            <a:ext cx="9144000" cy="5142122"/>
          </a:xfrm>
          <a:prstGeom prst="rect">
            <a:avLst/>
          </a:prstGeom>
        </p:spPr>
      </p:pic>
      <p:pic>
        <p:nvPicPr>
          <p:cNvPr id="7" name="Picture 6">
            <a:extLst>
              <a:ext uri="{FF2B5EF4-FFF2-40B4-BE49-F238E27FC236}">
                <a16:creationId xmlns:a16="http://schemas.microsoft.com/office/drawing/2014/main" id="{ECA46074-7260-0A49-B622-953413BDFD1E}"/>
              </a:ext>
            </a:extLst>
          </p:cNvPr>
          <p:cNvPicPr>
            <a:picLocks noChangeAspect="1"/>
          </p:cNvPicPr>
          <p:nvPr userDrawn="1"/>
        </p:nvPicPr>
        <p:blipFill>
          <a:blip r:embed="rId3"/>
          <a:stretch>
            <a:fillRect/>
          </a:stretch>
        </p:blipFill>
        <p:spPr>
          <a:xfrm>
            <a:off x="237593" y="283487"/>
            <a:ext cx="1487049" cy="396987"/>
          </a:xfrm>
          <a:prstGeom prst="rect">
            <a:avLst/>
          </a:prstGeom>
        </p:spPr>
      </p:pic>
      <p:sp>
        <p:nvSpPr>
          <p:cNvPr id="8" name="Freeform 7">
            <a:extLst>
              <a:ext uri="{FF2B5EF4-FFF2-40B4-BE49-F238E27FC236}">
                <a16:creationId xmlns:a16="http://schemas.microsoft.com/office/drawing/2014/main" id="{CF1DD6CD-5DCE-FB4B-BA06-F44A97561F10}"/>
              </a:ext>
            </a:extLst>
          </p:cNvPr>
          <p:cNvSpPr/>
          <p:nvPr userDrawn="1"/>
        </p:nvSpPr>
        <p:spPr>
          <a:xfrm>
            <a:off x="273754" y="3171584"/>
            <a:ext cx="227358" cy="382175"/>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4A1593-2BCE-4640-900B-A7FFD6F3A2C7}"/>
              </a:ext>
            </a:extLst>
          </p:cNvPr>
          <p:cNvCxnSpPr>
            <a:cxnSpLocks/>
          </p:cNvCxnSpPr>
          <p:nvPr userDrawn="1"/>
        </p:nvCxnSpPr>
        <p:spPr>
          <a:xfrm>
            <a:off x="253927" y="3640084"/>
            <a:ext cx="860012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Freeform 9">
            <a:extLst>
              <a:ext uri="{FF2B5EF4-FFF2-40B4-BE49-F238E27FC236}">
                <a16:creationId xmlns:a16="http://schemas.microsoft.com/office/drawing/2014/main" id="{5D8DD65A-F999-284F-A65E-AD7E64825865}"/>
              </a:ext>
            </a:extLst>
          </p:cNvPr>
          <p:cNvSpPr/>
          <p:nvPr userDrawn="1"/>
        </p:nvSpPr>
        <p:spPr>
          <a:xfrm rot="10800000">
            <a:off x="8646523" y="1301719"/>
            <a:ext cx="227358" cy="382175"/>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Placeholder 1">
            <a:extLst>
              <a:ext uri="{FF2B5EF4-FFF2-40B4-BE49-F238E27FC236}">
                <a16:creationId xmlns:a16="http://schemas.microsoft.com/office/drawing/2014/main" id="{D55692AA-4EA1-B248-A2D7-C691A1C2CCDD}"/>
              </a:ext>
            </a:extLst>
          </p:cNvPr>
          <p:cNvSpPr>
            <a:spLocks noGrp="1"/>
          </p:cNvSpPr>
          <p:nvPr>
            <p:ph type="title" hasCustomPrompt="1"/>
          </p:nvPr>
        </p:nvSpPr>
        <p:spPr>
          <a:xfrm>
            <a:off x="3801317" y="1683895"/>
            <a:ext cx="5061614" cy="1441272"/>
          </a:xfrm>
          <a:prstGeom prst="rect">
            <a:avLst/>
          </a:prstGeom>
        </p:spPr>
        <p:txBody>
          <a:bodyPr vert="horz" lIns="90000" tIns="45720" rIns="91440" bIns="45720" rtlCol="0" anchor="b" anchorCtr="0">
            <a:normAutofit/>
          </a:bodyPr>
          <a:lstStyle>
            <a:lvl1pPr>
              <a:defRPr cap="all" baseline="0">
                <a:solidFill>
                  <a:schemeClr val="bg1"/>
                </a:solidFill>
              </a:defRPr>
            </a:lvl1pPr>
          </a:lstStyle>
          <a:p>
            <a:r>
              <a:rPr lang="en-US" dirty="0"/>
              <a:t>CLICK TO add presentation title</a:t>
            </a:r>
          </a:p>
        </p:txBody>
      </p:sp>
      <p:sp>
        <p:nvSpPr>
          <p:cNvPr id="14" name="Text Placeholder 2">
            <a:extLst>
              <a:ext uri="{FF2B5EF4-FFF2-40B4-BE49-F238E27FC236}">
                <a16:creationId xmlns:a16="http://schemas.microsoft.com/office/drawing/2014/main" id="{63FCCB1F-EF2B-B046-BA45-25753D4ABC38}"/>
              </a:ext>
            </a:extLst>
          </p:cNvPr>
          <p:cNvSpPr>
            <a:spLocks noGrp="1"/>
          </p:cNvSpPr>
          <p:nvPr>
            <p:ph type="body" idx="1" hasCustomPrompt="1"/>
          </p:nvPr>
        </p:nvSpPr>
        <p:spPr>
          <a:xfrm>
            <a:off x="3790301" y="3252642"/>
            <a:ext cx="5063753" cy="259967"/>
          </a:xfrm>
          <a:prstGeom prst="rect">
            <a:avLst/>
          </a:prstGeom>
        </p:spPr>
        <p:txBody>
          <a:bodyPr>
            <a:noAutofit/>
          </a:bodyPr>
          <a:lstStyle>
            <a:lvl1pPr marL="0" indent="0">
              <a:buNone/>
              <a:defRPr sz="14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AUTHOR</a:t>
            </a:r>
          </a:p>
        </p:txBody>
      </p:sp>
    </p:spTree>
    <p:extLst>
      <p:ext uri="{BB962C8B-B14F-4D97-AF65-F5344CB8AC3E}">
        <p14:creationId xmlns:p14="http://schemas.microsoft.com/office/powerpoint/2010/main" val="27389895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and Content">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B781E232-B3A6-BB44-83EB-179396B408F5}"/>
              </a:ext>
            </a:extLst>
          </p:cNvPr>
          <p:cNvSpPr>
            <a:spLocks noGrp="1"/>
          </p:cNvSpPr>
          <p:nvPr>
            <p:ph type="title" hasCustomPrompt="1"/>
          </p:nvPr>
        </p:nvSpPr>
        <p:spPr>
          <a:xfrm>
            <a:off x="264160" y="406400"/>
            <a:ext cx="8251190" cy="862013"/>
          </a:xfrm>
          <a:prstGeom prst="rect">
            <a:avLst/>
          </a:prstGeom>
        </p:spPr>
        <p:txBody>
          <a:bodyPr vert="horz" lIns="91440" tIns="45720" rIns="91440" bIns="45720" rtlCol="0" anchor="t" anchorCtr="0">
            <a:normAutofit/>
          </a:bodyPr>
          <a:lstStyle/>
          <a:p>
            <a:r>
              <a:rPr lang="en-US" dirty="0"/>
              <a:t>CLICK TO ADD TITLE</a:t>
            </a:r>
          </a:p>
        </p:txBody>
      </p:sp>
      <p:sp>
        <p:nvSpPr>
          <p:cNvPr id="8" name="Text Placeholder 2">
            <a:extLst>
              <a:ext uri="{FF2B5EF4-FFF2-40B4-BE49-F238E27FC236}">
                <a16:creationId xmlns:a16="http://schemas.microsoft.com/office/drawing/2014/main" id="{76E778E3-0326-1945-9B80-D9C8DB1B8081}"/>
              </a:ext>
            </a:extLst>
          </p:cNvPr>
          <p:cNvSpPr>
            <a:spLocks noGrp="1"/>
          </p:cNvSpPr>
          <p:nvPr>
            <p:ph idx="1"/>
          </p:nvPr>
        </p:nvSpPr>
        <p:spPr>
          <a:xfrm>
            <a:off x="264160" y="1370013"/>
            <a:ext cx="8585200" cy="2907347"/>
          </a:xfrm>
          <a:prstGeom prst="rect">
            <a:avLst/>
          </a:prstGeom>
        </p:spPr>
        <p:txBody>
          <a:bodyPr vert="horz" lIns="91440" tIns="45720" rIns="91440" bIns="45720" rtlCol="0">
            <a:normAutofit/>
          </a:bodyPr>
          <a:lstStyle>
            <a:lvl1pPr>
              <a:buClr>
                <a:srgbClr val="D40028"/>
              </a:buClr>
              <a:defRPr sz="1800"/>
            </a:lvl1pPr>
            <a:lvl2pPr>
              <a:buClr>
                <a:srgbClr val="D40028"/>
              </a:buClr>
              <a:defRPr sz="1600"/>
            </a:lvl2pPr>
            <a:lvl3pPr>
              <a:buClr>
                <a:srgbClr val="D40028"/>
              </a:buClr>
              <a:defRPr sz="1400"/>
            </a:lvl3pPr>
            <a:lvl4pPr>
              <a:buClr>
                <a:srgbClr val="D40028"/>
              </a:buClr>
              <a:defRPr sz="1200"/>
            </a:lvl4pPr>
            <a:lvl5pPr>
              <a:buClr>
                <a:srgbClr val="D40028"/>
              </a:buCl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FAD2D920-67E6-2F41-AB90-2DB01A66D353}"/>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rgbClr val="5B6770"/>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4169774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78FD3-8E07-8D47-8D41-7E13E60DEBA2}"/>
              </a:ext>
            </a:extLst>
          </p:cNvPr>
          <p:cNvSpPr>
            <a:spLocks noGrp="1"/>
          </p:cNvSpPr>
          <p:nvPr>
            <p:ph type="title" hasCustomPrompt="1"/>
          </p:nvPr>
        </p:nvSpPr>
        <p:spPr>
          <a:xfrm>
            <a:off x="264160" y="355600"/>
            <a:ext cx="8251190" cy="912813"/>
          </a:xfrm>
          <a:prstGeom prst="rect">
            <a:avLst/>
          </a:prstGeom>
        </p:spPr>
        <p:txBody>
          <a:bodyPr anchor="t" anchorCtr="0"/>
          <a:lstStyle/>
          <a:p>
            <a:r>
              <a:rPr lang="en-US" dirty="0"/>
              <a:t>CLICK TO add title</a:t>
            </a:r>
          </a:p>
        </p:txBody>
      </p:sp>
      <p:sp>
        <p:nvSpPr>
          <p:cNvPr id="3" name="Content Placeholder 2">
            <a:extLst>
              <a:ext uri="{FF2B5EF4-FFF2-40B4-BE49-F238E27FC236}">
                <a16:creationId xmlns:a16="http://schemas.microsoft.com/office/drawing/2014/main" id="{4589224A-4BA8-2444-86E6-5686B99837B6}"/>
              </a:ext>
            </a:extLst>
          </p:cNvPr>
          <p:cNvSpPr>
            <a:spLocks noGrp="1"/>
          </p:cNvSpPr>
          <p:nvPr>
            <p:ph sz="half" idx="1"/>
          </p:nvPr>
        </p:nvSpPr>
        <p:spPr>
          <a:xfrm>
            <a:off x="264160" y="1370013"/>
            <a:ext cx="4231640" cy="2917507"/>
          </a:xfrm>
          <a:prstGeom prst="rect">
            <a:avLst/>
          </a:prstGeom>
        </p:spPr>
        <p:txBody>
          <a:bodyPr/>
          <a:lstStyle>
            <a:lvl1pPr>
              <a:buClr>
                <a:srgbClr val="D40028"/>
              </a:buClr>
              <a:defRPr/>
            </a:lvl1pPr>
            <a:lvl2pPr>
              <a:buClr>
                <a:srgbClr val="D40028"/>
              </a:buClr>
              <a:defRPr/>
            </a:lvl2pPr>
            <a:lvl3pPr>
              <a:buClr>
                <a:srgbClr val="D40028"/>
              </a:buClr>
              <a:defRPr/>
            </a:lvl3pPr>
            <a:lvl4pPr>
              <a:buClr>
                <a:srgbClr val="D40028"/>
              </a:buClr>
              <a:defRPr/>
            </a:lvl4pPr>
            <a:lvl5pPr>
              <a:buClr>
                <a:srgbClr val="D40028"/>
              </a:buClr>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FF5A61C-0E15-7D41-AD8A-A133294FDD51}"/>
              </a:ext>
            </a:extLst>
          </p:cNvPr>
          <p:cNvSpPr>
            <a:spLocks noGrp="1"/>
          </p:cNvSpPr>
          <p:nvPr>
            <p:ph sz="half" idx="2"/>
          </p:nvPr>
        </p:nvSpPr>
        <p:spPr>
          <a:xfrm>
            <a:off x="4648200" y="1370013"/>
            <a:ext cx="4191000" cy="2917507"/>
          </a:xfrm>
          <a:prstGeom prst="rect">
            <a:avLst/>
          </a:prstGeom>
        </p:spPr>
        <p:txBody>
          <a:bodyPr/>
          <a:lstStyle>
            <a:lvl1pPr>
              <a:buClr>
                <a:srgbClr val="D40028"/>
              </a:buClr>
              <a:defRPr/>
            </a:lvl1pPr>
            <a:lvl2pPr>
              <a:buClr>
                <a:srgbClr val="D40028"/>
              </a:buClr>
              <a:defRPr/>
            </a:lvl2pPr>
            <a:lvl3pPr>
              <a:buClr>
                <a:srgbClr val="D40028"/>
              </a:buClr>
              <a:defRPr/>
            </a:lvl3pPr>
            <a:lvl4pPr>
              <a:buClr>
                <a:srgbClr val="D40028"/>
              </a:buClr>
              <a:defRPr/>
            </a:lvl4pPr>
            <a:lvl5pPr>
              <a:buClr>
                <a:srgbClr val="D40028"/>
              </a:buClr>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386EF3D9-EBAF-5849-956B-082467CC81AA}"/>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rgbClr val="5B6770"/>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3135645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BD2BD-4696-394D-897B-38AB9751D07D}"/>
              </a:ext>
            </a:extLst>
          </p:cNvPr>
          <p:cNvSpPr>
            <a:spLocks noGrp="1"/>
          </p:cNvSpPr>
          <p:nvPr>
            <p:ph type="title" hasCustomPrompt="1"/>
          </p:nvPr>
        </p:nvSpPr>
        <p:spPr>
          <a:xfrm>
            <a:off x="284480" y="396240"/>
            <a:ext cx="8232458" cy="872173"/>
          </a:xfrm>
          <a:prstGeom prst="rect">
            <a:avLst/>
          </a:prstGeom>
        </p:spPr>
        <p:txBody>
          <a:bodyPr anchor="t" anchorCtr="0"/>
          <a:lstStyle/>
          <a:p>
            <a:r>
              <a:rPr lang="en-US" dirty="0"/>
              <a:t>CLICK TO add title</a:t>
            </a:r>
          </a:p>
        </p:txBody>
      </p:sp>
      <p:sp>
        <p:nvSpPr>
          <p:cNvPr id="3" name="Text Placeholder 2">
            <a:extLst>
              <a:ext uri="{FF2B5EF4-FFF2-40B4-BE49-F238E27FC236}">
                <a16:creationId xmlns:a16="http://schemas.microsoft.com/office/drawing/2014/main" id="{7664A780-56E2-D245-9028-A5198D381ABE}"/>
              </a:ext>
            </a:extLst>
          </p:cNvPr>
          <p:cNvSpPr>
            <a:spLocks noGrp="1"/>
          </p:cNvSpPr>
          <p:nvPr>
            <p:ph type="body" idx="1" hasCustomPrompt="1"/>
          </p:nvPr>
        </p:nvSpPr>
        <p:spPr>
          <a:xfrm>
            <a:off x="284480" y="1260475"/>
            <a:ext cx="4214495" cy="415925"/>
          </a:xfrm>
          <a:prstGeom prst="rect">
            <a:avLst/>
          </a:prstGeom>
        </p:spPr>
        <p:txBody>
          <a:bodyPr anchor="t" anchorCtr="0">
            <a:normAutofit/>
          </a:bodyPr>
          <a:lstStyle>
            <a:lvl1pPr marL="0" indent="0">
              <a:buNone/>
              <a:defRPr sz="1600" b="0" cap="all" baseline="0">
                <a:solidFill>
                  <a:srgbClr val="D40028"/>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88E92A64-4A04-1949-AADB-788004AEB1AB}"/>
              </a:ext>
            </a:extLst>
          </p:cNvPr>
          <p:cNvSpPr>
            <a:spLocks noGrp="1"/>
          </p:cNvSpPr>
          <p:nvPr>
            <p:ph sz="half" idx="2"/>
          </p:nvPr>
        </p:nvSpPr>
        <p:spPr>
          <a:xfrm>
            <a:off x="284480" y="1727200"/>
            <a:ext cx="4214495" cy="2540000"/>
          </a:xfrm>
          <a:prstGeom prst="rect">
            <a:avLst/>
          </a:prstGeom>
        </p:spPr>
        <p:txBody>
          <a:bodyPr/>
          <a:lstStyle>
            <a:lvl1pPr>
              <a:buClr>
                <a:srgbClr val="D40028"/>
              </a:buClr>
              <a:defRPr sz="1800">
                <a:latin typeface="Arial" panose="020B0604020202020204" pitchFamily="34" charset="0"/>
                <a:cs typeface="Arial" panose="020B0604020202020204" pitchFamily="34" charset="0"/>
              </a:defRPr>
            </a:lvl1pPr>
            <a:lvl2pPr>
              <a:buClr>
                <a:srgbClr val="D40028"/>
              </a:buClr>
              <a:defRPr sz="1600">
                <a:latin typeface="Arial" panose="020B0604020202020204" pitchFamily="34" charset="0"/>
                <a:cs typeface="Arial" panose="020B0604020202020204" pitchFamily="34" charset="0"/>
              </a:defRPr>
            </a:lvl2pPr>
            <a:lvl3pPr>
              <a:buClr>
                <a:srgbClr val="D40028"/>
              </a:buClr>
              <a:defRPr sz="1400">
                <a:latin typeface="Arial" panose="020B0604020202020204" pitchFamily="34" charset="0"/>
                <a:cs typeface="Arial" panose="020B0604020202020204" pitchFamily="34" charset="0"/>
              </a:defRPr>
            </a:lvl3pPr>
            <a:lvl4pPr>
              <a:buClr>
                <a:srgbClr val="D40028"/>
              </a:buClr>
              <a:defRPr sz="1200">
                <a:latin typeface="Arial" panose="020B0604020202020204" pitchFamily="34" charset="0"/>
                <a:cs typeface="Arial" panose="020B0604020202020204" pitchFamily="34" charset="0"/>
              </a:defRPr>
            </a:lvl4pPr>
            <a:lvl5pPr>
              <a:buClr>
                <a:srgbClr val="D40028"/>
              </a:buClr>
              <a:defRPr sz="1100">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2">
            <a:extLst>
              <a:ext uri="{FF2B5EF4-FFF2-40B4-BE49-F238E27FC236}">
                <a16:creationId xmlns:a16="http://schemas.microsoft.com/office/drawing/2014/main" id="{E4195B27-3EC8-C94F-9BDC-9CF523DE863E}"/>
              </a:ext>
            </a:extLst>
          </p:cNvPr>
          <p:cNvSpPr>
            <a:spLocks noGrp="1"/>
          </p:cNvSpPr>
          <p:nvPr>
            <p:ph type="body" idx="13" hasCustomPrompt="1"/>
          </p:nvPr>
        </p:nvSpPr>
        <p:spPr>
          <a:xfrm>
            <a:off x="4646613" y="1268413"/>
            <a:ext cx="4192587" cy="407987"/>
          </a:xfrm>
          <a:prstGeom prst="rect">
            <a:avLst/>
          </a:prstGeom>
        </p:spPr>
        <p:txBody>
          <a:bodyPr anchor="t" anchorCtr="0">
            <a:normAutofit/>
          </a:bodyPr>
          <a:lstStyle>
            <a:lvl1pPr marL="0" indent="0">
              <a:buNone/>
              <a:defRPr sz="1600" b="0" cap="all" baseline="0">
                <a:solidFill>
                  <a:srgbClr val="D40028"/>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1" name="Content Placeholder 3">
            <a:extLst>
              <a:ext uri="{FF2B5EF4-FFF2-40B4-BE49-F238E27FC236}">
                <a16:creationId xmlns:a16="http://schemas.microsoft.com/office/drawing/2014/main" id="{CF88B60D-238C-8845-AA7B-7CBC3B038DAA}"/>
              </a:ext>
            </a:extLst>
          </p:cNvPr>
          <p:cNvSpPr>
            <a:spLocks noGrp="1"/>
          </p:cNvSpPr>
          <p:nvPr>
            <p:ph sz="half" idx="14"/>
          </p:nvPr>
        </p:nvSpPr>
        <p:spPr>
          <a:xfrm>
            <a:off x="4646613" y="1735138"/>
            <a:ext cx="4192587" cy="2532062"/>
          </a:xfrm>
          <a:prstGeom prst="rect">
            <a:avLst/>
          </a:prstGeom>
        </p:spPr>
        <p:txBody>
          <a:bodyPr/>
          <a:lstStyle>
            <a:lvl1pPr>
              <a:buClr>
                <a:srgbClr val="D40028"/>
              </a:buClr>
              <a:defRPr sz="1800">
                <a:latin typeface="Arial" panose="020B0604020202020204" pitchFamily="34" charset="0"/>
                <a:cs typeface="Arial" panose="020B0604020202020204" pitchFamily="34" charset="0"/>
              </a:defRPr>
            </a:lvl1pPr>
            <a:lvl2pPr>
              <a:buClr>
                <a:srgbClr val="D40028"/>
              </a:buClr>
              <a:defRPr sz="1600">
                <a:latin typeface="Arial" panose="020B0604020202020204" pitchFamily="34" charset="0"/>
                <a:cs typeface="Arial" panose="020B0604020202020204" pitchFamily="34" charset="0"/>
              </a:defRPr>
            </a:lvl2pPr>
            <a:lvl3pPr>
              <a:buClr>
                <a:srgbClr val="D40028"/>
              </a:buClr>
              <a:defRPr sz="1400">
                <a:latin typeface="Arial" panose="020B0604020202020204" pitchFamily="34" charset="0"/>
                <a:cs typeface="Arial" panose="020B0604020202020204" pitchFamily="34" charset="0"/>
              </a:defRPr>
            </a:lvl3pPr>
            <a:lvl4pPr>
              <a:buClr>
                <a:srgbClr val="D40028"/>
              </a:buClr>
              <a:defRPr sz="1200">
                <a:latin typeface="Arial" panose="020B0604020202020204" pitchFamily="34" charset="0"/>
                <a:cs typeface="Arial" panose="020B0604020202020204" pitchFamily="34" charset="0"/>
              </a:defRPr>
            </a:lvl4pPr>
            <a:lvl5pPr>
              <a:buClr>
                <a:srgbClr val="D40028"/>
              </a:buClr>
              <a:defRPr sz="1100">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a:extLst>
              <a:ext uri="{FF2B5EF4-FFF2-40B4-BE49-F238E27FC236}">
                <a16:creationId xmlns:a16="http://schemas.microsoft.com/office/drawing/2014/main" id="{5D9973A4-C7D7-C641-ADB7-5A1507FFC67C}"/>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rgbClr val="5B6770"/>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3621129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Heading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745CE-1737-3140-941E-4DE338BAB477}"/>
              </a:ext>
            </a:extLst>
          </p:cNvPr>
          <p:cNvSpPr>
            <a:spLocks noGrp="1"/>
          </p:cNvSpPr>
          <p:nvPr>
            <p:ph type="title" hasCustomPrompt="1"/>
          </p:nvPr>
        </p:nvSpPr>
        <p:spPr>
          <a:xfrm>
            <a:off x="284480" y="375920"/>
            <a:ext cx="8230870" cy="892493"/>
          </a:xfrm>
          <a:prstGeom prst="rect">
            <a:avLst/>
          </a:prstGeom>
        </p:spPr>
        <p:txBody>
          <a:bodyPr anchor="t" anchorCtr="0"/>
          <a:lstStyle/>
          <a:p>
            <a:r>
              <a:rPr lang="en-US" dirty="0"/>
              <a:t>CLICK TO add title</a:t>
            </a:r>
          </a:p>
        </p:txBody>
      </p:sp>
      <p:sp>
        <p:nvSpPr>
          <p:cNvPr id="6" name="Slide Number Placeholder 5">
            <a:extLst>
              <a:ext uri="{FF2B5EF4-FFF2-40B4-BE49-F238E27FC236}">
                <a16:creationId xmlns:a16="http://schemas.microsoft.com/office/drawing/2014/main" id="{D791006C-9A58-F146-BCD0-3CFF385D0F23}"/>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rgbClr val="5B6770"/>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201754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FEEC2786-8ECE-5F4C-8FC4-90EB19A52273}"/>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rgbClr val="5B6770"/>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2734953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DB461-B496-3743-9156-D7F71EF32102}"/>
              </a:ext>
            </a:extLst>
          </p:cNvPr>
          <p:cNvSpPr>
            <a:spLocks noGrp="1"/>
          </p:cNvSpPr>
          <p:nvPr>
            <p:ph type="title" hasCustomPrompt="1"/>
          </p:nvPr>
        </p:nvSpPr>
        <p:spPr>
          <a:xfrm>
            <a:off x="254000" y="342900"/>
            <a:ext cx="3325813" cy="1200150"/>
          </a:xfrm>
          <a:prstGeom prst="rect">
            <a:avLst/>
          </a:prstGeom>
        </p:spPr>
        <p:txBody>
          <a:bodyPr anchor="t" anchorCtr="0">
            <a:noAutofit/>
          </a:bodyPr>
          <a:lstStyle>
            <a:lvl1pPr>
              <a:defRPr sz="2800" cap="all" baseline="0"/>
            </a:lvl1pPr>
          </a:lstStyle>
          <a:p>
            <a:r>
              <a:rPr lang="en-US" dirty="0"/>
              <a:t>Click to add title</a:t>
            </a:r>
          </a:p>
        </p:txBody>
      </p:sp>
      <p:sp>
        <p:nvSpPr>
          <p:cNvPr id="4" name="Text Placeholder 3">
            <a:extLst>
              <a:ext uri="{FF2B5EF4-FFF2-40B4-BE49-F238E27FC236}">
                <a16:creationId xmlns:a16="http://schemas.microsoft.com/office/drawing/2014/main" id="{5A0DC502-95D3-B442-B00D-63AA12660C97}"/>
              </a:ext>
            </a:extLst>
          </p:cNvPr>
          <p:cNvSpPr>
            <a:spLocks noGrp="1"/>
          </p:cNvSpPr>
          <p:nvPr>
            <p:ph type="body" sz="half" idx="2"/>
          </p:nvPr>
        </p:nvSpPr>
        <p:spPr>
          <a:xfrm>
            <a:off x="254000" y="1543050"/>
            <a:ext cx="3325813" cy="2762250"/>
          </a:xfrm>
          <a:prstGeom prst="rect">
            <a:avLst/>
          </a:prstGeom>
        </p:spPr>
        <p:txBody>
          <a:bodyPr/>
          <a:lstStyle>
            <a:lvl1pPr marL="0" indent="0">
              <a:buNone/>
              <a:defRPr sz="16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8" name="Slide Number Placeholder 5">
            <a:extLst>
              <a:ext uri="{FF2B5EF4-FFF2-40B4-BE49-F238E27FC236}">
                <a16:creationId xmlns:a16="http://schemas.microsoft.com/office/drawing/2014/main" id="{EF25EA96-0D75-0F4F-B6F4-A7FE99A24653}"/>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rgbClr val="5B6770"/>
                </a:solidFill>
              </a:defRPr>
            </a:lvl1pPr>
          </a:lstStyle>
          <a:p>
            <a:fld id="{58687779-E69B-7343-8F6F-422D6150DAE5}" type="slidenum">
              <a:rPr lang="en-US" smtClean="0"/>
              <a:pPr/>
              <a:t>‹#›</a:t>
            </a:fld>
            <a:endParaRPr lang="en-US" dirty="0"/>
          </a:p>
        </p:txBody>
      </p:sp>
      <p:sp>
        <p:nvSpPr>
          <p:cNvPr id="9" name="Content Placeholder 3">
            <a:extLst>
              <a:ext uri="{FF2B5EF4-FFF2-40B4-BE49-F238E27FC236}">
                <a16:creationId xmlns:a16="http://schemas.microsoft.com/office/drawing/2014/main" id="{CD4FCE6E-DD4E-AE46-9C79-01B7A4EA11ED}"/>
              </a:ext>
            </a:extLst>
          </p:cNvPr>
          <p:cNvSpPr>
            <a:spLocks noGrp="1"/>
          </p:cNvSpPr>
          <p:nvPr>
            <p:ph sz="half" idx="14"/>
          </p:nvPr>
        </p:nvSpPr>
        <p:spPr>
          <a:xfrm>
            <a:off x="3745370" y="342900"/>
            <a:ext cx="5069709" cy="3962400"/>
          </a:xfrm>
          <a:prstGeom prst="rect">
            <a:avLst/>
          </a:prstGeom>
        </p:spPr>
        <p:txBody>
          <a:bodyPr/>
          <a:lstStyle>
            <a:lvl1pPr>
              <a:buClr>
                <a:srgbClr val="D40028"/>
              </a:buClr>
              <a:defRPr sz="1800">
                <a:latin typeface="Arial" panose="020B0604020202020204" pitchFamily="34" charset="0"/>
                <a:cs typeface="Arial" panose="020B0604020202020204" pitchFamily="34" charset="0"/>
              </a:defRPr>
            </a:lvl1pPr>
            <a:lvl2pPr>
              <a:buClr>
                <a:srgbClr val="D40028"/>
              </a:buClr>
              <a:defRPr sz="1600">
                <a:latin typeface="Arial" panose="020B0604020202020204" pitchFamily="34" charset="0"/>
                <a:cs typeface="Arial" panose="020B0604020202020204" pitchFamily="34" charset="0"/>
              </a:defRPr>
            </a:lvl2pPr>
            <a:lvl3pPr>
              <a:buClr>
                <a:srgbClr val="D40028"/>
              </a:buClr>
              <a:defRPr sz="1400">
                <a:latin typeface="Arial" panose="020B0604020202020204" pitchFamily="34" charset="0"/>
                <a:cs typeface="Arial" panose="020B0604020202020204" pitchFamily="34" charset="0"/>
              </a:defRPr>
            </a:lvl3pPr>
            <a:lvl4pPr>
              <a:buClr>
                <a:srgbClr val="D40028"/>
              </a:buClr>
              <a:defRPr sz="1200">
                <a:latin typeface="Arial" panose="020B0604020202020204" pitchFamily="34" charset="0"/>
                <a:cs typeface="Arial" panose="020B0604020202020204" pitchFamily="34" charset="0"/>
              </a:defRPr>
            </a:lvl4pPr>
            <a:lvl5pPr>
              <a:buClr>
                <a:srgbClr val="D40028"/>
              </a:buClr>
              <a:defRPr sz="1100">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93748737"/>
      </p:ext>
    </p:extLst>
  </p:cSld>
  <p:clrMapOvr>
    <a:masterClrMapping/>
  </p:clrMapOvr>
  <p:extLst>
    <p:ext uri="{DCECCB84-F9BA-43D5-87BE-67443E8EF086}">
      <p15:sldGuideLst xmlns:p15="http://schemas.microsoft.com/office/powerpoint/2012/main">
        <p15:guide id="1" orient="horz" pos="289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image" Target="../media/image4.emf"/></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image" Target="../media/image4.emf"/></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image" Target="../media/image4.emf"/></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Layout" Target="../slideLayouts/slideLayout18.xml"/><Relationship Id="rId7" Type="http://schemas.openxmlformats.org/officeDocument/2006/relationships/theme" Target="../theme/theme6.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image" Target="../media/image6.emf"/></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image" Target="../media/image6.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876386"/>
      </p:ext>
    </p:extLst>
  </p:cSld>
  <p:clrMap bg1="lt1" tx1="dk1" bg2="lt2" tx2="dk2" accent1="accent1" accent2="accent2" accent3="accent3" accent4="accent4" accent5="accent5" accent6="accent6" hlink="hlink" folHlink="folHlink"/>
  <p:sldLayoutIdLst>
    <p:sldLayoutId id="2147483666" r:id="rId1"/>
    <p:sldLayoutId id="2147483677" r:id="rId2"/>
    <p:sldLayoutId id="2147483678" r:id="rId3"/>
  </p:sldLayoutIdLst>
  <p:txStyles>
    <p:titleStyle>
      <a:lvl1pPr algn="l" defTabSz="914400" rtl="0" eaLnBrk="1" latinLnBrk="0" hangingPunct="1">
        <a:lnSpc>
          <a:spcPct val="90000"/>
        </a:lnSpc>
        <a:spcBef>
          <a:spcPct val="0"/>
        </a:spcBef>
        <a:buNone/>
        <a:defRPr sz="2800" kern="1200">
          <a:solidFill>
            <a:srgbClr val="5B6770"/>
          </a:solidFill>
          <a:latin typeface="Times"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B677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B677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B677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B677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B677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FAA793E2-28B8-4C42-88B5-74B2A2E68A97}"/>
              </a:ext>
            </a:extLst>
          </p:cNvPr>
          <p:cNvSpPr>
            <a:spLocks noGrp="1"/>
          </p:cNvSpPr>
          <p:nvPr>
            <p:ph type="title"/>
          </p:nvPr>
        </p:nvSpPr>
        <p:spPr>
          <a:xfrm>
            <a:off x="266610" y="396240"/>
            <a:ext cx="8248740" cy="872173"/>
          </a:xfrm>
          <a:prstGeom prst="rect">
            <a:avLst/>
          </a:prstGeom>
        </p:spPr>
        <p:txBody>
          <a:bodyPr vert="horz" lIns="91440" tIns="45720" rIns="91440" bIns="45720" rtlCol="0" anchor="ctr">
            <a:normAutofit/>
          </a:bodyPr>
          <a:lstStyle/>
          <a:p>
            <a:r>
              <a:rPr lang="en-US" dirty="0"/>
              <a:t>CLICK TO ADD TITLE</a:t>
            </a:r>
          </a:p>
        </p:txBody>
      </p:sp>
      <p:sp>
        <p:nvSpPr>
          <p:cNvPr id="8" name="Text Placeholder 2">
            <a:extLst>
              <a:ext uri="{FF2B5EF4-FFF2-40B4-BE49-F238E27FC236}">
                <a16:creationId xmlns:a16="http://schemas.microsoft.com/office/drawing/2014/main" id="{C32569EA-74BC-1346-8666-2B610AF02972}"/>
              </a:ext>
            </a:extLst>
          </p:cNvPr>
          <p:cNvSpPr>
            <a:spLocks noGrp="1"/>
          </p:cNvSpPr>
          <p:nvPr>
            <p:ph type="body" idx="1"/>
          </p:nvPr>
        </p:nvSpPr>
        <p:spPr>
          <a:xfrm>
            <a:off x="266610" y="1370013"/>
            <a:ext cx="8587442" cy="2916980"/>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reeform 8">
            <a:extLst>
              <a:ext uri="{FF2B5EF4-FFF2-40B4-BE49-F238E27FC236}">
                <a16:creationId xmlns:a16="http://schemas.microsoft.com/office/drawing/2014/main" id="{84EA0F14-E432-304D-A83A-F7887922DDE5}"/>
              </a:ext>
            </a:extLst>
          </p:cNvPr>
          <p:cNvSpPr/>
          <p:nvPr userDrawn="1"/>
        </p:nvSpPr>
        <p:spPr>
          <a:xfrm rot="10800000">
            <a:off x="8646523" y="298100"/>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rgbClr val="637080"/>
          </a:solidFill>
          <a:ln w="12700" cap="flat">
            <a:solidFill>
              <a:srgbClr val="637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80F059E-67E4-DF42-8876-015CEC055C71}"/>
              </a:ext>
            </a:extLst>
          </p:cNvPr>
          <p:cNvSpPr/>
          <p:nvPr userDrawn="1"/>
        </p:nvSpPr>
        <p:spPr>
          <a:xfrm>
            <a:off x="266610" y="4286993"/>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rgbClr val="637080"/>
          </a:solidFill>
          <a:ln w="12700">
            <a:solidFill>
              <a:srgbClr val="637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8BB68A81-443D-0B42-BA54-72DD39DAFA61}"/>
              </a:ext>
            </a:extLst>
          </p:cNvPr>
          <p:cNvCxnSpPr>
            <a:cxnSpLocks/>
          </p:cNvCxnSpPr>
          <p:nvPr userDrawn="1"/>
        </p:nvCxnSpPr>
        <p:spPr>
          <a:xfrm>
            <a:off x="253925" y="4755638"/>
            <a:ext cx="8600127" cy="0"/>
          </a:xfrm>
          <a:prstGeom prst="line">
            <a:avLst/>
          </a:prstGeom>
          <a:ln w="19050">
            <a:solidFill>
              <a:srgbClr val="637080"/>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7FC4CA6C-30A7-2543-833C-390F89AA055A}"/>
              </a:ext>
            </a:extLst>
          </p:cNvPr>
          <p:cNvPicPr>
            <a:picLocks noChangeAspect="1"/>
          </p:cNvPicPr>
          <p:nvPr userDrawn="1"/>
        </p:nvPicPr>
        <p:blipFill>
          <a:blip r:embed="rId9"/>
          <a:stretch>
            <a:fillRect/>
          </a:stretch>
        </p:blipFill>
        <p:spPr>
          <a:xfrm>
            <a:off x="7663616" y="4351385"/>
            <a:ext cx="1190437" cy="317901"/>
          </a:xfrm>
          <a:prstGeom prst="rect">
            <a:avLst/>
          </a:prstGeom>
        </p:spPr>
      </p:pic>
      <p:sp>
        <p:nvSpPr>
          <p:cNvPr id="13" name="Slide Number Placeholder 5">
            <a:extLst>
              <a:ext uri="{FF2B5EF4-FFF2-40B4-BE49-F238E27FC236}">
                <a16:creationId xmlns:a16="http://schemas.microsoft.com/office/drawing/2014/main" id="{AD3FFB4A-6D4E-6541-8856-7A4ADDA4ACEA}"/>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rgbClr val="5B6770"/>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4152836898"/>
      </p:ext>
    </p:extLst>
  </p:cSld>
  <p:clrMap bg1="lt1" tx1="dk1" bg2="lt2" tx2="dk2" accent1="accent1" accent2="accent2" accent3="accent3" accent4="accent4" accent5="accent5" accent6="accent6" hlink="hlink" folHlink="folHlink"/>
  <p:sldLayoutIdLst>
    <p:sldLayoutId id="2147483681" r:id="rId1"/>
    <p:sldLayoutId id="2147483684" r:id="rId2"/>
    <p:sldLayoutId id="2147483685" r:id="rId3"/>
    <p:sldLayoutId id="2147483686" r:id="rId4"/>
    <p:sldLayoutId id="2147483687" r:id="rId5"/>
    <p:sldLayoutId id="2147483688" r:id="rId6"/>
    <p:sldLayoutId id="2147483713" r:id="rId7"/>
  </p:sldLayoutIdLst>
  <p:txStyles>
    <p:titleStyle>
      <a:lvl1pPr algn="l" defTabSz="914400" rtl="0" eaLnBrk="1" latinLnBrk="0" hangingPunct="1">
        <a:lnSpc>
          <a:spcPct val="90000"/>
        </a:lnSpc>
        <a:spcBef>
          <a:spcPct val="0"/>
        </a:spcBef>
        <a:buNone/>
        <a:defRPr sz="2800" kern="1200" cap="all" baseline="0">
          <a:solidFill>
            <a:srgbClr val="5B6770"/>
          </a:solidFill>
          <a:latin typeface="Times"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B677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B677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B677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B677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B677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3A7BC5C4-3CA6-E14A-AB7B-2F8867315E45}"/>
              </a:ext>
            </a:extLst>
          </p:cNvPr>
          <p:cNvSpPr>
            <a:spLocks noGrp="1"/>
          </p:cNvSpPr>
          <p:nvPr>
            <p:ph type="title"/>
          </p:nvPr>
        </p:nvSpPr>
        <p:spPr>
          <a:xfrm>
            <a:off x="266609" y="365760"/>
            <a:ext cx="4351111" cy="902653"/>
          </a:xfrm>
          <a:prstGeom prst="rect">
            <a:avLst/>
          </a:prstGeom>
        </p:spPr>
        <p:txBody>
          <a:bodyPr vert="horz" lIns="91440" tIns="45720" rIns="91440" bIns="45720" rtlCol="0" anchor="t" anchorCtr="0">
            <a:normAutofit/>
          </a:bodyPr>
          <a:lstStyle/>
          <a:p>
            <a:r>
              <a:rPr lang="en-US" dirty="0"/>
              <a:t>CLICK TO ADD TITLE</a:t>
            </a:r>
          </a:p>
        </p:txBody>
      </p:sp>
      <p:sp>
        <p:nvSpPr>
          <p:cNvPr id="8" name="Text Placeholder 2">
            <a:extLst>
              <a:ext uri="{FF2B5EF4-FFF2-40B4-BE49-F238E27FC236}">
                <a16:creationId xmlns:a16="http://schemas.microsoft.com/office/drawing/2014/main" id="{071D332D-91C4-164A-AB0A-23085A28594B}"/>
              </a:ext>
            </a:extLst>
          </p:cNvPr>
          <p:cNvSpPr>
            <a:spLocks noGrp="1"/>
          </p:cNvSpPr>
          <p:nvPr>
            <p:ph type="body" idx="1"/>
          </p:nvPr>
        </p:nvSpPr>
        <p:spPr>
          <a:xfrm>
            <a:off x="266609" y="1370013"/>
            <a:ext cx="4579643" cy="2916980"/>
          </a:xfrm>
          <a:prstGeom prst="rect">
            <a:avLst/>
          </a:prstGeom>
        </p:spPr>
        <p:txBody>
          <a:bodyPr vert="horz" lIns="91440" tIns="45720" rIns="91440" bIns="45720" rtlCol="0">
            <a:normAutofit/>
          </a:bodyPr>
          <a:lstStyle/>
          <a:p>
            <a:pPr lvl="0"/>
            <a:endParaRPr lang="en-US" dirty="0"/>
          </a:p>
        </p:txBody>
      </p:sp>
      <p:sp>
        <p:nvSpPr>
          <p:cNvPr id="9" name="Freeform 8">
            <a:extLst>
              <a:ext uri="{FF2B5EF4-FFF2-40B4-BE49-F238E27FC236}">
                <a16:creationId xmlns:a16="http://schemas.microsoft.com/office/drawing/2014/main" id="{FB47CC2B-A392-E94E-9A7B-C5C668D957DE}"/>
              </a:ext>
            </a:extLst>
          </p:cNvPr>
          <p:cNvSpPr/>
          <p:nvPr userDrawn="1"/>
        </p:nvSpPr>
        <p:spPr>
          <a:xfrm rot="10800000">
            <a:off x="4638723" y="274638"/>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rgbClr val="637080"/>
          </a:solidFill>
          <a:ln w="12700" cap="flat">
            <a:solidFill>
              <a:srgbClr val="637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FF8556C5-C606-C44C-ABC0-C4502DBF57FA}"/>
              </a:ext>
            </a:extLst>
          </p:cNvPr>
          <p:cNvSpPr/>
          <p:nvPr userDrawn="1"/>
        </p:nvSpPr>
        <p:spPr>
          <a:xfrm>
            <a:off x="266610" y="4286993"/>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rgbClr val="637080"/>
          </a:solidFill>
          <a:ln w="12700">
            <a:solidFill>
              <a:srgbClr val="637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13506B1F-A634-904B-A2FD-406217F5F949}"/>
              </a:ext>
            </a:extLst>
          </p:cNvPr>
          <p:cNvCxnSpPr>
            <a:cxnSpLocks/>
          </p:cNvCxnSpPr>
          <p:nvPr userDrawn="1"/>
        </p:nvCxnSpPr>
        <p:spPr>
          <a:xfrm>
            <a:off x="253925" y="4755638"/>
            <a:ext cx="4592328" cy="0"/>
          </a:xfrm>
          <a:prstGeom prst="line">
            <a:avLst/>
          </a:prstGeom>
          <a:ln w="19050">
            <a:solidFill>
              <a:srgbClr val="637080"/>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74413AF7-6683-004A-AAD4-68E263E6A17C}"/>
              </a:ext>
            </a:extLst>
          </p:cNvPr>
          <p:cNvPicPr>
            <a:picLocks noChangeAspect="1"/>
          </p:cNvPicPr>
          <p:nvPr userDrawn="1"/>
        </p:nvPicPr>
        <p:blipFill>
          <a:blip r:embed="rId4"/>
          <a:stretch>
            <a:fillRect/>
          </a:stretch>
        </p:blipFill>
        <p:spPr>
          <a:xfrm>
            <a:off x="3655816" y="4327923"/>
            <a:ext cx="1190437" cy="317901"/>
          </a:xfrm>
          <a:prstGeom prst="rect">
            <a:avLst/>
          </a:prstGeom>
        </p:spPr>
      </p:pic>
      <p:sp>
        <p:nvSpPr>
          <p:cNvPr id="13" name="Slide Number Placeholder 5">
            <a:extLst>
              <a:ext uri="{FF2B5EF4-FFF2-40B4-BE49-F238E27FC236}">
                <a16:creationId xmlns:a16="http://schemas.microsoft.com/office/drawing/2014/main" id="{366D7787-2022-AF4C-BE76-5335EDFF6CB8}"/>
              </a:ext>
            </a:extLst>
          </p:cNvPr>
          <p:cNvSpPr>
            <a:spLocks noGrp="1"/>
          </p:cNvSpPr>
          <p:nvPr>
            <p:ph type="sldNum" sz="quarter" idx="4"/>
          </p:nvPr>
        </p:nvSpPr>
        <p:spPr>
          <a:xfrm>
            <a:off x="4596649" y="4784593"/>
            <a:ext cx="360040" cy="273844"/>
          </a:xfrm>
          <a:prstGeom prst="rect">
            <a:avLst/>
          </a:prstGeom>
        </p:spPr>
        <p:txBody>
          <a:bodyPr vert="horz" lIns="91440" tIns="45720" rIns="91440" bIns="45720" rtlCol="0" anchor="ctr"/>
          <a:lstStyle>
            <a:lvl1pPr algn="r">
              <a:defRPr sz="800">
                <a:solidFill>
                  <a:srgbClr val="5B6770"/>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2913255332"/>
      </p:ext>
    </p:extLst>
  </p:cSld>
  <p:clrMap bg1="lt1" tx1="dk1" bg2="lt2" tx2="dk2" accent1="accent1" accent2="accent2" accent3="accent3" accent4="accent4" accent5="accent5" accent6="accent6" hlink="hlink" folHlink="folHlink"/>
  <p:sldLayoutIdLst>
    <p:sldLayoutId id="2147483701" r:id="rId1"/>
    <p:sldLayoutId id="2147483709" r:id="rId2"/>
  </p:sldLayoutIdLst>
  <p:txStyles>
    <p:titleStyle>
      <a:lvl1pPr algn="l" defTabSz="914400" rtl="0" eaLnBrk="1" latinLnBrk="0" hangingPunct="1">
        <a:lnSpc>
          <a:spcPct val="90000"/>
        </a:lnSpc>
        <a:spcBef>
          <a:spcPct val="0"/>
        </a:spcBef>
        <a:buNone/>
        <a:defRPr sz="2800" kern="1200" cap="all" baseline="0">
          <a:solidFill>
            <a:srgbClr val="5B6770"/>
          </a:solidFill>
          <a:latin typeface="Time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rgbClr val="5B677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AACC0677-E3A7-2044-AEEB-C79E1DBF6901}"/>
              </a:ext>
            </a:extLst>
          </p:cNvPr>
          <p:cNvSpPr>
            <a:spLocks noGrp="1"/>
          </p:cNvSpPr>
          <p:nvPr>
            <p:ph type="title"/>
          </p:nvPr>
        </p:nvSpPr>
        <p:spPr>
          <a:xfrm>
            <a:off x="4308257" y="436880"/>
            <a:ext cx="4351111" cy="916596"/>
          </a:xfrm>
          <a:prstGeom prst="rect">
            <a:avLst/>
          </a:prstGeom>
        </p:spPr>
        <p:txBody>
          <a:bodyPr vert="horz" lIns="91440" tIns="45720" rIns="91440" bIns="45720" rtlCol="0" anchor="t" anchorCtr="0">
            <a:normAutofit/>
          </a:bodyPr>
          <a:lstStyle/>
          <a:p>
            <a:r>
              <a:rPr lang="en-US" dirty="0"/>
              <a:t>CLICK TO ADD TITLE</a:t>
            </a:r>
          </a:p>
        </p:txBody>
      </p:sp>
      <p:sp>
        <p:nvSpPr>
          <p:cNvPr id="8" name="Text Placeholder 2">
            <a:extLst>
              <a:ext uri="{FF2B5EF4-FFF2-40B4-BE49-F238E27FC236}">
                <a16:creationId xmlns:a16="http://schemas.microsoft.com/office/drawing/2014/main" id="{99DA59A2-E5EC-294F-ABA1-A705F424C721}"/>
              </a:ext>
            </a:extLst>
          </p:cNvPr>
          <p:cNvSpPr>
            <a:spLocks noGrp="1"/>
          </p:cNvSpPr>
          <p:nvPr>
            <p:ph type="body" idx="1"/>
          </p:nvPr>
        </p:nvSpPr>
        <p:spPr>
          <a:xfrm>
            <a:off x="4308257" y="1455076"/>
            <a:ext cx="4579643" cy="2928956"/>
          </a:xfrm>
          <a:prstGeom prst="rect">
            <a:avLst/>
          </a:prstGeom>
        </p:spPr>
        <p:txBody>
          <a:bodyPr vert="horz" lIns="91440" tIns="45720" rIns="91440" bIns="45720" rtlCol="0">
            <a:normAutofit/>
          </a:bodyPr>
          <a:lstStyle/>
          <a:p>
            <a:pPr lvl="0"/>
            <a:endParaRPr lang="en-US" dirty="0"/>
          </a:p>
        </p:txBody>
      </p:sp>
      <p:sp>
        <p:nvSpPr>
          <p:cNvPr id="9" name="Freeform 8">
            <a:extLst>
              <a:ext uri="{FF2B5EF4-FFF2-40B4-BE49-F238E27FC236}">
                <a16:creationId xmlns:a16="http://schemas.microsoft.com/office/drawing/2014/main" id="{7392D509-A93A-E743-8DC3-73EE2C8359D9}"/>
              </a:ext>
            </a:extLst>
          </p:cNvPr>
          <p:cNvSpPr/>
          <p:nvPr userDrawn="1"/>
        </p:nvSpPr>
        <p:spPr>
          <a:xfrm rot="10800000">
            <a:off x="8680371" y="359701"/>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rgbClr val="637080"/>
          </a:solidFill>
          <a:ln w="12700" cap="flat">
            <a:solidFill>
              <a:srgbClr val="637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5C382899-8686-C142-9097-6B99CFA2D596}"/>
              </a:ext>
            </a:extLst>
          </p:cNvPr>
          <p:cNvSpPr/>
          <p:nvPr userDrawn="1"/>
        </p:nvSpPr>
        <p:spPr>
          <a:xfrm>
            <a:off x="4308258" y="4372056"/>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rgbClr val="637080"/>
          </a:solidFill>
          <a:ln w="12700">
            <a:solidFill>
              <a:srgbClr val="637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8A4BE14C-43A8-C94F-99D1-DAD713B564ED}"/>
              </a:ext>
            </a:extLst>
          </p:cNvPr>
          <p:cNvCxnSpPr>
            <a:cxnSpLocks/>
          </p:cNvCxnSpPr>
          <p:nvPr userDrawn="1"/>
        </p:nvCxnSpPr>
        <p:spPr>
          <a:xfrm>
            <a:off x="4295573" y="4840701"/>
            <a:ext cx="4592328" cy="0"/>
          </a:xfrm>
          <a:prstGeom prst="line">
            <a:avLst/>
          </a:prstGeom>
          <a:ln w="19050">
            <a:solidFill>
              <a:srgbClr val="637080"/>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3B4CEB89-ED18-6649-A750-7071168B47C4}"/>
              </a:ext>
            </a:extLst>
          </p:cNvPr>
          <p:cNvPicPr>
            <a:picLocks noChangeAspect="1"/>
          </p:cNvPicPr>
          <p:nvPr userDrawn="1"/>
        </p:nvPicPr>
        <p:blipFill>
          <a:blip r:embed="rId4"/>
          <a:stretch>
            <a:fillRect/>
          </a:stretch>
        </p:blipFill>
        <p:spPr>
          <a:xfrm>
            <a:off x="7697464" y="4412986"/>
            <a:ext cx="1190437" cy="317901"/>
          </a:xfrm>
          <a:prstGeom prst="rect">
            <a:avLst/>
          </a:prstGeom>
        </p:spPr>
      </p:pic>
      <p:sp>
        <p:nvSpPr>
          <p:cNvPr id="13" name="Slide Number Placeholder 5">
            <a:extLst>
              <a:ext uri="{FF2B5EF4-FFF2-40B4-BE49-F238E27FC236}">
                <a16:creationId xmlns:a16="http://schemas.microsoft.com/office/drawing/2014/main" id="{7D956F43-EDC1-0947-BAA8-A48C332A5E07}"/>
              </a:ext>
            </a:extLst>
          </p:cNvPr>
          <p:cNvSpPr>
            <a:spLocks noGrp="1"/>
          </p:cNvSpPr>
          <p:nvPr>
            <p:ph type="sldNum" sz="quarter" idx="4"/>
          </p:nvPr>
        </p:nvSpPr>
        <p:spPr>
          <a:xfrm>
            <a:off x="8638297" y="4869656"/>
            <a:ext cx="360040" cy="273844"/>
          </a:xfrm>
          <a:prstGeom prst="rect">
            <a:avLst/>
          </a:prstGeom>
        </p:spPr>
        <p:txBody>
          <a:bodyPr vert="horz" lIns="91440" tIns="45720" rIns="91440" bIns="45720" rtlCol="0" anchor="ctr"/>
          <a:lstStyle>
            <a:lvl1pPr algn="r">
              <a:defRPr sz="800">
                <a:solidFill>
                  <a:srgbClr val="5B6770"/>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2835414959"/>
      </p:ext>
    </p:extLst>
  </p:cSld>
  <p:clrMap bg1="lt1" tx1="dk1" bg2="lt2" tx2="dk2" accent1="accent1" accent2="accent2" accent3="accent3" accent4="accent4" accent5="accent5" accent6="accent6" hlink="hlink" folHlink="folHlink"/>
  <p:sldLayoutIdLst>
    <p:sldLayoutId id="2147483703" r:id="rId1"/>
    <p:sldLayoutId id="2147483710" r:id="rId2"/>
  </p:sldLayoutIdLst>
  <p:txStyles>
    <p:titleStyle>
      <a:lvl1pPr algn="l" defTabSz="914400" rtl="0" eaLnBrk="1" latinLnBrk="0" hangingPunct="1">
        <a:lnSpc>
          <a:spcPct val="90000"/>
        </a:lnSpc>
        <a:spcBef>
          <a:spcPct val="0"/>
        </a:spcBef>
        <a:buNone/>
        <a:defRPr sz="2800" kern="1200" cap="all" baseline="0">
          <a:solidFill>
            <a:srgbClr val="5B6770"/>
          </a:solidFill>
          <a:latin typeface="Time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rgbClr val="5B677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90586"/>
      </p:ext>
    </p:extLst>
  </p:cSld>
  <p:clrMap bg1="lt1" tx1="dk1" bg2="lt2" tx2="dk2" accent1="accent1" accent2="accent2" accent3="accent3" accent4="accent4" accent5="accent5" accent6="accent6" hlink="hlink" folHlink="folHlink"/>
  <p:sldLayoutIdLst>
    <p:sldLayoutId id="2147483708" r:id="rId1"/>
  </p:sldLayoutIdLst>
  <p:txStyles>
    <p:titleStyle>
      <a:lvl1pPr algn="l" defTabSz="914400" rtl="0" eaLnBrk="1" latinLnBrk="0" hangingPunct="1">
        <a:lnSpc>
          <a:spcPct val="90000"/>
        </a:lnSpc>
        <a:spcBef>
          <a:spcPct val="0"/>
        </a:spcBef>
        <a:buNone/>
        <a:defRPr sz="2800" kern="1200">
          <a:solidFill>
            <a:srgbClr val="5B6770"/>
          </a:solidFill>
          <a:latin typeface="Times"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B677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B677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B677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B677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B677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8F3CF"/>
        </a:solidFill>
        <a:effectLst/>
      </p:bgPr>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FAA793E2-28B8-4C42-88B5-74B2A2E68A97}"/>
              </a:ext>
            </a:extLst>
          </p:cNvPr>
          <p:cNvSpPr>
            <a:spLocks noGrp="1"/>
          </p:cNvSpPr>
          <p:nvPr>
            <p:ph type="title"/>
          </p:nvPr>
        </p:nvSpPr>
        <p:spPr>
          <a:xfrm>
            <a:off x="628650" y="274638"/>
            <a:ext cx="7886700" cy="993775"/>
          </a:xfrm>
          <a:prstGeom prst="rect">
            <a:avLst/>
          </a:prstGeom>
        </p:spPr>
        <p:txBody>
          <a:bodyPr vert="horz" lIns="91440" tIns="45720" rIns="91440" bIns="45720" rtlCol="0" anchor="t" anchorCtr="0">
            <a:normAutofit/>
          </a:bodyPr>
          <a:lstStyle/>
          <a:p>
            <a:r>
              <a:rPr lang="en-US" dirty="0"/>
              <a:t>CLICK TO ADD TITLE</a:t>
            </a:r>
          </a:p>
        </p:txBody>
      </p:sp>
      <p:sp>
        <p:nvSpPr>
          <p:cNvPr id="8" name="Text Placeholder 2">
            <a:extLst>
              <a:ext uri="{FF2B5EF4-FFF2-40B4-BE49-F238E27FC236}">
                <a16:creationId xmlns:a16="http://schemas.microsoft.com/office/drawing/2014/main" id="{C32569EA-74BC-1346-8666-2B610AF02972}"/>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reeform 8">
            <a:extLst>
              <a:ext uri="{FF2B5EF4-FFF2-40B4-BE49-F238E27FC236}">
                <a16:creationId xmlns:a16="http://schemas.microsoft.com/office/drawing/2014/main" id="{84EA0F14-E432-304D-A83A-F7887922DDE5}"/>
              </a:ext>
            </a:extLst>
          </p:cNvPr>
          <p:cNvSpPr/>
          <p:nvPr userDrawn="1"/>
        </p:nvSpPr>
        <p:spPr>
          <a:xfrm rot="10800000">
            <a:off x="8646523" y="298100"/>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tx1"/>
          </a:solidFill>
          <a:ln w="12700" cap="flat">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80F059E-67E4-DF42-8876-015CEC055C71}"/>
              </a:ext>
            </a:extLst>
          </p:cNvPr>
          <p:cNvSpPr/>
          <p:nvPr userDrawn="1"/>
        </p:nvSpPr>
        <p:spPr>
          <a:xfrm>
            <a:off x="266610" y="4286993"/>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8BB68A81-443D-0B42-BA54-72DD39DAFA61}"/>
              </a:ext>
            </a:extLst>
          </p:cNvPr>
          <p:cNvCxnSpPr>
            <a:cxnSpLocks/>
          </p:cNvCxnSpPr>
          <p:nvPr userDrawn="1"/>
        </p:nvCxnSpPr>
        <p:spPr>
          <a:xfrm>
            <a:off x="253925" y="4755638"/>
            <a:ext cx="86001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lide Number Placeholder 5">
            <a:extLst>
              <a:ext uri="{FF2B5EF4-FFF2-40B4-BE49-F238E27FC236}">
                <a16:creationId xmlns:a16="http://schemas.microsoft.com/office/drawing/2014/main" id="{AD3FFB4A-6D4E-6541-8856-7A4ADDA4ACEA}"/>
              </a:ext>
            </a:extLst>
          </p:cNvPr>
          <p:cNvSpPr>
            <a:spLocks noGrp="1"/>
          </p:cNvSpPr>
          <p:nvPr>
            <p:ph type="sldNum" sz="quarter" idx="4"/>
          </p:nvPr>
        </p:nvSpPr>
        <p:spPr>
          <a:xfrm>
            <a:off x="8604449" y="4808055"/>
            <a:ext cx="360040" cy="273844"/>
          </a:xfrm>
          <a:prstGeom prst="rect">
            <a:avLst/>
          </a:prstGeom>
        </p:spPr>
        <p:txBody>
          <a:bodyPr vert="horz" lIns="91440" tIns="45720" rIns="91440" bIns="45720" rtlCol="0" anchor="ctr"/>
          <a:lstStyle>
            <a:lvl1pPr algn="r">
              <a:defRPr sz="800">
                <a:solidFill>
                  <a:schemeClr val="tx1"/>
                </a:solidFill>
              </a:defRPr>
            </a:lvl1pPr>
          </a:lstStyle>
          <a:p>
            <a:fld id="{58687779-E69B-7343-8F6F-422D6150DAE5}" type="slidenum">
              <a:rPr lang="en-US" smtClean="0"/>
              <a:pPr/>
              <a:t>‹#›</a:t>
            </a:fld>
            <a:endParaRPr lang="en-US" dirty="0"/>
          </a:p>
        </p:txBody>
      </p:sp>
      <p:pic>
        <p:nvPicPr>
          <p:cNvPr id="3" name="Picture 2">
            <a:extLst>
              <a:ext uri="{FF2B5EF4-FFF2-40B4-BE49-F238E27FC236}">
                <a16:creationId xmlns:a16="http://schemas.microsoft.com/office/drawing/2014/main" id="{9777BCC1-6C98-C444-93CE-3002E07D9F27}"/>
              </a:ext>
            </a:extLst>
          </p:cNvPr>
          <p:cNvPicPr>
            <a:picLocks noChangeAspect="1"/>
          </p:cNvPicPr>
          <p:nvPr userDrawn="1"/>
        </p:nvPicPr>
        <p:blipFill>
          <a:blip r:embed="rId8"/>
          <a:stretch>
            <a:fillRect/>
          </a:stretch>
        </p:blipFill>
        <p:spPr>
          <a:xfrm>
            <a:off x="7683445" y="4331562"/>
            <a:ext cx="1190436" cy="317901"/>
          </a:xfrm>
          <a:prstGeom prst="rect">
            <a:avLst/>
          </a:prstGeom>
        </p:spPr>
      </p:pic>
    </p:spTree>
    <p:extLst>
      <p:ext uri="{BB962C8B-B14F-4D97-AF65-F5344CB8AC3E}">
        <p14:creationId xmlns:p14="http://schemas.microsoft.com/office/powerpoint/2010/main" val="92248540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Lst>
  <p:txStyles>
    <p:titleStyle>
      <a:lvl1pPr algn="l" defTabSz="914400" rtl="0" eaLnBrk="1" latinLnBrk="0" hangingPunct="1">
        <a:lnSpc>
          <a:spcPct val="90000"/>
        </a:lnSpc>
        <a:spcBef>
          <a:spcPct val="0"/>
        </a:spcBef>
        <a:buNone/>
        <a:defRPr sz="2800" kern="1200" cap="all" baseline="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890" userDrawn="1">
          <p15:clr>
            <a:srgbClr val="F26B43"/>
          </p15:clr>
        </p15:guide>
        <p15:guide id="2" pos="2880"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8F3CF"/>
        </a:solidFill>
        <a:effectLst/>
      </p:bgPr>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3A7BC5C4-3CA6-E14A-AB7B-2F8867315E45}"/>
              </a:ext>
            </a:extLst>
          </p:cNvPr>
          <p:cNvSpPr>
            <a:spLocks noGrp="1"/>
          </p:cNvSpPr>
          <p:nvPr>
            <p:ph type="title"/>
          </p:nvPr>
        </p:nvSpPr>
        <p:spPr>
          <a:xfrm>
            <a:off x="266609" y="375920"/>
            <a:ext cx="4351111" cy="892493"/>
          </a:xfrm>
          <a:prstGeom prst="rect">
            <a:avLst/>
          </a:prstGeom>
        </p:spPr>
        <p:txBody>
          <a:bodyPr vert="horz" lIns="91440" tIns="45720" rIns="91440" bIns="45720" rtlCol="0" anchor="t" anchorCtr="0">
            <a:normAutofit/>
          </a:bodyPr>
          <a:lstStyle/>
          <a:p>
            <a:r>
              <a:rPr lang="en-US" dirty="0"/>
              <a:t>CLICK TO ADD TITLE</a:t>
            </a:r>
          </a:p>
        </p:txBody>
      </p:sp>
      <p:sp>
        <p:nvSpPr>
          <p:cNvPr id="8" name="Text Placeholder 2">
            <a:extLst>
              <a:ext uri="{FF2B5EF4-FFF2-40B4-BE49-F238E27FC236}">
                <a16:creationId xmlns:a16="http://schemas.microsoft.com/office/drawing/2014/main" id="{071D332D-91C4-164A-AB0A-23085A28594B}"/>
              </a:ext>
            </a:extLst>
          </p:cNvPr>
          <p:cNvSpPr>
            <a:spLocks noGrp="1"/>
          </p:cNvSpPr>
          <p:nvPr>
            <p:ph type="body" idx="1"/>
          </p:nvPr>
        </p:nvSpPr>
        <p:spPr>
          <a:xfrm>
            <a:off x="266609" y="1370013"/>
            <a:ext cx="4579643" cy="2826452"/>
          </a:xfrm>
          <a:prstGeom prst="rect">
            <a:avLst/>
          </a:prstGeom>
        </p:spPr>
        <p:txBody>
          <a:bodyPr vert="horz" lIns="91440" tIns="45720" rIns="91440" bIns="45720" rtlCol="0">
            <a:normAutofit/>
          </a:bodyPr>
          <a:lstStyle/>
          <a:p>
            <a:pPr lvl="0"/>
            <a:endParaRPr lang="en-US" dirty="0"/>
          </a:p>
        </p:txBody>
      </p:sp>
      <p:sp>
        <p:nvSpPr>
          <p:cNvPr id="9" name="Freeform 8">
            <a:extLst>
              <a:ext uri="{FF2B5EF4-FFF2-40B4-BE49-F238E27FC236}">
                <a16:creationId xmlns:a16="http://schemas.microsoft.com/office/drawing/2014/main" id="{FB47CC2B-A392-E94E-9A7B-C5C668D957DE}"/>
              </a:ext>
            </a:extLst>
          </p:cNvPr>
          <p:cNvSpPr/>
          <p:nvPr userDrawn="1"/>
        </p:nvSpPr>
        <p:spPr>
          <a:xfrm rot="10800000">
            <a:off x="4638723" y="274638"/>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tx1"/>
          </a:solidFill>
          <a:ln w="12700" cap="flat">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FF8556C5-C606-C44C-ABC0-C4502DBF57FA}"/>
              </a:ext>
            </a:extLst>
          </p:cNvPr>
          <p:cNvSpPr/>
          <p:nvPr userDrawn="1"/>
        </p:nvSpPr>
        <p:spPr>
          <a:xfrm>
            <a:off x="266610" y="4286993"/>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13506B1F-A634-904B-A2FD-406217F5F949}"/>
              </a:ext>
            </a:extLst>
          </p:cNvPr>
          <p:cNvCxnSpPr>
            <a:cxnSpLocks/>
          </p:cNvCxnSpPr>
          <p:nvPr userDrawn="1"/>
        </p:nvCxnSpPr>
        <p:spPr>
          <a:xfrm>
            <a:off x="253925" y="4755638"/>
            <a:ext cx="45923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lide Number Placeholder 5">
            <a:extLst>
              <a:ext uri="{FF2B5EF4-FFF2-40B4-BE49-F238E27FC236}">
                <a16:creationId xmlns:a16="http://schemas.microsoft.com/office/drawing/2014/main" id="{366D7787-2022-AF4C-BE76-5335EDFF6CB8}"/>
              </a:ext>
            </a:extLst>
          </p:cNvPr>
          <p:cNvSpPr>
            <a:spLocks noGrp="1"/>
          </p:cNvSpPr>
          <p:nvPr>
            <p:ph type="sldNum" sz="quarter" idx="4"/>
          </p:nvPr>
        </p:nvSpPr>
        <p:spPr>
          <a:xfrm>
            <a:off x="4596649" y="4784593"/>
            <a:ext cx="360040" cy="273844"/>
          </a:xfrm>
          <a:prstGeom prst="rect">
            <a:avLst/>
          </a:prstGeom>
        </p:spPr>
        <p:txBody>
          <a:bodyPr vert="horz" lIns="91440" tIns="45720" rIns="91440" bIns="45720" rtlCol="0" anchor="ctr"/>
          <a:lstStyle>
            <a:lvl1pPr algn="r">
              <a:defRPr sz="800">
                <a:solidFill>
                  <a:schemeClr val="tx1"/>
                </a:solidFill>
              </a:defRPr>
            </a:lvl1pPr>
          </a:lstStyle>
          <a:p>
            <a:fld id="{58687779-E69B-7343-8F6F-422D6150DAE5}" type="slidenum">
              <a:rPr lang="en-US" smtClean="0"/>
              <a:pPr/>
              <a:t>‹#›</a:t>
            </a:fld>
            <a:endParaRPr lang="en-US" dirty="0"/>
          </a:p>
        </p:txBody>
      </p:sp>
      <p:pic>
        <p:nvPicPr>
          <p:cNvPr id="15" name="Picture 14">
            <a:extLst>
              <a:ext uri="{FF2B5EF4-FFF2-40B4-BE49-F238E27FC236}">
                <a16:creationId xmlns:a16="http://schemas.microsoft.com/office/drawing/2014/main" id="{13DADE75-CB76-064B-959C-64CEA2B793DC}"/>
              </a:ext>
            </a:extLst>
          </p:cNvPr>
          <p:cNvPicPr>
            <a:picLocks noChangeAspect="1"/>
          </p:cNvPicPr>
          <p:nvPr userDrawn="1"/>
        </p:nvPicPr>
        <p:blipFill>
          <a:blip r:embed="rId4"/>
          <a:stretch>
            <a:fillRect/>
          </a:stretch>
        </p:blipFill>
        <p:spPr>
          <a:xfrm>
            <a:off x="3655817" y="4317101"/>
            <a:ext cx="1190436" cy="317901"/>
          </a:xfrm>
          <a:prstGeom prst="rect">
            <a:avLst/>
          </a:prstGeom>
        </p:spPr>
      </p:pic>
    </p:spTree>
    <p:extLst>
      <p:ext uri="{BB962C8B-B14F-4D97-AF65-F5344CB8AC3E}">
        <p14:creationId xmlns:p14="http://schemas.microsoft.com/office/powerpoint/2010/main" val="2553619627"/>
      </p:ext>
    </p:extLst>
  </p:cSld>
  <p:clrMap bg1="lt1" tx1="dk1" bg2="lt2" tx2="dk2" accent1="accent1" accent2="accent2" accent3="accent3" accent4="accent4" accent5="accent5" accent6="accent6" hlink="hlink" folHlink="folHlink"/>
  <p:sldLayoutIdLst>
    <p:sldLayoutId id="2147483690" r:id="rId1"/>
    <p:sldLayoutId id="2147483711" r:id="rId2"/>
  </p:sldLayoutIdLst>
  <p:txStyles>
    <p:titleStyle>
      <a:lvl1pPr algn="l" defTabSz="914400" rtl="0" eaLnBrk="1" latinLnBrk="0" hangingPunct="1">
        <a:lnSpc>
          <a:spcPct val="90000"/>
        </a:lnSpc>
        <a:spcBef>
          <a:spcPct val="0"/>
        </a:spcBef>
        <a:buNone/>
        <a:defRPr sz="2400" kern="1200" cap="all"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8F3CF"/>
        </a:solidFill>
        <a:effectLst/>
      </p:bgPr>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AACC0677-E3A7-2044-AEEB-C79E1DBF6901}"/>
              </a:ext>
            </a:extLst>
          </p:cNvPr>
          <p:cNvSpPr>
            <a:spLocks noGrp="1"/>
          </p:cNvSpPr>
          <p:nvPr>
            <p:ph type="title"/>
          </p:nvPr>
        </p:nvSpPr>
        <p:spPr>
          <a:xfrm>
            <a:off x="4308258" y="447040"/>
            <a:ext cx="4351110" cy="906436"/>
          </a:xfrm>
          <a:prstGeom prst="rect">
            <a:avLst/>
          </a:prstGeom>
        </p:spPr>
        <p:txBody>
          <a:bodyPr vert="horz" lIns="91440" tIns="45720" rIns="91440" bIns="45720" rtlCol="0" anchor="t" anchorCtr="0">
            <a:normAutofit/>
          </a:bodyPr>
          <a:lstStyle/>
          <a:p>
            <a:r>
              <a:rPr lang="en-US" dirty="0"/>
              <a:t>CLICK TO ADD TITLE</a:t>
            </a:r>
          </a:p>
        </p:txBody>
      </p:sp>
      <p:sp>
        <p:nvSpPr>
          <p:cNvPr id="8" name="Text Placeholder 2">
            <a:extLst>
              <a:ext uri="{FF2B5EF4-FFF2-40B4-BE49-F238E27FC236}">
                <a16:creationId xmlns:a16="http://schemas.microsoft.com/office/drawing/2014/main" id="{99DA59A2-E5EC-294F-ABA1-A705F424C721}"/>
              </a:ext>
            </a:extLst>
          </p:cNvPr>
          <p:cNvSpPr>
            <a:spLocks noGrp="1"/>
          </p:cNvSpPr>
          <p:nvPr>
            <p:ph type="body" idx="1"/>
          </p:nvPr>
        </p:nvSpPr>
        <p:spPr>
          <a:xfrm>
            <a:off x="4308258" y="1455076"/>
            <a:ext cx="4579642" cy="2916980"/>
          </a:xfrm>
          <a:prstGeom prst="rect">
            <a:avLst/>
          </a:prstGeom>
        </p:spPr>
        <p:txBody>
          <a:bodyPr vert="horz" lIns="91440" tIns="45720" rIns="91440" bIns="45720" rtlCol="0">
            <a:normAutofit/>
          </a:bodyPr>
          <a:lstStyle/>
          <a:p>
            <a:pPr lvl="0"/>
            <a:endParaRPr lang="en-US" dirty="0"/>
          </a:p>
        </p:txBody>
      </p:sp>
      <p:sp>
        <p:nvSpPr>
          <p:cNvPr id="9" name="Freeform 8">
            <a:extLst>
              <a:ext uri="{FF2B5EF4-FFF2-40B4-BE49-F238E27FC236}">
                <a16:creationId xmlns:a16="http://schemas.microsoft.com/office/drawing/2014/main" id="{7392D509-A93A-E743-8DC3-73EE2C8359D9}"/>
              </a:ext>
            </a:extLst>
          </p:cNvPr>
          <p:cNvSpPr/>
          <p:nvPr userDrawn="1"/>
        </p:nvSpPr>
        <p:spPr>
          <a:xfrm rot="10800000">
            <a:off x="8680371" y="359701"/>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tx1"/>
          </a:solidFill>
          <a:ln w="12700" cap="flat">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5C382899-8686-C142-9097-6B99CFA2D596}"/>
              </a:ext>
            </a:extLst>
          </p:cNvPr>
          <p:cNvSpPr/>
          <p:nvPr userDrawn="1"/>
        </p:nvSpPr>
        <p:spPr>
          <a:xfrm>
            <a:off x="4308258" y="4372056"/>
            <a:ext cx="227358" cy="382293"/>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8A4BE14C-43A8-C94F-99D1-DAD713B564ED}"/>
              </a:ext>
            </a:extLst>
          </p:cNvPr>
          <p:cNvCxnSpPr>
            <a:cxnSpLocks/>
          </p:cNvCxnSpPr>
          <p:nvPr userDrawn="1"/>
        </p:nvCxnSpPr>
        <p:spPr>
          <a:xfrm>
            <a:off x="4295573" y="4840701"/>
            <a:ext cx="45923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lide Number Placeholder 5">
            <a:extLst>
              <a:ext uri="{FF2B5EF4-FFF2-40B4-BE49-F238E27FC236}">
                <a16:creationId xmlns:a16="http://schemas.microsoft.com/office/drawing/2014/main" id="{7D956F43-EDC1-0947-BAA8-A48C332A5E07}"/>
              </a:ext>
            </a:extLst>
          </p:cNvPr>
          <p:cNvSpPr>
            <a:spLocks noGrp="1"/>
          </p:cNvSpPr>
          <p:nvPr>
            <p:ph type="sldNum" sz="quarter" idx="4"/>
          </p:nvPr>
        </p:nvSpPr>
        <p:spPr>
          <a:xfrm>
            <a:off x="8638297" y="4869656"/>
            <a:ext cx="360040" cy="273844"/>
          </a:xfrm>
          <a:prstGeom prst="rect">
            <a:avLst/>
          </a:prstGeom>
        </p:spPr>
        <p:txBody>
          <a:bodyPr vert="horz" lIns="91440" tIns="45720" rIns="91440" bIns="45720" rtlCol="0" anchor="ctr"/>
          <a:lstStyle>
            <a:lvl1pPr algn="r">
              <a:defRPr sz="800">
                <a:solidFill>
                  <a:schemeClr val="tx1"/>
                </a:solidFill>
              </a:defRPr>
            </a:lvl1pPr>
          </a:lstStyle>
          <a:p>
            <a:fld id="{58687779-E69B-7343-8F6F-422D6150DAE5}" type="slidenum">
              <a:rPr lang="en-US" smtClean="0"/>
              <a:pPr/>
              <a:t>‹#›</a:t>
            </a:fld>
            <a:endParaRPr lang="en-US" dirty="0"/>
          </a:p>
        </p:txBody>
      </p:sp>
      <p:pic>
        <p:nvPicPr>
          <p:cNvPr id="14" name="Picture 13">
            <a:extLst>
              <a:ext uri="{FF2B5EF4-FFF2-40B4-BE49-F238E27FC236}">
                <a16:creationId xmlns:a16="http://schemas.microsoft.com/office/drawing/2014/main" id="{BC1ADC1F-D24B-6D42-831D-61934902D85F}"/>
              </a:ext>
            </a:extLst>
          </p:cNvPr>
          <p:cNvPicPr>
            <a:picLocks noChangeAspect="1"/>
          </p:cNvPicPr>
          <p:nvPr userDrawn="1"/>
        </p:nvPicPr>
        <p:blipFill>
          <a:blip r:embed="rId4"/>
          <a:stretch>
            <a:fillRect/>
          </a:stretch>
        </p:blipFill>
        <p:spPr>
          <a:xfrm>
            <a:off x="7697464" y="4411041"/>
            <a:ext cx="1190436" cy="317901"/>
          </a:xfrm>
          <a:prstGeom prst="rect">
            <a:avLst/>
          </a:prstGeom>
        </p:spPr>
      </p:pic>
    </p:spTree>
    <p:extLst>
      <p:ext uri="{BB962C8B-B14F-4D97-AF65-F5344CB8AC3E}">
        <p14:creationId xmlns:p14="http://schemas.microsoft.com/office/powerpoint/2010/main" val="3218217287"/>
      </p:ext>
    </p:extLst>
  </p:cSld>
  <p:clrMap bg1="lt1" tx1="dk1" bg2="lt2" tx2="dk2" accent1="accent1" accent2="accent2" accent3="accent3" accent4="accent4" accent5="accent5" accent6="accent6" hlink="hlink" folHlink="folHlink"/>
  <p:sldLayoutIdLst>
    <p:sldLayoutId id="2147483692" r:id="rId1"/>
    <p:sldLayoutId id="2147483712" r:id="rId2"/>
  </p:sldLayoutIdLst>
  <p:txStyles>
    <p:titleStyle>
      <a:lvl1pPr algn="l" defTabSz="914400" rtl="0" eaLnBrk="1" latinLnBrk="0" hangingPunct="1">
        <a:lnSpc>
          <a:spcPct val="90000"/>
        </a:lnSpc>
        <a:spcBef>
          <a:spcPct val="0"/>
        </a:spcBef>
        <a:buNone/>
        <a:defRPr sz="2400" kern="1200" cap="all"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s://pixabay.com/en/kermit-cup-drink-coffee-break-1899259/" TargetMode="External"/><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3" Type="http://schemas.openxmlformats.org/officeDocument/2006/relationships/hyperlink" Target="https://forms.office.com/r/cVyCAZYMB1"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33.jp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4.xml"/><Relationship Id="rId1" Type="http://schemas.openxmlformats.org/officeDocument/2006/relationships/video" Target="https://www.youtube.com/embed/mdVWbuffdNY?feature=oembed"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2432F80-B94A-1996-4CE7-7BEDBD323F17}"/>
              </a:ext>
            </a:extLst>
          </p:cNvPr>
          <p:cNvSpPr>
            <a:spLocks noGrp="1"/>
          </p:cNvSpPr>
          <p:nvPr>
            <p:ph type="body" idx="1"/>
          </p:nvPr>
        </p:nvSpPr>
        <p:spPr/>
        <p:txBody>
          <a:bodyPr/>
          <a:lstStyle/>
          <a:p>
            <a:r>
              <a:rPr lang="en-US" dirty="0"/>
              <a:t>Dr Rachel Keighley</a:t>
            </a:r>
          </a:p>
        </p:txBody>
      </p:sp>
      <p:sp>
        <p:nvSpPr>
          <p:cNvPr id="3" name="Title 2">
            <a:extLst>
              <a:ext uri="{FF2B5EF4-FFF2-40B4-BE49-F238E27FC236}">
                <a16:creationId xmlns:a16="http://schemas.microsoft.com/office/drawing/2014/main" id="{3F715174-99B6-275C-53E7-5B9DB30A6140}"/>
              </a:ext>
            </a:extLst>
          </p:cNvPr>
          <p:cNvSpPr>
            <a:spLocks noGrp="1"/>
          </p:cNvSpPr>
          <p:nvPr>
            <p:ph type="title"/>
          </p:nvPr>
        </p:nvSpPr>
        <p:spPr/>
        <p:txBody>
          <a:bodyPr/>
          <a:lstStyle/>
          <a:p>
            <a:r>
              <a:rPr lang="en-US" dirty="0"/>
              <a:t>Designing a survey</a:t>
            </a:r>
          </a:p>
        </p:txBody>
      </p:sp>
    </p:spTree>
    <p:extLst>
      <p:ext uri="{BB962C8B-B14F-4D97-AF65-F5344CB8AC3E}">
        <p14:creationId xmlns:p14="http://schemas.microsoft.com/office/powerpoint/2010/main" val="478792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259AD-3977-CF70-6172-201A2D15F053}"/>
              </a:ext>
            </a:extLst>
          </p:cNvPr>
          <p:cNvSpPr>
            <a:spLocks noGrp="1"/>
          </p:cNvSpPr>
          <p:nvPr>
            <p:ph type="title"/>
          </p:nvPr>
        </p:nvSpPr>
        <p:spPr>
          <a:xfrm>
            <a:off x="264160" y="355600"/>
            <a:ext cx="8251190" cy="912813"/>
          </a:xfrm>
        </p:spPr>
        <p:txBody>
          <a:bodyPr anchor="t">
            <a:normAutofit/>
          </a:bodyPr>
          <a:lstStyle/>
          <a:p>
            <a:r>
              <a:rPr lang="en-US" dirty="0">
                <a:solidFill>
                  <a:schemeClr val="tx1"/>
                </a:solidFill>
              </a:rPr>
              <a:t>Example questions – closed questions</a:t>
            </a:r>
          </a:p>
        </p:txBody>
      </p:sp>
      <p:sp>
        <p:nvSpPr>
          <p:cNvPr id="3" name="Content Placeholder 2">
            <a:extLst>
              <a:ext uri="{FF2B5EF4-FFF2-40B4-BE49-F238E27FC236}">
                <a16:creationId xmlns:a16="http://schemas.microsoft.com/office/drawing/2014/main" id="{FFCB8A02-6CBA-0F60-D88E-4B5098DE265F}"/>
              </a:ext>
            </a:extLst>
          </p:cNvPr>
          <p:cNvSpPr>
            <a:spLocks noGrp="1"/>
          </p:cNvSpPr>
          <p:nvPr>
            <p:ph sz="half" idx="1"/>
          </p:nvPr>
        </p:nvSpPr>
        <p:spPr>
          <a:xfrm>
            <a:off x="264160" y="1370013"/>
            <a:ext cx="4231640" cy="2917507"/>
          </a:xfrm>
        </p:spPr>
        <p:txBody>
          <a:bodyPr>
            <a:normAutofit/>
          </a:bodyPr>
          <a:lstStyle/>
          <a:p>
            <a:r>
              <a:rPr lang="en-US" b="1" dirty="0">
                <a:solidFill>
                  <a:schemeClr val="tx1"/>
                </a:solidFill>
              </a:rPr>
              <a:t>Do you like dogs?</a:t>
            </a:r>
          </a:p>
          <a:p>
            <a:pPr lvl="1"/>
            <a:r>
              <a:rPr lang="en-US" sz="2800" dirty="0">
                <a:solidFill>
                  <a:schemeClr val="tx1"/>
                </a:solidFill>
              </a:rPr>
              <a:t>Yes</a:t>
            </a:r>
          </a:p>
          <a:p>
            <a:pPr lvl="1"/>
            <a:r>
              <a:rPr lang="en-US" sz="2800" dirty="0">
                <a:solidFill>
                  <a:schemeClr val="tx1"/>
                </a:solidFill>
              </a:rPr>
              <a:t>No</a:t>
            </a:r>
          </a:p>
        </p:txBody>
      </p:sp>
      <p:pic>
        <p:nvPicPr>
          <p:cNvPr id="5" name="Picture 4" descr="A dog sitting in a dog bed&#10;&#10;Description automatically generated with medium confidence">
            <a:extLst>
              <a:ext uri="{FF2B5EF4-FFF2-40B4-BE49-F238E27FC236}">
                <a16:creationId xmlns:a16="http://schemas.microsoft.com/office/drawing/2014/main" id="{AB0A4DE2-16AA-1570-0BCA-39D0DD9566DB}"/>
              </a:ext>
            </a:extLst>
          </p:cNvPr>
          <p:cNvPicPr>
            <a:picLocks noChangeAspect="1"/>
          </p:cNvPicPr>
          <p:nvPr/>
        </p:nvPicPr>
        <p:blipFill>
          <a:blip r:embed="rId3"/>
          <a:stretch>
            <a:fillRect/>
          </a:stretch>
        </p:blipFill>
        <p:spPr>
          <a:xfrm>
            <a:off x="4572000" y="903889"/>
            <a:ext cx="2981986" cy="3793535"/>
          </a:xfrm>
          <a:prstGeom prst="rect">
            <a:avLst/>
          </a:prstGeom>
          <a:noFill/>
        </p:spPr>
      </p:pic>
    </p:spTree>
    <p:extLst>
      <p:ext uri="{BB962C8B-B14F-4D97-AF65-F5344CB8AC3E}">
        <p14:creationId xmlns:p14="http://schemas.microsoft.com/office/powerpoint/2010/main" val="36077670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259AD-3977-CF70-6172-201A2D15F053}"/>
              </a:ext>
            </a:extLst>
          </p:cNvPr>
          <p:cNvSpPr>
            <a:spLocks noGrp="1"/>
          </p:cNvSpPr>
          <p:nvPr>
            <p:ph type="title"/>
          </p:nvPr>
        </p:nvSpPr>
        <p:spPr>
          <a:xfrm>
            <a:off x="264160" y="355600"/>
            <a:ext cx="8251190" cy="912813"/>
          </a:xfrm>
        </p:spPr>
        <p:txBody>
          <a:bodyPr anchor="t">
            <a:normAutofit/>
          </a:bodyPr>
          <a:lstStyle/>
          <a:p>
            <a:r>
              <a:rPr lang="en-US" dirty="0">
                <a:solidFill>
                  <a:schemeClr val="tx1"/>
                </a:solidFill>
              </a:rPr>
              <a:t>Example questions – single response </a:t>
            </a:r>
          </a:p>
        </p:txBody>
      </p:sp>
      <p:sp>
        <p:nvSpPr>
          <p:cNvPr id="3" name="Content Placeholder 2">
            <a:extLst>
              <a:ext uri="{FF2B5EF4-FFF2-40B4-BE49-F238E27FC236}">
                <a16:creationId xmlns:a16="http://schemas.microsoft.com/office/drawing/2014/main" id="{FFCB8A02-6CBA-0F60-D88E-4B5098DE265F}"/>
              </a:ext>
            </a:extLst>
          </p:cNvPr>
          <p:cNvSpPr>
            <a:spLocks noGrp="1"/>
          </p:cNvSpPr>
          <p:nvPr>
            <p:ph sz="half" idx="1"/>
          </p:nvPr>
        </p:nvSpPr>
        <p:spPr>
          <a:xfrm>
            <a:off x="264159" y="1370013"/>
            <a:ext cx="7334819" cy="2917507"/>
          </a:xfrm>
        </p:spPr>
        <p:txBody>
          <a:bodyPr>
            <a:normAutofit/>
          </a:bodyPr>
          <a:lstStyle/>
          <a:p>
            <a:r>
              <a:rPr lang="en-US" b="1" dirty="0">
                <a:solidFill>
                  <a:schemeClr val="tx1"/>
                </a:solidFill>
              </a:rPr>
              <a:t>What is your </a:t>
            </a:r>
            <a:r>
              <a:rPr lang="en-US" b="1" dirty="0" err="1">
                <a:solidFill>
                  <a:schemeClr val="tx1"/>
                </a:solidFill>
              </a:rPr>
              <a:t>favourite</a:t>
            </a:r>
            <a:r>
              <a:rPr lang="en-US" b="1" dirty="0">
                <a:solidFill>
                  <a:schemeClr val="tx1"/>
                </a:solidFill>
              </a:rPr>
              <a:t> season?</a:t>
            </a:r>
          </a:p>
          <a:p>
            <a:pPr lvl="1"/>
            <a:r>
              <a:rPr lang="en-US" sz="2800" dirty="0">
                <a:solidFill>
                  <a:schemeClr val="tx1"/>
                </a:solidFill>
              </a:rPr>
              <a:t>Spring</a:t>
            </a:r>
          </a:p>
          <a:p>
            <a:pPr lvl="1"/>
            <a:r>
              <a:rPr lang="en-US" sz="2800" dirty="0">
                <a:solidFill>
                  <a:schemeClr val="tx1"/>
                </a:solidFill>
              </a:rPr>
              <a:t>Summer</a:t>
            </a:r>
          </a:p>
          <a:p>
            <a:pPr lvl="1"/>
            <a:r>
              <a:rPr lang="en-US" sz="2800" dirty="0">
                <a:solidFill>
                  <a:schemeClr val="tx1"/>
                </a:solidFill>
              </a:rPr>
              <a:t>Autumn</a:t>
            </a:r>
          </a:p>
          <a:p>
            <a:pPr lvl="1"/>
            <a:r>
              <a:rPr lang="en-US" sz="2800" dirty="0">
                <a:solidFill>
                  <a:schemeClr val="tx1"/>
                </a:solidFill>
              </a:rPr>
              <a:t>Winter</a:t>
            </a:r>
          </a:p>
        </p:txBody>
      </p:sp>
      <p:pic>
        <p:nvPicPr>
          <p:cNvPr id="1026" name="Picture 2" descr="Four Seasons PowerPoint Template - PPT Slides | SketchBubble">
            <a:extLst>
              <a:ext uri="{FF2B5EF4-FFF2-40B4-BE49-F238E27FC236}">
                <a16:creationId xmlns:a16="http://schemas.microsoft.com/office/drawing/2014/main" id="{17BC85C3-B359-7068-695C-D71D15AF503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56" t="13078" r="2951" b="3550"/>
          <a:stretch/>
        </p:blipFill>
        <p:spPr bwMode="auto">
          <a:xfrm>
            <a:off x="2764220" y="1802743"/>
            <a:ext cx="4235668" cy="2823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6543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9AE9A-20F6-E243-5105-3993CFF0FD02}"/>
              </a:ext>
            </a:extLst>
          </p:cNvPr>
          <p:cNvSpPr>
            <a:spLocks noGrp="1"/>
          </p:cNvSpPr>
          <p:nvPr>
            <p:ph type="title"/>
          </p:nvPr>
        </p:nvSpPr>
        <p:spPr/>
        <p:txBody>
          <a:bodyPr/>
          <a:lstStyle/>
          <a:p>
            <a:r>
              <a:rPr lang="en-US" dirty="0">
                <a:solidFill>
                  <a:schemeClr val="tx1"/>
                </a:solidFill>
              </a:rPr>
              <a:t>Example questions – multi-response</a:t>
            </a:r>
            <a:endParaRPr lang="en-US" dirty="0"/>
          </a:p>
        </p:txBody>
      </p:sp>
      <p:sp>
        <p:nvSpPr>
          <p:cNvPr id="3" name="Content Placeholder 2">
            <a:extLst>
              <a:ext uri="{FF2B5EF4-FFF2-40B4-BE49-F238E27FC236}">
                <a16:creationId xmlns:a16="http://schemas.microsoft.com/office/drawing/2014/main" id="{5B2F900D-77FB-0B10-5240-812CDBC635AC}"/>
              </a:ext>
            </a:extLst>
          </p:cNvPr>
          <p:cNvSpPr>
            <a:spLocks noGrp="1"/>
          </p:cNvSpPr>
          <p:nvPr>
            <p:ph sz="half" idx="1"/>
          </p:nvPr>
        </p:nvSpPr>
        <p:spPr>
          <a:xfrm>
            <a:off x="264159" y="1370013"/>
            <a:ext cx="8165137" cy="2917507"/>
          </a:xfrm>
        </p:spPr>
        <p:txBody>
          <a:bodyPr/>
          <a:lstStyle/>
          <a:p>
            <a:r>
              <a:rPr lang="en-US" dirty="0">
                <a:solidFill>
                  <a:schemeClr val="tx1"/>
                </a:solidFill>
              </a:rPr>
              <a:t>Which of these ice cream </a:t>
            </a:r>
            <a:r>
              <a:rPr lang="en-US" dirty="0" err="1">
                <a:solidFill>
                  <a:schemeClr val="tx1"/>
                </a:solidFill>
              </a:rPr>
              <a:t>flavours</a:t>
            </a:r>
            <a:r>
              <a:rPr lang="en-US" dirty="0">
                <a:solidFill>
                  <a:schemeClr val="tx1"/>
                </a:solidFill>
              </a:rPr>
              <a:t> do you like?</a:t>
            </a:r>
          </a:p>
          <a:p>
            <a:pPr lvl="1"/>
            <a:r>
              <a:rPr lang="en-US" dirty="0">
                <a:solidFill>
                  <a:schemeClr val="tx1"/>
                </a:solidFill>
              </a:rPr>
              <a:t>Strawberry</a:t>
            </a:r>
          </a:p>
          <a:p>
            <a:pPr lvl="1"/>
            <a:r>
              <a:rPr lang="en-US" dirty="0">
                <a:solidFill>
                  <a:schemeClr val="tx1"/>
                </a:solidFill>
              </a:rPr>
              <a:t>Coconut</a:t>
            </a:r>
          </a:p>
          <a:p>
            <a:pPr lvl="1"/>
            <a:r>
              <a:rPr lang="en-US" dirty="0">
                <a:solidFill>
                  <a:schemeClr val="tx1"/>
                </a:solidFill>
              </a:rPr>
              <a:t>Chocolate</a:t>
            </a:r>
          </a:p>
          <a:p>
            <a:pPr lvl="1"/>
            <a:r>
              <a:rPr lang="en-US" dirty="0">
                <a:solidFill>
                  <a:schemeClr val="tx1"/>
                </a:solidFill>
              </a:rPr>
              <a:t>Mango</a:t>
            </a:r>
          </a:p>
          <a:p>
            <a:pPr lvl="1"/>
            <a:r>
              <a:rPr lang="en-US" dirty="0">
                <a:solidFill>
                  <a:schemeClr val="tx1"/>
                </a:solidFill>
              </a:rPr>
              <a:t>Rum and Raisin</a:t>
            </a:r>
          </a:p>
          <a:p>
            <a:pPr lvl="1"/>
            <a:r>
              <a:rPr lang="en-US" dirty="0">
                <a:solidFill>
                  <a:schemeClr val="tx1"/>
                </a:solidFill>
              </a:rPr>
              <a:t>Peanut butter</a:t>
            </a:r>
          </a:p>
        </p:txBody>
      </p:sp>
      <p:pic>
        <p:nvPicPr>
          <p:cNvPr id="6" name="Picture 5" descr="Vanilla, mint, and chocolate flavor scoops of ice cream in cones">
            <a:extLst>
              <a:ext uri="{FF2B5EF4-FFF2-40B4-BE49-F238E27FC236}">
                <a16:creationId xmlns:a16="http://schemas.microsoft.com/office/drawing/2014/main" id="{72483F2E-82AF-03F6-96A8-5403FFFA4B40}"/>
              </a:ext>
            </a:extLst>
          </p:cNvPr>
          <p:cNvPicPr>
            <a:picLocks noChangeAspect="1"/>
          </p:cNvPicPr>
          <p:nvPr/>
        </p:nvPicPr>
        <p:blipFill>
          <a:blip r:embed="rId3"/>
          <a:stretch>
            <a:fillRect/>
          </a:stretch>
        </p:blipFill>
        <p:spPr>
          <a:xfrm>
            <a:off x="3673038" y="1862696"/>
            <a:ext cx="3789636" cy="2526424"/>
          </a:xfrm>
          <a:prstGeom prst="rect">
            <a:avLst/>
          </a:prstGeom>
        </p:spPr>
      </p:pic>
    </p:spTree>
    <p:extLst>
      <p:ext uri="{BB962C8B-B14F-4D97-AF65-F5344CB8AC3E}">
        <p14:creationId xmlns:p14="http://schemas.microsoft.com/office/powerpoint/2010/main" val="909998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9AE9A-20F6-E243-5105-3993CFF0FD02}"/>
              </a:ext>
            </a:extLst>
          </p:cNvPr>
          <p:cNvSpPr>
            <a:spLocks noGrp="1"/>
          </p:cNvSpPr>
          <p:nvPr>
            <p:ph type="title"/>
          </p:nvPr>
        </p:nvSpPr>
        <p:spPr/>
        <p:txBody>
          <a:bodyPr/>
          <a:lstStyle/>
          <a:p>
            <a:r>
              <a:rPr lang="en-US" dirty="0">
                <a:solidFill>
                  <a:schemeClr val="tx1"/>
                </a:solidFill>
              </a:rPr>
              <a:t>Example questions – open questions</a:t>
            </a:r>
            <a:endParaRPr lang="en-US" dirty="0"/>
          </a:p>
        </p:txBody>
      </p:sp>
      <p:sp>
        <p:nvSpPr>
          <p:cNvPr id="3" name="Content Placeholder 2">
            <a:extLst>
              <a:ext uri="{FF2B5EF4-FFF2-40B4-BE49-F238E27FC236}">
                <a16:creationId xmlns:a16="http://schemas.microsoft.com/office/drawing/2014/main" id="{5B2F900D-77FB-0B10-5240-812CDBC635AC}"/>
              </a:ext>
            </a:extLst>
          </p:cNvPr>
          <p:cNvSpPr>
            <a:spLocks noGrp="1"/>
          </p:cNvSpPr>
          <p:nvPr>
            <p:ph sz="half" idx="1"/>
          </p:nvPr>
        </p:nvSpPr>
        <p:spPr>
          <a:xfrm>
            <a:off x="264159" y="1370013"/>
            <a:ext cx="8165137" cy="2917507"/>
          </a:xfrm>
        </p:spPr>
        <p:txBody>
          <a:bodyPr/>
          <a:lstStyle/>
          <a:p>
            <a:r>
              <a:rPr lang="en-US" dirty="0">
                <a:solidFill>
                  <a:schemeClr val="tx1"/>
                </a:solidFill>
              </a:rPr>
              <a:t>Tell me about your </a:t>
            </a:r>
            <a:r>
              <a:rPr lang="en-US" dirty="0" err="1">
                <a:solidFill>
                  <a:schemeClr val="tx1"/>
                </a:solidFill>
              </a:rPr>
              <a:t>favourite</a:t>
            </a:r>
            <a:r>
              <a:rPr lang="en-US" dirty="0">
                <a:solidFill>
                  <a:schemeClr val="tx1"/>
                </a:solidFill>
              </a:rPr>
              <a:t> day out?</a:t>
            </a:r>
          </a:p>
        </p:txBody>
      </p:sp>
      <p:sp>
        <p:nvSpPr>
          <p:cNvPr id="4" name="TextBox 3">
            <a:extLst>
              <a:ext uri="{FF2B5EF4-FFF2-40B4-BE49-F238E27FC236}">
                <a16:creationId xmlns:a16="http://schemas.microsoft.com/office/drawing/2014/main" id="{2FE8E0D8-20EA-C5A6-8D03-7473E5B9EA90}"/>
              </a:ext>
            </a:extLst>
          </p:cNvPr>
          <p:cNvSpPr txBox="1"/>
          <p:nvPr/>
        </p:nvSpPr>
        <p:spPr>
          <a:xfrm>
            <a:off x="1345324" y="2123090"/>
            <a:ext cx="6138041" cy="1849821"/>
          </a:xfrm>
          <a:prstGeom prst="rect">
            <a:avLst/>
          </a:prstGeom>
          <a:ln w="76200"/>
        </p:spPr>
        <p:style>
          <a:lnRef idx="2">
            <a:schemeClr val="accent4"/>
          </a:lnRef>
          <a:fillRef idx="1">
            <a:schemeClr val="lt1"/>
          </a:fillRef>
          <a:effectRef idx="0">
            <a:schemeClr val="accent4"/>
          </a:effectRef>
          <a:fontRef idx="minor">
            <a:schemeClr val="dk1"/>
          </a:fontRef>
        </p:style>
        <p:txBody>
          <a:bodyPr wrap="square" rtlCol="0">
            <a:spAutoFit/>
          </a:bodyPr>
          <a:lstStyle/>
          <a:p>
            <a:endParaRPr lang="en-US" dirty="0"/>
          </a:p>
        </p:txBody>
      </p:sp>
    </p:spTree>
    <p:extLst>
      <p:ext uri="{BB962C8B-B14F-4D97-AF65-F5344CB8AC3E}">
        <p14:creationId xmlns:p14="http://schemas.microsoft.com/office/powerpoint/2010/main" val="12259186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9AE9A-20F6-E243-5105-3993CFF0FD02}"/>
              </a:ext>
            </a:extLst>
          </p:cNvPr>
          <p:cNvSpPr>
            <a:spLocks noGrp="1"/>
          </p:cNvSpPr>
          <p:nvPr>
            <p:ph type="title"/>
          </p:nvPr>
        </p:nvSpPr>
        <p:spPr/>
        <p:txBody>
          <a:bodyPr/>
          <a:lstStyle/>
          <a:p>
            <a:r>
              <a:rPr lang="en-US" dirty="0">
                <a:solidFill>
                  <a:schemeClr val="tx1"/>
                </a:solidFill>
              </a:rPr>
              <a:t>Example questions – </a:t>
            </a:r>
            <a:r>
              <a:rPr lang="en-US" dirty="0" err="1">
                <a:solidFill>
                  <a:schemeClr val="tx1"/>
                </a:solidFill>
              </a:rPr>
              <a:t>likert</a:t>
            </a:r>
            <a:r>
              <a:rPr lang="en-US" dirty="0">
                <a:solidFill>
                  <a:schemeClr val="tx1"/>
                </a:solidFill>
              </a:rPr>
              <a:t> scale</a:t>
            </a:r>
            <a:endParaRPr lang="en-US" dirty="0"/>
          </a:p>
        </p:txBody>
      </p:sp>
      <p:sp>
        <p:nvSpPr>
          <p:cNvPr id="3" name="Content Placeholder 2">
            <a:extLst>
              <a:ext uri="{FF2B5EF4-FFF2-40B4-BE49-F238E27FC236}">
                <a16:creationId xmlns:a16="http://schemas.microsoft.com/office/drawing/2014/main" id="{5B2F900D-77FB-0B10-5240-812CDBC635AC}"/>
              </a:ext>
            </a:extLst>
          </p:cNvPr>
          <p:cNvSpPr>
            <a:spLocks noGrp="1"/>
          </p:cNvSpPr>
          <p:nvPr>
            <p:ph sz="half" idx="1"/>
          </p:nvPr>
        </p:nvSpPr>
        <p:spPr>
          <a:xfrm>
            <a:off x="264160" y="812006"/>
            <a:ext cx="8165137" cy="2917507"/>
          </a:xfrm>
        </p:spPr>
        <p:txBody>
          <a:bodyPr/>
          <a:lstStyle/>
          <a:p>
            <a:r>
              <a:rPr lang="en-US" dirty="0">
                <a:solidFill>
                  <a:schemeClr val="tx1"/>
                </a:solidFill>
              </a:rPr>
              <a:t>Rate your level of agreement with the statement ‘Chocolate ice cream is delicious’</a:t>
            </a:r>
          </a:p>
        </p:txBody>
      </p:sp>
      <p:pic>
        <p:nvPicPr>
          <p:cNvPr id="2050" name="Picture 2" descr="How To Use Likert Scale in Online Surveys | Ultimate Guide with Examples">
            <a:extLst>
              <a:ext uri="{FF2B5EF4-FFF2-40B4-BE49-F238E27FC236}">
                <a16:creationId xmlns:a16="http://schemas.microsoft.com/office/drawing/2014/main" id="{6A95D83A-83DF-A1FE-EF55-9AA44561D9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484" t="32395" r="14941" b="29028"/>
          <a:stretch/>
        </p:blipFill>
        <p:spPr bwMode="auto">
          <a:xfrm>
            <a:off x="1324302" y="1713186"/>
            <a:ext cx="6453353" cy="188135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628999A-18FB-AB09-1769-33C5EBDCB94A}"/>
              </a:ext>
            </a:extLst>
          </p:cNvPr>
          <p:cNvSpPr txBox="1"/>
          <p:nvPr/>
        </p:nvSpPr>
        <p:spPr>
          <a:xfrm>
            <a:off x="1724400" y="3594538"/>
            <a:ext cx="1313793" cy="507831"/>
          </a:xfrm>
          <a:prstGeom prst="rect">
            <a:avLst/>
          </a:prstGeom>
          <a:noFill/>
        </p:spPr>
        <p:txBody>
          <a:bodyPr wrap="square" rtlCol="0">
            <a:spAutoFit/>
          </a:bodyPr>
          <a:lstStyle/>
          <a:p>
            <a:r>
              <a:rPr lang="en-US" dirty="0"/>
              <a:t>Strongly</a:t>
            </a:r>
          </a:p>
          <a:p>
            <a:r>
              <a:rPr lang="en-US" dirty="0"/>
              <a:t>disagree</a:t>
            </a:r>
          </a:p>
        </p:txBody>
      </p:sp>
      <p:sp>
        <p:nvSpPr>
          <p:cNvPr id="8" name="TextBox 7">
            <a:extLst>
              <a:ext uri="{FF2B5EF4-FFF2-40B4-BE49-F238E27FC236}">
                <a16:creationId xmlns:a16="http://schemas.microsoft.com/office/drawing/2014/main" id="{160B5BAD-43BC-0129-8196-611AD479E567}"/>
              </a:ext>
            </a:extLst>
          </p:cNvPr>
          <p:cNvSpPr txBox="1"/>
          <p:nvPr/>
        </p:nvSpPr>
        <p:spPr>
          <a:xfrm>
            <a:off x="3023833" y="3624410"/>
            <a:ext cx="1313793" cy="300082"/>
          </a:xfrm>
          <a:prstGeom prst="rect">
            <a:avLst/>
          </a:prstGeom>
          <a:noFill/>
        </p:spPr>
        <p:txBody>
          <a:bodyPr wrap="square" rtlCol="0">
            <a:spAutoFit/>
          </a:bodyPr>
          <a:lstStyle/>
          <a:p>
            <a:r>
              <a:rPr lang="en-US" dirty="0"/>
              <a:t>Disagree</a:t>
            </a:r>
          </a:p>
        </p:txBody>
      </p:sp>
      <p:sp>
        <p:nvSpPr>
          <p:cNvPr id="9" name="TextBox 8">
            <a:extLst>
              <a:ext uri="{FF2B5EF4-FFF2-40B4-BE49-F238E27FC236}">
                <a16:creationId xmlns:a16="http://schemas.microsoft.com/office/drawing/2014/main" id="{7D41D4DB-712F-C16E-0E7B-CE7E57282CCE}"/>
              </a:ext>
            </a:extLst>
          </p:cNvPr>
          <p:cNvSpPr txBox="1"/>
          <p:nvPr/>
        </p:nvSpPr>
        <p:spPr>
          <a:xfrm>
            <a:off x="4183117" y="3594538"/>
            <a:ext cx="1313793" cy="300082"/>
          </a:xfrm>
          <a:prstGeom prst="rect">
            <a:avLst/>
          </a:prstGeom>
          <a:noFill/>
        </p:spPr>
        <p:txBody>
          <a:bodyPr wrap="square" rtlCol="0">
            <a:spAutoFit/>
          </a:bodyPr>
          <a:lstStyle/>
          <a:p>
            <a:r>
              <a:rPr lang="en-US" dirty="0"/>
              <a:t>Neutral</a:t>
            </a:r>
          </a:p>
        </p:txBody>
      </p:sp>
      <p:sp>
        <p:nvSpPr>
          <p:cNvPr id="10" name="TextBox 9">
            <a:extLst>
              <a:ext uri="{FF2B5EF4-FFF2-40B4-BE49-F238E27FC236}">
                <a16:creationId xmlns:a16="http://schemas.microsoft.com/office/drawing/2014/main" id="{F608D615-DA9C-694D-9FE8-33EB6188AB77}"/>
              </a:ext>
            </a:extLst>
          </p:cNvPr>
          <p:cNvSpPr txBox="1"/>
          <p:nvPr/>
        </p:nvSpPr>
        <p:spPr>
          <a:xfrm>
            <a:off x="5496910" y="3580969"/>
            <a:ext cx="1313793" cy="300082"/>
          </a:xfrm>
          <a:prstGeom prst="rect">
            <a:avLst/>
          </a:prstGeom>
          <a:noFill/>
        </p:spPr>
        <p:txBody>
          <a:bodyPr wrap="square" rtlCol="0">
            <a:spAutoFit/>
          </a:bodyPr>
          <a:lstStyle/>
          <a:p>
            <a:r>
              <a:rPr lang="en-US" dirty="0"/>
              <a:t>Agree</a:t>
            </a:r>
          </a:p>
        </p:txBody>
      </p:sp>
      <p:sp>
        <p:nvSpPr>
          <p:cNvPr id="11" name="TextBox 10">
            <a:extLst>
              <a:ext uri="{FF2B5EF4-FFF2-40B4-BE49-F238E27FC236}">
                <a16:creationId xmlns:a16="http://schemas.microsoft.com/office/drawing/2014/main" id="{40119BFB-3D5D-A39C-2C96-6613E42C217E}"/>
              </a:ext>
            </a:extLst>
          </p:cNvPr>
          <p:cNvSpPr txBox="1"/>
          <p:nvPr/>
        </p:nvSpPr>
        <p:spPr>
          <a:xfrm>
            <a:off x="6641834" y="3551367"/>
            <a:ext cx="1313793" cy="507831"/>
          </a:xfrm>
          <a:prstGeom prst="rect">
            <a:avLst/>
          </a:prstGeom>
          <a:noFill/>
        </p:spPr>
        <p:txBody>
          <a:bodyPr wrap="square" rtlCol="0">
            <a:spAutoFit/>
          </a:bodyPr>
          <a:lstStyle/>
          <a:p>
            <a:r>
              <a:rPr lang="en-US" dirty="0"/>
              <a:t>Strongly</a:t>
            </a:r>
          </a:p>
          <a:p>
            <a:r>
              <a:rPr lang="en-US" dirty="0"/>
              <a:t>agree</a:t>
            </a:r>
          </a:p>
        </p:txBody>
      </p:sp>
    </p:spTree>
    <p:extLst>
      <p:ext uri="{BB962C8B-B14F-4D97-AF65-F5344CB8AC3E}">
        <p14:creationId xmlns:p14="http://schemas.microsoft.com/office/powerpoint/2010/main" val="1938095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E3FA6-DD36-F73D-CCA2-3C35E12CA808}"/>
              </a:ext>
            </a:extLst>
          </p:cNvPr>
          <p:cNvSpPr>
            <a:spLocks noGrp="1"/>
          </p:cNvSpPr>
          <p:nvPr>
            <p:ph type="title"/>
          </p:nvPr>
        </p:nvSpPr>
        <p:spPr>
          <a:xfrm>
            <a:off x="630936" y="192024"/>
            <a:ext cx="7879842" cy="761238"/>
          </a:xfrm>
        </p:spPr>
        <p:txBody>
          <a:bodyPr anchor="b">
            <a:normAutofit/>
          </a:bodyPr>
          <a:lstStyle/>
          <a:p>
            <a:r>
              <a:rPr lang="en-US" dirty="0">
                <a:solidFill>
                  <a:schemeClr val="tx1"/>
                </a:solidFill>
              </a:rPr>
              <a:t>Sampling: who to ask?</a:t>
            </a:r>
          </a:p>
        </p:txBody>
      </p:sp>
      <p:graphicFrame>
        <p:nvGraphicFramePr>
          <p:cNvPr id="5" name="Content Placeholder 2">
            <a:extLst>
              <a:ext uri="{FF2B5EF4-FFF2-40B4-BE49-F238E27FC236}">
                <a16:creationId xmlns:a16="http://schemas.microsoft.com/office/drawing/2014/main" id="{C3E934A3-7A0E-313C-5ED3-0E05801CB2DF}"/>
              </a:ext>
            </a:extLst>
          </p:cNvPr>
          <p:cNvGraphicFramePr>
            <a:graphicFrameLocks noGrp="1"/>
          </p:cNvGraphicFramePr>
          <p:nvPr>
            <p:ph idx="1"/>
            <p:extLst>
              <p:ext uri="{D42A27DB-BD31-4B8C-83A1-F6EECF244321}">
                <p14:modId xmlns:p14="http://schemas.microsoft.com/office/powerpoint/2010/main" val="1470513603"/>
              </p:ext>
            </p:extLst>
          </p:nvPr>
        </p:nvGraphicFramePr>
        <p:xfrm>
          <a:off x="628650" y="1444700"/>
          <a:ext cx="7886700" cy="32681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800822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75132-A191-EA82-6499-488229177792}"/>
              </a:ext>
            </a:extLst>
          </p:cNvPr>
          <p:cNvSpPr>
            <a:spLocks noGrp="1"/>
          </p:cNvSpPr>
          <p:nvPr>
            <p:ph type="title"/>
          </p:nvPr>
        </p:nvSpPr>
        <p:spPr>
          <a:xfrm>
            <a:off x="264160" y="355600"/>
            <a:ext cx="8251190" cy="912813"/>
          </a:xfrm>
        </p:spPr>
        <p:txBody>
          <a:bodyPr anchor="t">
            <a:normAutofit/>
          </a:bodyPr>
          <a:lstStyle/>
          <a:p>
            <a:r>
              <a:rPr lang="en-US" dirty="0">
                <a:solidFill>
                  <a:schemeClr val="tx1"/>
                </a:solidFill>
              </a:rPr>
              <a:t>What makes a good survey?</a:t>
            </a:r>
          </a:p>
        </p:txBody>
      </p:sp>
      <p:pic>
        <p:nvPicPr>
          <p:cNvPr id="5" name="Picture 4" descr="Different coloured question marks">
            <a:extLst>
              <a:ext uri="{FF2B5EF4-FFF2-40B4-BE49-F238E27FC236}">
                <a16:creationId xmlns:a16="http://schemas.microsoft.com/office/drawing/2014/main" id="{DCA5B86F-75A4-0FB9-9823-63048127C43A}"/>
              </a:ext>
            </a:extLst>
          </p:cNvPr>
          <p:cNvPicPr>
            <a:picLocks noChangeAspect="1"/>
          </p:cNvPicPr>
          <p:nvPr/>
        </p:nvPicPr>
        <p:blipFill rotWithShape="1">
          <a:blip r:embed="rId3"/>
          <a:srcRect l="7712" r="10703" b="2"/>
          <a:stretch/>
        </p:blipFill>
        <p:spPr>
          <a:xfrm>
            <a:off x="264160" y="1370013"/>
            <a:ext cx="4231640" cy="2917507"/>
          </a:xfrm>
          <a:prstGeom prst="rect">
            <a:avLst/>
          </a:prstGeom>
          <a:noFill/>
          <a:effectLst/>
        </p:spPr>
      </p:pic>
      <p:sp>
        <p:nvSpPr>
          <p:cNvPr id="3" name="Content Placeholder 2">
            <a:extLst>
              <a:ext uri="{FF2B5EF4-FFF2-40B4-BE49-F238E27FC236}">
                <a16:creationId xmlns:a16="http://schemas.microsoft.com/office/drawing/2014/main" id="{6BF97363-2362-2186-5F37-37C2430FE8CE}"/>
              </a:ext>
            </a:extLst>
          </p:cNvPr>
          <p:cNvSpPr>
            <a:spLocks noGrp="1"/>
          </p:cNvSpPr>
          <p:nvPr>
            <p:ph sz="half" idx="2"/>
          </p:nvPr>
        </p:nvSpPr>
        <p:spPr>
          <a:xfrm>
            <a:off x="4648200" y="1370013"/>
            <a:ext cx="4191000" cy="2917507"/>
          </a:xfrm>
        </p:spPr>
        <p:txBody>
          <a:bodyPr>
            <a:normAutofit/>
          </a:bodyPr>
          <a:lstStyle/>
          <a:p>
            <a:pPr>
              <a:buFont typeface="Arial" panose="020B0604020202020204" pitchFamily="34" charset="0"/>
              <a:buChar char="•"/>
            </a:pPr>
            <a:r>
              <a:rPr lang="en-GB" sz="2000" dirty="0">
                <a:solidFill>
                  <a:schemeClr val="tx1"/>
                </a:solidFill>
              </a:rPr>
              <a:t>Keep your question simple, specific, and easy to understand</a:t>
            </a:r>
          </a:p>
          <a:p>
            <a:pPr>
              <a:buFont typeface="Arial" panose="020B0604020202020204" pitchFamily="34" charset="0"/>
              <a:buChar char="•"/>
            </a:pPr>
            <a:r>
              <a:rPr lang="en-GB" sz="2000" dirty="0">
                <a:solidFill>
                  <a:schemeClr val="tx1"/>
                </a:solidFill>
              </a:rPr>
              <a:t>Keep the survey short</a:t>
            </a:r>
          </a:p>
          <a:p>
            <a:pPr>
              <a:buFont typeface="Arial" panose="020B0604020202020204" pitchFamily="34" charset="0"/>
              <a:buChar char="•"/>
            </a:pPr>
            <a:r>
              <a:rPr lang="en-GB" sz="2000" dirty="0">
                <a:solidFill>
                  <a:schemeClr val="tx1"/>
                </a:solidFill>
              </a:rPr>
              <a:t>Avoiding leading questions</a:t>
            </a:r>
          </a:p>
          <a:p>
            <a:pPr>
              <a:buFont typeface="Arial" panose="020B0604020202020204" pitchFamily="34" charset="0"/>
              <a:buChar char="•"/>
            </a:pPr>
            <a:r>
              <a:rPr lang="en-GB" sz="2000" dirty="0">
                <a:solidFill>
                  <a:schemeClr val="tx1"/>
                </a:solidFill>
              </a:rPr>
              <a:t>Add instructions to make it clear</a:t>
            </a:r>
          </a:p>
          <a:p>
            <a:pPr>
              <a:buFont typeface="Arial" panose="020B0604020202020204" pitchFamily="34" charset="0"/>
              <a:buChar char="•"/>
            </a:pPr>
            <a:r>
              <a:rPr lang="en-GB" sz="2000" dirty="0">
                <a:solidFill>
                  <a:schemeClr val="tx1"/>
                </a:solidFill>
              </a:rPr>
              <a:t>Test your survey before sending it out</a:t>
            </a:r>
          </a:p>
        </p:txBody>
      </p:sp>
      <p:sp>
        <p:nvSpPr>
          <p:cNvPr id="4" name="Rectangle 3">
            <a:extLst>
              <a:ext uri="{FF2B5EF4-FFF2-40B4-BE49-F238E27FC236}">
                <a16:creationId xmlns:a16="http://schemas.microsoft.com/office/drawing/2014/main" id="{6E7AC4CE-1B72-8C46-AE6F-263892E1BCAC}"/>
              </a:ext>
            </a:extLst>
          </p:cNvPr>
          <p:cNvSpPr/>
          <p:nvPr/>
        </p:nvSpPr>
        <p:spPr>
          <a:xfrm>
            <a:off x="4495800" y="1268413"/>
            <a:ext cx="4445000" cy="301910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0154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D422F-D1F8-6005-BA74-7C8023571281}"/>
              </a:ext>
            </a:extLst>
          </p:cNvPr>
          <p:cNvSpPr>
            <a:spLocks noGrp="1"/>
          </p:cNvSpPr>
          <p:nvPr>
            <p:ph type="title"/>
          </p:nvPr>
        </p:nvSpPr>
        <p:spPr/>
        <p:txBody>
          <a:bodyPr/>
          <a:lstStyle/>
          <a:p>
            <a:endParaRPr lang="en-US"/>
          </a:p>
        </p:txBody>
      </p:sp>
      <p:pic>
        <p:nvPicPr>
          <p:cNvPr id="5" name="Content Placeholder 4" descr="A green puppet holding a sign&#10;&#10;Description automatically generated with low confidence">
            <a:extLst>
              <a:ext uri="{FF2B5EF4-FFF2-40B4-BE49-F238E27FC236}">
                <a16:creationId xmlns:a16="http://schemas.microsoft.com/office/drawing/2014/main" id="{2ABD4CBD-5940-1F28-78D3-3B87882BB4F5}"/>
              </a:ext>
            </a:extLst>
          </p:cNvPr>
          <p:cNvPicPr>
            <a:picLocks noGrp="1" noChangeAspect="1"/>
          </p:cNvPicPr>
          <p:nvPr>
            <p:ph idx="1"/>
          </p:nvPr>
        </p:nvPicPr>
        <p:blipFill>
          <a:blip r:embed="rId2">
            <a:extLst>
              <a:ext uri="{837473B0-CC2E-450A-ABE3-18F120FF3D39}">
                <a1611:picAttrSrcUrl xmlns:a1611="http://schemas.microsoft.com/office/drawing/2016/11/main" r:id="rId3"/>
              </a:ext>
            </a:extLst>
          </a:blip>
          <a:stretch>
            <a:fillRect/>
          </a:stretch>
        </p:blipFill>
        <p:spPr>
          <a:xfrm>
            <a:off x="662257" y="278296"/>
            <a:ext cx="6831534" cy="4468963"/>
          </a:xfrm>
        </p:spPr>
      </p:pic>
    </p:spTree>
    <p:extLst>
      <p:ext uri="{BB962C8B-B14F-4D97-AF65-F5344CB8AC3E}">
        <p14:creationId xmlns:p14="http://schemas.microsoft.com/office/powerpoint/2010/main" val="41915330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9D3A0-F703-B6A4-74F3-22EB4F8CCF5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36BDFEA-AAC4-94EC-E5E0-502C38F9AFA6}"/>
              </a:ext>
            </a:extLst>
          </p:cNvPr>
          <p:cNvSpPr>
            <a:spLocks noGrp="1"/>
          </p:cNvSpPr>
          <p:nvPr>
            <p:ph idx="1"/>
          </p:nvPr>
        </p:nvSpPr>
        <p:spPr/>
        <p:txBody>
          <a:bodyPr/>
          <a:lstStyle/>
          <a:p>
            <a:endParaRPr lang="en-US"/>
          </a:p>
        </p:txBody>
      </p:sp>
      <p:pic>
        <p:nvPicPr>
          <p:cNvPr id="1026" name="Picture 2" descr="Do Trigger Warnings Work? - The Atlantic">
            <a:extLst>
              <a:ext uri="{FF2B5EF4-FFF2-40B4-BE49-F238E27FC236}">
                <a16:creationId xmlns:a16="http://schemas.microsoft.com/office/drawing/2014/main" id="{592E775C-5F28-F260-F67F-BA67746E11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35415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DBBE3-F871-07D2-B6D7-E5F808AE798F}"/>
              </a:ext>
            </a:extLst>
          </p:cNvPr>
          <p:cNvSpPr>
            <a:spLocks noGrp="1"/>
          </p:cNvSpPr>
          <p:nvPr>
            <p:ph type="title"/>
          </p:nvPr>
        </p:nvSpPr>
        <p:spPr>
          <a:xfrm>
            <a:off x="254000" y="342900"/>
            <a:ext cx="3325813" cy="1200150"/>
          </a:xfrm>
        </p:spPr>
        <p:txBody>
          <a:bodyPr anchor="t">
            <a:normAutofit/>
          </a:bodyPr>
          <a:lstStyle/>
          <a:p>
            <a:r>
              <a:rPr lang="en-US" sz="2600" dirty="0">
                <a:solidFill>
                  <a:schemeClr val="tx1"/>
                </a:solidFill>
              </a:rPr>
              <a:t>Try to develop some survey questions</a:t>
            </a:r>
          </a:p>
        </p:txBody>
      </p:sp>
      <p:sp>
        <p:nvSpPr>
          <p:cNvPr id="9" name="Text Placeholder 2">
            <a:extLst>
              <a:ext uri="{FF2B5EF4-FFF2-40B4-BE49-F238E27FC236}">
                <a16:creationId xmlns:a16="http://schemas.microsoft.com/office/drawing/2014/main" id="{8A1F3927-CDC6-38A4-A5F4-1A24AFF89804}"/>
              </a:ext>
            </a:extLst>
          </p:cNvPr>
          <p:cNvSpPr>
            <a:spLocks noGrp="1"/>
          </p:cNvSpPr>
          <p:nvPr>
            <p:ph type="body" sz="half" idx="2"/>
          </p:nvPr>
        </p:nvSpPr>
        <p:spPr>
          <a:xfrm>
            <a:off x="254000" y="1543050"/>
            <a:ext cx="3325813" cy="2762250"/>
          </a:xfrm>
        </p:spPr>
        <p:txBody>
          <a:bodyPr/>
          <a:lstStyle/>
          <a:p>
            <a:endParaRPr lang="en-US" dirty="0"/>
          </a:p>
        </p:txBody>
      </p:sp>
      <p:graphicFrame>
        <p:nvGraphicFramePr>
          <p:cNvPr id="5" name="Content Placeholder 2">
            <a:extLst>
              <a:ext uri="{FF2B5EF4-FFF2-40B4-BE49-F238E27FC236}">
                <a16:creationId xmlns:a16="http://schemas.microsoft.com/office/drawing/2014/main" id="{0F316DDE-0447-8EB0-750A-865967C26002}"/>
              </a:ext>
            </a:extLst>
          </p:cNvPr>
          <p:cNvGraphicFramePr>
            <a:graphicFrameLocks noGrp="1"/>
          </p:cNvGraphicFramePr>
          <p:nvPr>
            <p:ph sz="half" idx="14"/>
            <p:extLst>
              <p:ext uri="{D42A27DB-BD31-4B8C-83A1-F6EECF244321}">
                <p14:modId xmlns:p14="http://schemas.microsoft.com/office/powerpoint/2010/main" val="441582167"/>
              </p:ext>
            </p:extLst>
          </p:nvPr>
        </p:nvGraphicFramePr>
        <p:xfrm>
          <a:off x="3745370" y="342900"/>
          <a:ext cx="5069709" cy="3962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49788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931C8-27A2-7BC1-2D1B-8590046D689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8CF825E-E2A3-6F1F-A0FE-F86F7C59A457}"/>
              </a:ext>
            </a:extLst>
          </p:cNvPr>
          <p:cNvSpPr>
            <a:spLocks noGrp="1"/>
          </p:cNvSpPr>
          <p:nvPr>
            <p:ph idx="1"/>
          </p:nvPr>
        </p:nvSpPr>
        <p:spPr/>
        <p:txBody>
          <a:bodyPr/>
          <a:lstStyle/>
          <a:p>
            <a:endParaRPr lang="en-US"/>
          </a:p>
        </p:txBody>
      </p:sp>
      <p:pic>
        <p:nvPicPr>
          <p:cNvPr id="4" name="Picture 3" descr="Chart, bubble chart&#10;&#10;Description automatically generated">
            <a:extLst>
              <a:ext uri="{FF2B5EF4-FFF2-40B4-BE49-F238E27FC236}">
                <a16:creationId xmlns:a16="http://schemas.microsoft.com/office/drawing/2014/main" id="{D0D30DEF-C86C-7032-84A8-74F20DB6D1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636" t="22932" r="45349" b="21236"/>
          <a:stretch/>
        </p:blipFill>
        <p:spPr bwMode="auto">
          <a:xfrm>
            <a:off x="1504632" y="37782"/>
            <a:ext cx="6134735" cy="506793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25100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CA025-B074-75BD-0B85-7C38186C473E}"/>
              </a:ext>
            </a:extLst>
          </p:cNvPr>
          <p:cNvSpPr>
            <a:spLocks noGrp="1"/>
          </p:cNvSpPr>
          <p:nvPr>
            <p:ph type="title"/>
          </p:nvPr>
        </p:nvSpPr>
        <p:spPr/>
        <p:txBody>
          <a:bodyPr/>
          <a:lstStyle/>
          <a:p>
            <a:r>
              <a:rPr lang="en-US" dirty="0">
                <a:solidFill>
                  <a:schemeClr val="tx1"/>
                </a:solidFill>
              </a:rPr>
              <a:t>MSHT on ASWs survey for sex buyers</a:t>
            </a:r>
          </a:p>
        </p:txBody>
      </p:sp>
      <p:sp>
        <p:nvSpPr>
          <p:cNvPr id="3" name="Content Placeholder 2">
            <a:extLst>
              <a:ext uri="{FF2B5EF4-FFF2-40B4-BE49-F238E27FC236}">
                <a16:creationId xmlns:a16="http://schemas.microsoft.com/office/drawing/2014/main" id="{CDECC690-C00B-9F89-7E14-C3ACBF3D50C6}"/>
              </a:ext>
            </a:extLst>
          </p:cNvPr>
          <p:cNvSpPr>
            <a:spLocks noGrp="1"/>
          </p:cNvSpPr>
          <p:nvPr>
            <p:ph idx="1"/>
          </p:nvPr>
        </p:nvSpPr>
        <p:spPr/>
        <p:txBody>
          <a:bodyPr/>
          <a:lstStyle/>
          <a:p>
            <a:pPr>
              <a:lnSpc>
                <a:spcPct val="107000"/>
              </a:lnSpc>
              <a:spcBef>
                <a:spcPts val="200"/>
              </a:spcBef>
            </a:pPr>
            <a:r>
              <a:rPr lang="en-GB" sz="1800" b="1"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rPr>
              <a:t>Opinions on ASWs </a:t>
            </a:r>
          </a:p>
          <a:p>
            <a:pPr>
              <a:lnSpc>
                <a:spcPct val="107000"/>
              </a:lnSpc>
              <a:spcBef>
                <a:spcPts val="200"/>
              </a:spcBef>
            </a:pPr>
            <a:r>
              <a:rPr lang="en-GB" sz="1800" b="1"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rPr>
              <a:t>Experiences identifying exploitation </a:t>
            </a:r>
          </a:p>
          <a:p>
            <a:pPr>
              <a:lnSpc>
                <a:spcPct val="107000"/>
              </a:lnSpc>
              <a:spcBef>
                <a:spcPts val="200"/>
              </a:spcBef>
            </a:pPr>
            <a:r>
              <a:rPr lang="en-GB" sz="1800" b="1"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rPr>
              <a:t>Barriers to reporting </a:t>
            </a:r>
          </a:p>
          <a:p>
            <a:pPr>
              <a:lnSpc>
                <a:spcPct val="107000"/>
              </a:lnSpc>
              <a:spcBef>
                <a:spcPts val="200"/>
              </a:spcBef>
            </a:pPr>
            <a:r>
              <a:rPr lang="en-GB" sz="1800" b="1"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rPr>
              <a:t>Criminalisation and/or regulation of ASWs</a:t>
            </a:r>
          </a:p>
          <a:p>
            <a:endParaRPr lang="en-US" dirty="0"/>
          </a:p>
        </p:txBody>
      </p:sp>
    </p:spTree>
    <p:extLst>
      <p:ext uri="{BB962C8B-B14F-4D97-AF65-F5344CB8AC3E}">
        <p14:creationId xmlns:p14="http://schemas.microsoft.com/office/powerpoint/2010/main" val="190809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5FA8-0A23-0B98-9ABE-E3EA109E37E2}"/>
              </a:ext>
            </a:extLst>
          </p:cNvPr>
          <p:cNvSpPr>
            <a:spLocks noGrp="1"/>
          </p:cNvSpPr>
          <p:nvPr>
            <p:ph type="title"/>
          </p:nvPr>
        </p:nvSpPr>
        <p:spPr/>
        <p:txBody>
          <a:bodyPr>
            <a:normAutofit fontScale="90000"/>
          </a:bodyPr>
          <a:lstStyle/>
          <a:p>
            <a:r>
              <a:rPr lang="en-GB" sz="2800" dirty="0">
                <a:solidFill>
                  <a:srgbClr val="FF0000"/>
                </a:solidFill>
                <a:effectLst/>
                <a:latin typeface="Calibri"/>
                <a:ea typeface="Calibri" panose="020F0502020204030204" pitchFamily="34" charset="0"/>
                <a:cs typeface="Calibri"/>
              </a:rPr>
              <a:t>When purchasing sexual services what are your red flags / indicators of concern </a:t>
            </a:r>
            <a:r>
              <a:rPr lang="en-GB" sz="2800" dirty="0">
                <a:solidFill>
                  <a:srgbClr val="FF0000"/>
                </a:solidFill>
                <a:latin typeface="Calibri"/>
                <a:ea typeface="Calibri" panose="020F0502020204030204" pitchFamily="34" charset="0"/>
                <a:cs typeface="Calibri"/>
              </a:rPr>
              <a:t>from an advert that </a:t>
            </a:r>
            <a:r>
              <a:rPr lang="en-GB" sz="2800" dirty="0">
                <a:solidFill>
                  <a:srgbClr val="FF0000"/>
                </a:solidFill>
                <a:effectLst/>
                <a:latin typeface="Calibri"/>
                <a:ea typeface="Calibri" panose="020F0502020204030204" pitchFamily="34" charset="0"/>
                <a:cs typeface="Calibri"/>
              </a:rPr>
              <a:t>means you do not purchase that service?</a:t>
            </a:r>
            <a:r>
              <a:rPr lang="en-GB" sz="2800" dirty="0">
                <a:solidFill>
                  <a:srgbClr val="FF0000"/>
                </a:solidFill>
                <a:latin typeface="Calibri"/>
                <a:ea typeface="Calibri" panose="020F0502020204030204" pitchFamily="34" charset="0"/>
                <a:cs typeface="Calibri"/>
              </a:rPr>
              <a:t> / would make you question whether to purchase a service?</a:t>
            </a:r>
            <a:endParaRPr lang="en-US" dirty="0"/>
          </a:p>
        </p:txBody>
      </p:sp>
      <p:sp>
        <p:nvSpPr>
          <p:cNvPr id="3" name="Content Placeholder 2">
            <a:extLst>
              <a:ext uri="{FF2B5EF4-FFF2-40B4-BE49-F238E27FC236}">
                <a16:creationId xmlns:a16="http://schemas.microsoft.com/office/drawing/2014/main" id="{2C4D434A-7507-30AE-C096-E4B0240613E9}"/>
              </a:ext>
            </a:extLst>
          </p:cNvPr>
          <p:cNvSpPr>
            <a:spLocks noGrp="1"/>
          </p:cNvSpPr>
          <p:nvPr>
            <p:ph idx="1"/>
          </p:nvPr>
        </p:nvSpPr>
        <p:spPr>
          <a:xfrm>
            <a:off x="266610" y="1607520"/>
            <a:ext cx="8587442" cy="2916980"/>
          </a:xfrm>
        </p:spPr>
        <p:txBody>
          <a:bodyPr>
            <a:normAutofit lnSpcReduction="10000"/>
          </a:bodyPr>
          <a:lstStyle/>
          <a:p>
            <a:pPr lvl="1" algn="just">
              <a:lnSpc>
                <a:spcPct val="107000"/>
              </a:lnSpc>
              <a:spcAft>
                <a:spcPts val="800"/>
              </a:spcAft>
            </a:pP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lvl="1" algn="just">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professional standards / same advert for 10 different people</a:t>
            </a:r>
          </a:p>
          <a:p>
            <a:pPr lvl="1" algn="just">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Imagery and what is displayed</a:t>
            </a:r>
          </a:p>
          <a:p>
            <a:pPr lvl="1" algn="just">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Age ‘young’</a:t>
            </a:r>
          </a:p>
          <a:p>
            <a:pPr lvl="1" algn="just">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Hidden services e.g. massage</a:t>
            </a:r>
          </a:p>
          <a:p>
            <a:pPr lvl="1" algn="just">
              <a:lnSpc>
                <a:spcPct val="107000"/>
              </a:lnSpc>
              <a:spcAft>
                <a:spcPts val="800"/>
              </a:spcAft>
            </a:pP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lvl="1" algn="just">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Is there a process you follow to check a potential sex worker?</a:t>
            </a:r>
          </a:p>
          <a:p>
            <a:pPr lvl="1" algn="just">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Licence to sell sex vs </a:t>
            </a:r>
            <a:r>
              <a:rPr lang="en-GB" sz="1100" dirty="0" err="1">
                <a:latin typeface="Calibri" panose="020F0502020204030204" pitchFamily="34" charset="0"/>
                <a:ea typeface="Calibri" panose="020F0502020204030204" pitchFamily="34" charset="0"/>
                <a:cs typeface="Times New Roman" panose="02020603050405020304" pitchFamily="18" charset="0"/>
              </a:rPr>
              <a:t>acohol</a:t>
            </a:r>
            <a:r>
              <a:rPr lang="en-GB" sz="1100" dirty="0">
                <a:latin typeface="Calibri" panose="020F0502020204030204" pitchFamily="34" charset="0"/>
                <a:ea typeface="Calibri" panose="020F0502020204030204" pitchFamily="34" charset="0"/>
                <a:cs typeface="Times New Roman" panose="02020603050405020304" pitchFamily="18" charset="0"/>
              </a:rPr>
              <a:t> recommendation: right to work </a:t>
            </a:r>
            <a:r>
              <a:rPr lang="en-GB" sz="1100" dirty="0" err="1">
                <a:latin typeface="Calibri" panose="020F0502020204030204" pitchFamily="34" charset="0"/>
                <a:ea typeface="Calibri" panose="020F0502020204030204" pitchFamily="34" charset="0"/>
                <a:cs typeface="Times New Roman" panose="02020603050405020304" pitchFamily="18" charset="0"/>
              </a:rPr>
              <a:t>ansd</a:t>
            </a:r>
            <a:r>
              <a:rPr lang="en-GB" sz="1100" dirty="0">
                <a:latin typeface="Calibri" panose="020F0502020204030204" pitchFamily="34" charset="0"/>
                <a:ea typeface="Calibri" panose="020F0502020204030204" pitchFamily="34" charset="0"/>
                <a:cs typeface="Times New Roman" panose="02020603050405020304" pitchFamily="18" charset="0"/>
              </a:rPr>
              <a:t> how this works </a:t>
            </a:r>
            <a:r>
              <a:rPr lang="en-GB" sz="1100" dirty="0" err="1">
                <a:latin typeface="Calibri" panose="020F0502020204030204" pitchFamily="34" charset="0"/>
                <a:ea typeface="Calibri" panose="020F0502020204030204" pitchFamily="34" charset="0"/>
                <a:cs typeface="Times New Roman" panose="02020603050405020304" pitchFamily="18" charset="0"/>
              </a:rPr>
              <a:t>wirth</a:t>
            </a:r>
            <a:r>
              <a:rPr lang="en-GB" sz="1100" dirty="0">
                <a:latin typeface="Calibri" panose="020F0502020204030204" pitchFamily="34" charset="0"/>
                <a:ea typeface="Calibri" panose="020F0502020204030204" pitchFamily="34" charset="0"/>
                <a:cs typeface="Times New Roman" panose="02020603050405020304" pitchFamily="18" charset="0"/>
              </a:rPr>
              <a:t> </a:t>
            </a:r>
            <a:r>
              <a:rPr lang="en-GB" sz="1100" dirty="0" err="1">
                <a:latin typeface="Calibri" panose="020F0502020204030204" pitchFamily="34" charset="0"/>
                <a:ea typeface="Calibri" panose="020F0502020204030204" pitchFamily="34" charset="0"/>
                <a:cs typeface="Times New Roman" panose="02020603050405020304" pitchFamily="18" charset="0"/>
              </a:rPr>
              <a:t>Asws</a:t>
            </a:r>
            <a:r>
              <a:rPr lang="en-GB" sz="1100" dirty="0">
                <a:latin typeface="Calibri" panose="020F0502020204030204" pitchFamily="34" charset="0"/>
                <a:ea typeface="Calibri" panose="020F0502020204030204" pitchFamily="34" charset="0"/>
                <a:cs typeface="Times New Roman" panose="02020603050405020304" pitchFamily="18" charset="0"/>
              </a:rPr>
              <a:t> – are they checking this and verifying the person </a:t>
            </a:r>
            <a:r>
              <a:rPr lang="en-GB" sz="1100">
                <a:latin typeface="Calibri" panose="020F0502020204030204" pitchFamily="34" charset="0"/>
                <a:ea typeface="Calibri" panose="020F0502020204030204" pitchFamily="34" charset="0"/>
                <a:cs typeface="Times New Roman" panose="02020603050405020304" pitchFamily="18" charset="0"/>
              </a:rPr>
              <a:t>is consensual</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lvl="1" algn="just">
              <a:lnSpc>
                <a:spcPct val="107000"/>
              </a:lnSpc>
              <a:spcAft>
                <a:spcPts val="80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074" name="Picture 2" descr="Red Flag Vector Art, Icons, and Graphics for Free Download">
            <a:extLst>
              <a:ext uri="{FF2B5EF4-FFF2-40B4-BE49-F238E27FC236}">
                <a16:creationId xmlns:a16="http://schemas.microsoft.com/office/drawing/2014/main" id="{B987051C-A046-D517-1FE4-483B4F147F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0128" y="1889760"/>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3152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5FA8-0A23-0B98-9ABE-E3EA109E37E2}"/>
              </a:ext>
            </a:extLst>
          </p:cNvPr>
          <p:cNvSpPr>
            <a:spLocks noGrp="1"/>
          </p:cNvSpPr>
          <p:nvPr>
            <p:ph type="title"/>
          </p:nvPr>
        </p:nvSpPr>
        <p:spPr/>
        <p:txBody>
          <a:bodyPr>
            <a:normAutofit fontScale="90000"/>
          </a:bodyPr>
          <a:lstStyle/>
          <a:p>
            <a:r>
              <a:rPr lang="en-GB" sz="2800" dirty="0">
                <a:solidFill>
                  <a:srgbClr val="FF0000"/>
                </a:solidFill>
                <a:effectLst/>
                <a:latin typeface="Calibri"/>
                <a:ea typeface="Calibri" panose="020F0502020204030204" pitchFamily="34" charset="0"/>
                <a:cs typeface="Calibri"/>
              </a:rPr>
              <a:t>When purchasing sexual services what are your red flags </a:t>
            </a:r>
            <a:r>
              <a:rPr lang="en-GB" sz="2800" dirty="0">
                <a:solidFill>
                  <a:srgbClr val="FF0000"/>
                </a:solidFill>
                <a:latin typeface="Calibri"/>
                <a:ea typeface="Calibri" panose="020F0502020204030204" pitchFamily="34" charset="0"/>
                <a:cs typeface="Calibri"/>
              </a:rPr>
              <a:t>when interacting with the person?</a:t>
            </a:r>
            <a:endParaRPr lang="en-US" dirty="0"/>
          </a:p>
        </p:txBody>
      </p:sp>
      <p:sp>
        <p:nvSpPr>
          <p:cNvPr id="3" name="Content Placeholder 2">
            <a:extLst>
              <a:ext uri="{FF2B5EF4-FFF2-40B4-BE49-F238E27FC236}">
                <a16:creationId xmlns:a16="http://schemas.microsoft.com/office/drawing/2014/main" id="{2C4D434A-7507-30AE-C096-E4B0240613E9}"/>
              </a:ext>
            </a:extLst>
          </p:cNvPr>
          <p:cNvSpPr>
            <a:spLocks noGrp="1"/>
          </p:cNvSpPr>
          <p:nvPr>
            <p:ph idx="1"/>
          </p:nvPr>
        </p:nvSpPr>
        <p:spPr/>
        <p:txBody>
          <a:bodyPr/>
          <a:lstStyle/>
          <a:p>
            <a:pPr lvl="1" algn="just">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Appearance – how they look, sad / is it the same person?</a:t>
            </a:r>
          </a:p>
          <a:p>
            <a:pPr lvl="1" algn="just">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Healthy, do they look well?</a:t>
            </a:r>
          </a:p>
          <a:p>
            <a:pPr lvl="1" algn="just">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Presence of other people</a:t>
            </a:r>
          </a:p>
          <a:p>
            <a:pPr lvl="1" algn="just">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Cost of living crisis forced women into sex work and engaged in dangerous / risky client</a:t>
            </a:r>
          </a:p>
          <a:p>
            <a:pPr lvl="1" algn="just">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Offering risk services</a:t>
            </a:r>
          </a:p>
          <a:p>
            <a:pPr lvl="1" algn="just">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Location</a:t>
            </a:r>
          </a:p>
          <a:p>
            <a:pPr lvl="1" algn="just">
              <a:lnSpc>
                <a:spcPct val="107000"/>
              </a:lnSpc>
              <a:spcAft>
                <a:spcPts val="80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074" name="Picture 2" descr="Red Flag Vector Art, Icons, and Graphics for Free Download">
            <a:extLst>
              <a:ext uri="{FF2B5EF4-FFF2-40B4-BE49-F238E27FC236}">
                <a16:creationId xmlns:a16="http://schemas.microsoft.com/office/drawing/2014/main" id="{B987051C-A046-D517-1FE4-483B4F147F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0726" y="1429493"/>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26371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3E3EA-215C-0A90-3F74-D60432C0BB2A}"/>
              </a:ext>
            </a:extLst>
          </p:cNvPr>
          <p:cNvSpPr>
            <a:spLocks noGrp="1"/>
          </p:cNvSpPr>
          <p:nvPr>
            <p:ph type="title"/>
          </p:nvPr>
        </p:nvSpPr>
        <p:spPr/>
        <p:txBody>
          <a:bodyPr>
            <a:normAutofit/>
          </a:bodyPr>
          <a:lstStyle/>
          <a:p>
            <a:r>
              <a:rPr lang="en-GB" sz="25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To what extent should ASWs be responsible for the material on their websites? </a:t>
            </a:r>
            <a:endParaRPr lang="en-US" sz="2500" dirty="0">
              <a:solidFill>
                <a:srgbClr val="FF0000"/>
              </a:solidFill>
            </a:endParaRPr>
          </a:p>
        </p:txBody>
      </p:sp>
      <p:sp>
        <p:nvSpPr>
          <p:cNvPr id="3" name="Content Placeholder 2">
            <a:extLst>
              <a:ext uri="{FF2B5EF4-FFF2-40B4-BE49-F238E27FC236}">
                <a16:creationId xmlns:a16="http://schemas.microsoft.com/office/drawing/2014/main" id="{B875027B-DAC5-19C0-FCDF-E6D1ED066257}"/>
              </a:ext>
            </a:extLst>
          </p:cNvPr>
          <p:cNvSpPr>
            <a:spLocks noGrp="1"/>
          </p:cNvSpPr>
          <p:nvPr>
            <p:ph idx="1"/>
          </p:nvPr>
        </p:nvSpPr>
        <p:spPr/>
        <p:txBody>
          <a:bodyPr/>
          <a:lstStyle/>
          <a:p>
            <a:endParaRPr lang="en-US" dirty="0"/>
          </a:p>
        </p:txBody>
      </p:sp>
      <p:pic>
        <p:nvPicPr>
          <p:cNvPr id="6146" name="Picture 2" descr="Present Responsibility and Its Determinations | Corporate Compliance  Insights">
            <a:extLst>
              <a:ext uri="{FF2B5EF4-FFF2-40B4-BE49-F238E27FC236}">
                <a16:creationId xmlns:a16="http://schemas.microsoft.com/office/drawing/2014/main" id="{F2471768-BB69-71BC-1A36-01906CBA35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5177" y="1542628"/>
            <a:ext cx="3732213"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10945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343F0-A624-99EA-6B67-80968456FA09}"/>
              </a:ext>
            </a:extLst>
          </p:cNvPr>
          <p:cNvSpPr>
            <a:spLocks noGrp="1"/>
          </p:cNvSpPr>
          <p:nvPr>
            <p:ph type="title"/>
          </p:nvPr>
        </p:nvSpPr>
        <p:spPr>
          <a:xfrm>
            <a:off x="264160" y="406400"/>
            <a:ext cx="8251190" cy="862013"/>
          </a:xfrm>
        </p:spPr>
        <p:txBody>
          <a:bodyPr anchor="t">
            <a:normAutofit/>
          </a:bodyPr>
          <a:lstStyle/>
          <a:p>
            <a:r>
              <a:rPr lang="en-US" dirty="0">
                <a:solidFill>
                  <a:schemeClr val="tx1"/>
                </a:solidFill>
              </a:rPr>
              <a:t>What have we learned today?</a:t>
            </a:r>
          </a:p>
        </p:txBody>
      </p:sp>
      <p:graphicFrame>
        <p:nvGraphicFramePr>
          <p:cNvPr id="6" name="Content Placeholder 3">
            <a:extLst>
              <a:ext uri="{FF2B5EF4-FFF2-40B4-BE49-F238E27FC236}">
                <a16:creationId xmlns:a16="http://schemas.microsoft.com/office/drawing/2014/main" id="{E4B177E3-565F-6D0F-508D-3B6580D12FAC}"/>
              </a:ext>
            </a:extLst>
          </p:cNvPr>
          <p:cNvGraphicFramePr>
            <a:graphicFrameLocks noGrp="1"/>
          </p:cNvGraphicFramePr>
          <p:nvPr>
            <p:ph idx="1"/>
            <p:extLst>
              <p:ext uri="{D42A27DB-BD31-4B8C-83A1-F6EECF244321}">
                <p14:modId xmlns:p14="http://schemas.microsoft.com/office/powerpoint/2010/main" val="1137506791"/>
              </p:ext>
            </p:extLst>
          </p:nvPr>
        </p:nvGraphicFramePr>
        <p:xfrm>
          <a:off x="264160" y="1370013"/>
          <a:ext cx="8585200" cy="2907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268207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A1FAB-9CF2-E2BD-88F9-65191D853449}"/>
              </a:ext>
            </a:extLst>
          </p:cNvPr>
          <p:cNvSpPr>
            <a:spLocks noGrp="1"/>
          </p:cNvSpPr>
          <p:nvPr>
            <p:ph type="title"/>
          </p:nvPr>
        </p:nvSpPr>
        <p:spPr>
          <a:xfrm>
            <a:off x="264160" y="355600"/>
            <a:ext cx="8251190" cy="912813"/>
          </a:xfrm>
        </p:spPr>
        <p:txBody>
          <a:bodyPr anchor="t">
            <a:normAutofit/>
          </a:bodyPr>
          <a:lstStyle/>
          <a:p>
            <a:r>
              <a:rPr lang="en-US" dirty="0">
                <a:solidFill>
                  <a:schemeClr val="tx1"/>
                </a:solidFill>
              </a:rPr>
              <a:t>Feedback</a:t>
            </a:r>
          </a:p>
        </p:txBody>
      </p:sp>
      <p:sp>
        <p:nvSpPr>
          <p:cNvPr id="3" name="Content Placeholder 2">
            <a:extLst>
              <a:ext uri="{FF2B5EF4-FFF2-40B4-BE49-F238E27FC236}">
                <a16:creationId xmlns:a16="http://schemas.microsoft.com/office/drawing/2014/main" id="{0545CFB4-3909-D9C7-DE33-DC69B4768A4A}"/>
              </a:ext>
            </a:extLst>
          </p:cNvPr>
          <p:cNvSpPr>
            <a:spLocks noGrp="1"/>
          </p:cNvSpPr>
          <p:nvPr>
            <p:ph sz="half" idx="1"/>
          </p:nvPr>
        </p:nvSpPr>
        <p:spPr>
          <a:xfrm>
            <a:off x="264160" y="1370013"/>
            <a:ext cx="4231640" cy="2917507"/>
          </a:xfrm>
        </p:spPr>
        <p:txBody>
          <a:bodyPr>
            <a:normAutofit/>
          </a:bodyPr>
          <a:lstStyle/>
          <a:p>
            <a:r>
              <a:rPr lang="en-US" dirty="0">
                <a:solidFill>
                  <a:schemeClr val="accent2"/>
                </a:solidFill>
                <a:hlinkClick r:id="rId3">
                  <a:extLst>
                    <a:ext uri="{A12FA001-AC4F-418D-AE19-62706E023703}">
                      <ahyp:hlinkClr xmlns:ahyp="http://schemas.microsoft.com/office/drawing/2018/hyperlinkcolor" val="tx"/>
                    </a:ext>
                  </a:extLst>
                </a:hlinkClick>
              </a:rPr>
              <a:t>https://forms.office.com/r/cVyCAZYMB1</a:t>
            </a:r>
            <a:endParaRPr lang="en-US" dirty="0">
              <a:solidFill>
                <a:schemeClr val="accent2"/>
              </a:solidFill>
            </a:endParaRPr>
          </a:p>
          <a:p>
            <a:endParaRPr lang="en-US" dirty="0">
              <a:solidFill>
                <a:schemeClr val="accent2"/>
              </a:solidFill>
            </a:endParaRPr>
          </a:p>
        </p:txBody>
      </p:sp>
      <p:pic>
        <p:nvPicPr>
          <p:cNvPr id="7" name="Picture 6" descr="Hashtag and @ notification icons">
            <a:extLst>
              <a:ext uri="{FF2B5EF4-FFF2-40B4-BE49-F238E27FC236}">
                <a16:creationId xmlns:a16="http://schemas.microsoft.com/office/drawing/2014/main" id="{82DE60C8-6664-C3E0-767E-85F8BC1285F6}"/>
              </a:ext>
            </a:extLst>
          </p:cNvPr>
          <p:cNvPicPr>
            <a:picLocks noChangeAspect="1"/>
          </p:cNvPicPr>
          <p:nvPr/>
        </p:nvPicPr>
        <p:blipFill>
          <a:blip r:embed="rId4"/>
          <a:stretch>
            <a:fillRect/>
          </a:stretch>
        </p:blipFill>
        <p:spPr>
          <a:xfrm>
            <a:off x="4572000" y="1173004"/>
            <a:ext cx="4191000" cy="2797492"/>
          </a:xfrm>
          <a:prstGeom prst="rect">
            <a:avLst/>
          </a:prstGeom>
          <a:noFill/>
        </p:spPr>
      </p:pic>
    </p:spTree>
    <p:extLst>
      <p:ext uri="{BB962C8B-B14F-4D97-AF65-F5344CB8AC3E}">
        <p14:creationId xmlns:p14="http://schemas.microsoft.com/office/powerpoint/2010/main" val="1241008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989DE-C761-6F09-1C8A-3EF162F4BF7B}"/>
              </a:ext>
            </a:extLst>
          </p:cNvPr>
          <p:cNvSpPr>
            <a:spLocks noGrp="1"/>
          </p:cNvSpPr>
          <p:nvPr>
            <p:ph type="title"/>
          </p:nvPr>
        </p:nvSpPr>
        <p:spPr>
          <a:xfrm>
            <a:off x="264160" y="406400"/>
            <a:ext cx="8251190" cy="862013"/>
          </a:xfrm>
        </p:spPr>
        <p:txBody>
          <a:bodyPr anchor="t">
            <a:normAutofit/>
          </a:bodyPr>
          <a:lstStyle/>
          <a:p>
            <a:r>
              <a:rPr lang="en-US" dirty="0">
                <a:solidFill>
                  <a:schemeClr val="tx1"/>
                </a:solidFill>
              </a:rPr>
              <a:t>Meeting Rules!</a:t>
            </a:r>
          </a:p>
        </p:txBody>
      </p:sp>
      <p:graphicFrame>
        <p:nvGraphicFramePr>
          <p:cNvPr id="5" name="Content Placeholder 2">
            <a:extLst>
              <a:ext uri="{FF2B5EF4-FFF2-40B4-BE49-F238E27FC236}">
                <a16:creationId xmlns:a16="http://schemas.microsoft.com/office/drawing/2014/main" id="{44F3CE27-1D27-1BDC-03AC-EC66AEF02A3D}"/>
              </a:ext>
            </a:extLst>
          </p:cNvPr>
          <p:cNvGraphicFramePr>
            <a:graphicFrameLocks noGrp="1"/>
          </p:cNvGraphicFramePr>
          <p:nvPr>
            <p:ph idx="1"/>
            <p:extLst>
              <p:ext uri="{D42A27DB-BD31-4B8C-83A1-F6EECF244321}">
                <p14:modId xmlns:p14="http://schemas.microsoft.com/office/powerpoint/2010/main" val="1759179812"/>
              </p:ext>
            </p:extLst>
          </p:nvPr>
        </p:nvGraphicFramePr>
        <p:xfrm>
          <a:off x="264160" y="1370013"/>
          <a:ext cx="8585200" cy="2907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7369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642A9-73F6-1017-8E31-A676D276F382}"/>
              </a:ext>
            </a:extLst>
          </p:cNvPr>
          <p:cNvSpPr>
            <a:spLocks noGrp="1"/>
          </p:cNvSpPr>
          <p:nvPr>
            <p:ph type="title"/>
          </p:nvPr>
        </p:nvSpPr>
        <p:spPr/>
        <p:txBody>
          <a:bodyPr/>
          <a:lstStyle/>
          <a:p>
            <a:endParaRPr lang="en-US"/>
          </a:p>
        </p:txBody>
      </p:sp>
      <p:pic>
        <p:nvPicPr>
          <p:cNvPr id="4" name="Online Media 3">
            <a:hlinkClick r:id="" action="ppaction://media"/>
            <a:extLst>
              <a:ext uri="{FF2B5EF4-FFF2-40B4-BE49-F238E27FC236}">
                <a16:creationId xmlns:a16="http://schemas.microsoft.com/office/drawing/2014/main" id="{E136C122-0F3F-7BCF-F406-48CB64E10816}"/>
              </a:ext>
            </a:extLst>
          </p:cNvPr>
          <p:cNvPicPr>
            <a:picLocks noGrp="1" noRot="1" noChangeAspect="1"/>
          </p:cNvPicPr>
          <p:nvPr>
            <p:ph idx="1"/>
            <a:videoFile r:link="rId1"/>
          </p:nvPr>
        </p:nvPicPr>
        <p:blipFill>
          <a:blip r:embed="rId3"/>
          <a:stretch>
            <a:fillRect/>
          </a:stretch>
        </p:blipFill>
        <p:spPr>
          <a:xfrm>
            <a:off x="0" y="0"/>
            <a:ext cx="8879840" cy="5016656"/>
          </a:xfrm>
          <a:prstGeom prst="rect">
            <a:avLst/>
          </a:prstGeom>
        </p:spPr>
      </p:pic>
    </p:spTree>
    <p:extLst>
      <p:ext uri="{BB962C8B-B14F-4D97-AF65-F5344CB8AC3E}">
        <p14:creationId xmlns:p14="http://schemas.microsoft.com/office/powerpoint/2010/main" val="3236974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FE6F6-98B3-66FA-88E5-8F72F46BC370}"/>
              </a:ext>
            </a:extLst>
          </p:cNvPr>
          <p:cNvSpPr>
            <a:spLocks noGrp="1"/>
          </p:cNvSpPr>
          <p:nvPr>
            <p:ph type="title"/>
          </p:nvPr>
        </p:nvSpPr>
        <p:spPr/>
        <p:txBody>
          <a:bodyPr/>
          <a:lstStyle/>
          <a:p>
            <a:r>
              <a:rPr lang="en-US" dirty="0">
                <a:solidFill>
                  <a:schemeClr val="tx1"/>
                </a:solidFill>
              </a:rPr>
              <a:t>Research questions</a:t>
            </a:r>
          </a:p>
        </p:txBody>
      </p:sp>
      <p:sp>
        <p:nvSpPr>
          <p:cNvPr id="3" name="Content Placeholder 2">
            <a:extLst>
              <a:ext uri="{FF2B5EF4-FFF2-40B4-BE49-F238E27FC236}">
                <a16:creationId xmlns:a16="http://schemas.microsoft.com/office/drawing/2014/main" id="{377C4EC9-28E4-B922-F9D1-CF22EBE8AA7D}"/>
              </a:ext>
            </a:extLst>
          </p:cNvPr>
          <p:cNvSpPr>
            <a:spLocks noGrp="1"/>
          </p:cNvSpPr>
          <p:nvPr>
            <p:ph sz="half" idx="1"/>
          </p:nvPr>
        </p:nvSpPr>
        <p:spPr>
          <a:xfrm>
            <a:off x="264160" y="1370013"/>
            <a:ext cx="8385854" cy="2917507"/>
          </a:xfrm>
        </p:spPr>
        <p:txBody>
          <a:bodyPr>
            <a:normAutofit lnSpcReduction="10000"/>
          </a:bodyPr>
          <a:lstStyle/>
          <a:p>
            <a:pPr marL="342900" lvl="0" indent="-342900">
              <a:lnSpc>
                <a:spcPct val="107000"/>
              </a:lnSpc>
              <a:spcAft>
                <a:spcPts val="800"/>
              </a:spcAft>
              <a:buFont typeface="+mj-lt"/>
              <a:buAutoNum type="arabicPeriod"/>
              <a:tabLst>
                <a:tab pos="457200" algn="l"/>
              </a:tabLst>
            </a:pPr>
            <a:r>
              <a:rPr lang="en-U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How can ASWs be used to disrupt offenders? What are the mechanisms adopted by ASWs for identifying victims and what do they do with the information? </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U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How do operators of ASWs see their role in preventing abuses?  </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US"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How do users of ASWs (consumers) perceive their role in identifying crimes, barriers to reporting and prospective further </a:t>
            </a:r>
            <a:r>
              <a:rPr lang="en-US" sz="1800" b="1" dirty="0" err="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criminalisation</a:t>
            </a:r>
            <a:r>
              <a:rPr lang="en-US"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U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are police expectations on the usefulness of tighter control of ASWs in victim interventions and apprehending offenders? </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184529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092E3-E66D-CA05-8911-65E2EC2381E4}"/>
              </a:ext>
            </a:extLst>
          </p:cNvPr>
          <p:cNvSpPr>
            <a:spLocks noGrp="1"/>
          </p:cNvSpPr>
          <p:nvPr>
            <p:ph type="title"/>
          </p:nvPr>
        </p:nvSpPr>
        <p:spPr>
          <a:xfrm>
            <a:off x="393556" y="465294"/>
            <a:ext cx="3646998" cy="4128516"/>
          </a:xfrm>
        </p:spPr>
        <p:txBody>
          <a:bodyPr>
            <a:normAutofit/>
          </a:bodyPr>
          <a:lstStyle/>
          <a:p>
            <a:r>
              <a:rPr lang="en-US" sz="4500" dirty="0">
                <a:solidFill>
                  <a:schemeClr val="tx1"/>
                </a:solidFill>
              </a:rPr>
              <a:t>Learning objectives</a:t>
            </a:r>
          </a:p>
        </p:txBody>
      </p:sp>
      <p:graphicFrame>
        <p:nvGraphicFramePr>
          <p:cNvPr id="5" name="Content Placeholder 2">
            <a:extLst>
              <a:ext uri="{FF2B5EF4-FFF2-40B4-BE49-F238E27FC236}">
                <a16:creationId xmlns:a16="http://schemas.microsoft.com/office/drawing/2014/main" id="{4F0CC8C7-076F-8420-3A4D-C090EAEC8802}"/>
              </a:ext>
            </a:extLst>
          </p:cNvPr>
          <p:cNvGraphicFramePr>
            <a:graphicFrameLocks noGrp="1"/>
          </p:cNvGraphicFramePr>
          <p:nvPr>
            <p:ph idx="1"/>
            <p:extLst>
              <p:ext uri="{D42A27DB-BD31-4B8C-83A1-F6EECF244321}">
                <p14:modId xmlns:p14="http://schemas.microsoft.com/office/powerpoint/2010/main" val="2050770616"/>
              </p:ext>
            </p:extLst>
          </p:nvPr>
        </p:nvGraphicFramePr>
        <p:xfrm>
          <a:off x="4101292" y="465294"/>
          <a:ext cx="4697730" cy="41285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92445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A5B04-97A9-AFA4-E436-670023F87F5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40F5650-43DC-5099-A5DD-D342E4BCD97D}"/>
              </a:ext>
            </a:extLst>
          </p:cNvPr>
          <p:cNvSpPr>
            <a:spLocks noGrp="1"/>
          </p:cNvSpPr>
          <p:nvPr>
            <p:ph idx="1"/>
          </p:nvPr>
        </p:nvSpPr>
        <p:spPr/>
        <p:txBody>
          <a:bodyPr/>
          <a:lstStyle/>
          <a:p>
            <a:endParaRPr lang="en-US"/>
          </a:p>
        </p:txBody>
      </p:sp>
      <p:graphicFrame>
        <p:nvGraphicFramePr>
          <p:cNvPr id="4" name="Table 4">
            <a:extLst>
              <a:ext uri="{FF2B5EF4-FFF2-40B4-BE49-F238E27FC236}">
                <a16:creationId xmlns:a16="http://schemas.microsoft.com/office/drawing/2014/main" id="{B2A7A8FF-53AE-D598-14E1-12DE77C10C7B}"/>
              </a:ext>
            </a:extLst>
          </p:cNvPr>
          <p:cNvGraphicFramePr>
            <a:graphicFrameLocks/>
          </p:cNvGraphicFramePr>
          <p:nvPr>
            <p:extLst>
              <p:ext uri="{D42A27DB-BD31-4B8C-83A1-F6EECF244321}">
                <p14:modId xmlns:p14="http://schemas.microsoft.com/office/powerpoint/2010/main" val="2526776455"/>
              </p:ext>
            </p:extLst>
          </p:nvPr>
        </p:nvGraphicFramePr>
        <p:xfrm>
          <a:off x="266610" y="665173"/>
          <a:ext cx="8248740" cy="3621818"/>
        </p:xfrm>
        <a:graphic>
          <a:graphicData uri="http://schemas.openxmlformats.org/drawingml/2006/table">
            <a:tbl>
              <a:tblPr firstRow="1" bandRow="1">
                <a:tableStyleId>{5C22544A-7EE6-4342-B048-85BDC9FD1C3A}</a:tableStyleId>
              </a:tblPr>
              <a:tblGrid>
                <a:gridCol w="4124370">
                  <a:extLst>
                    <a:ext uri="{9D8B030D-6E8A-4147-A177-3AD203B41FA5}">
                      <a16:colId xmlns:a16="http://schemas.microsoft.com/office/drawing/2014/main" val="1090776948"/>
                    </a:ext>
                  </a:extLst>
                </a:gridCol>
                <a:gridCol w="4124370">
                  <a:extLst>
                    <a:ext uri="{9D8B030D-6E8A-4147-A177-3AD203B41FA5}">
                      <a16:colId xmlns:a16="http://schemas.microsoft.com/office/drawing/2014/main" val="1513639772"/>
                    </a:ext>
                  </a:extLst>
                </a:gridCol>
              </a:tblGrid>
              <a:tr h="553067">
                <a:tc>
                  <a:txBody>
                    <a:bodyPr/>
                    <a:lstStyle/>
                    <a:p>
                      <a:r>
                        <a:rPr lang="en-US" sz="1400" dirty="0"/>
                        <a:t>Advantages</a:t>
                      </a:r>
                    </a:p>
                  </a:txBody>
                  <a:tcPr marL="68580" marR="68580" marT="34290" marB="34290">
                    <a:solidFill>
                      <a:schemeClr val="accent2"/>
                    </a:solidFill>
                  </a:tcPr>
                </a:tc>
                <a:tc>
                  <a:txBody>
                    <a:bodyPr/>
                    <a:lstStyle/>
                    <a:p>
                      <a:r>
                        <a:rPr lang="en-US" sz="1400" dirty="0"/>
                        <a:t>Disadvantages</a:t>
                      </a:r>
                    </a:p>
                  </a:txBody>
                  <a:tcPr marL="68580" marR="68580" marT="34290" marB="34290">
                    <a:solidFill>
                      <a:schemeClr val="accent2"/>
                    </a:solidFill>
                  </a:tcPr>
                </a:tc>
                <a:extLst>
                  <a:ext uri="{0D108BD9-81ED-4DB2-BD59-A6C34878D82A}">
                    <a16:rowId xmlns:a16="http://schemas.microsoft.com/office/drawing/2014/main" val="1437648421"/>
                  </a:ext>
                </a:extLst>
              </a:tr>
              <a:tr h="553067">
                <a:tc>
                  <a:txBody>
                    <a:bodyPr/>
                    <a:lstStyle/>
                    <a:p>
                      <a:r>
                        <a:rPr lang="en-US" sz="1400" dirty="0"/>
                        <a:t>Large scale</a:t>
                      </a:r>
                    </a:p>
                  </a:txBody>
                  <a:tcPr marL="68580" marR="68580" marT="34290" marB="34290"/>
                </a:tc>
                <a:tc>
                  <a:txBody>
                    <a:bodyPr/>
                    <a:lstStyle/>
                    <a:p>
                      <a:r>
                        <a:rPr lang="en-US" sz="1400" dirty="0"/>
                        <a:t>Hard to chase missing data</a:t>
                      </a:r>
                    </a:p>
                  </a:txBody>
                  <a:tcPr marL="68580" marR="68580" marT="34290" marB="34290"/>
                </a:tc>
                <a:extLst>
                  <a:ext uri="{0D108BD9-81ED-4DB2-BD59-A6C34878D82A}">
                    <a16:rowId xmlns:a16="http://schemas.microsoft.com/office/drawing/2014/main" val="4238070149"/>
                  </a:ext>
                </a:extLst>
              </a:tr>
              <a:tr h="553067">
                <a:tc>
                  <a:txBody>
                    <a:bodyPr/>
                    <a:lstStyle/>
                    <a:p>
                      <a:r>
                        <a:rPr lang="en-US" sz="1400" dirty="0"/>
                        <a:t>Inexpensive</a:t>
                      </a:r>
                    </a:p>
                  </a:txBody>
                  <a:tcPr marL="68580" marR="68580" marT="34290" marB="34290"/>
                </a:tc>
                <a:tc>
                  <a:txBody>
                    <a:bodyPr/>
                    <a:lstStyle/>
                    <a:p>
                      <a:r>
                        <a:rPr lang="en-US" sz="1400" dirty="0"/>
                        <a:t>Not good for in-depth information</a:t>
                      </a:r>
                    </a:p>
                  </a:txBody>
                  <a:tcPr marL="68580" marR="68580" marT="34290" marB="34290"/>
                </a:tc>
                <a:extLst>
                  <a:ext uri="{0D108BD9-81ED-4DB2-BD59-A6C34878D82A}">
                    <a16:rowId xmlns:a16="http://schemas.microsoft.com/office/drawing/2014/main" val="3539350251"/>
                  </a:ext>
                </a:extLst>
              </a:tr>
              <a:tr h="553067">
                <a:tc>
                  <a:txBody>
                    <a:bodyPr/>
                    <a:lstStyle/>
                    <a:p>
                      <a:r>
                        <a:rPr lang="en-US" sz="1400" dirty="0"/>
                        <a:t>Fast results</a:t>
                      </a:r>
                    </a:p>
                  </a:txBody>
                  <a:tcPr marL="68580" marR="68580" marT="34290" marB="34290"/>
                </a:tc>
                <a:tc>
                  <a:txBody>
                    <a:bodyPr/>
                    <a:lstStyle/>
                    <a:p>
                      <a:r>
                        <a:rPr lang="en-US" sz="1400" dirty="0"/>
                        <a:t>Sampling biases</a:t>
                      </a:r>
                    </a:p>
                  </a:txBody>
                  <a:tcPr marL="68580" marR="68580" marT="34290" marB="34290"/>
                </a:tc>
                <a:extLst>
                  <a:ext uri="{0D108BD9-81ED-4DB2-BD59-A6C34878D82A}">
                    <a16:rowId xmlns:a16="http://schemas.microsoft.com/office/drawing/2014/main" val="3140116987"/>
                  </a:ext>
                </a:extLst>
              </a:tr>
              <a:tr h="553067">
                <a:tc>
                  <a:txBody>
                    <a:bodyPr/>
                    <a:lstStyle/>
                    <a:p>
                      <a:r>
                        <a:rPr lang="en-US" sz="1400" dirty="0"/>
                        <a:t>Scalability</a:t>
                      </a:r>
                    </a:p>
                  </a:txBody>
                  <a:tcPr marL="68580" marR="68580" marT="34290" marB="34290"/>
                </a:tc>
                <a:tc>
                  <a:txBody>
                    <a:bodyPr/>
                    <a:lstStyle/>
                    <a:p>
                      <a:r>
                        <a:rPr lang="en-US" sz="1400" dirty="0"/>
                        <a:t>Can lead to misinterpretation of the questions</a:t>
                      </a:r>
                    </a:p>
                  </a:txBody>
                  <a:tcPr marL="68580" marR="68580" marT="34290" marB="34290"/>
                </a:tc>
                <a:extLst>
                  <a:ext uri="{0D108BD9-81ED-4DB2-BD59-A6C34878D82A}">
                    <a16:rowId xmlns:a16="http://schemas.microsoft.com/office/drawing/2014/main" val="3225895153"/>
                  </a:ext>
                </a:extLst>
              </a:tr>
              <a:tr h="553067">
                <a:tc>
                  <a:txBody>
                    <a:bodyPr/>
                    <a:lstStyle/>
                    <a:p>
                      <a:r>
                        <a:rPr lang="en-US" sz="1400" dirty="0"/>
                        <a:t>Comparability</a:t>
                      </a:r>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578641866"/>
                  </a:ext>
                </a:extLst>
              </a:tr>
              <a:tr h="303416">
                <a:tc>
                  <a:txBody>
                    <a:bodyPr/>
                    <a:lstStyle/>
                    <a:p>
                      <a:r>
                        <a:rPr lang="en-US" sz="1400" dirty="0"/>
                        <a:t>Easy analysis</a:t>
                      </a:r>
                    </a:p>
                  </a:txBody>
                  <a:tcPr marL="68580" marR="68580" marT="34290" marB="34290"/>
                </a:tc>
                <a:tc>
                  <a:txBody>
                    <a:bodyPr/>
                    <a:lstStyle/>
                    <a:p>
                      <a:endParaRPr lang="en-US" sz="1400" dirty="0"/>
                    </a:p>
                  </a:txBody>
                  <a:tcPr marL="68580" marR="68580" marT="34290" marB="34290"/>
                </a:tc>
                <a:extLst>
                  <a:ext uri="{0D108BD9-81ED-4DB2-BD59-A6C34878D82A}">
                    <a16:rowId xmlns:a16="http://schemas.microsoft.com/office/drawing/2014/main" val="1345838995"/>
                  </a:ext>
                </a:extLst>
              </a:tr>
            </a:tbl>
          </a:graphicData>
        </a:graphic>
      </p:graphicFrame>
      <p:sp>
        <p:nvSpPr>
          <p:cNvPr id="5" name="Rectangle 4">
            <a:extLst>
              <a:ext uri="{FF2B5EF4-FFF2-40B4-BE49-F238E27FC236}">
                <a16:creationId xmlns:a16="http://schemas.microsoft.com/office/drawing/2014/main" id="{4CA24278-2360-5231-4D87-5EF89C96729E}"/>
              </a:ext>
            </a:extLst>
          </p:cNvPr>
          <p:cNvSpPr/>
          <p:nvPr/>
        </p:nvSpPr>
        <p:spPr>
          <a:xfrm>
            <a:off x="289948" y="1268413"/>
            <a:ext cx="8225402" cy="3018580"/>
          </a:xfrm>
          <a:prstGeom prst="rect">
            <a:avLst/>
          </a:prstGeom>
          <a:solidFill>
            <a:schemeClr val="accent2">
              <a:lumMod val="40000"/>
              <a:lumOff val="6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5687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7B3D3-1F8B-58A8-CDFB-0A6340AB76AC}"/>
              </a:ext>
            </a:extLst>
          </p:cNvPr>
          <p:cNvSpPr>
            <a:spLocks noGrp="1"/>
          </p:cNvSpPr>
          <p:nvPr>
            <p:ph type="title"/>
          </p:nvPr>
        </p:nvSpPr>
        <p:spPr>
          <a:xfrm>
            <a:off x="273296" y="246185"/>
            <a:ext cx="6447501" cy="990600"/>
          </a:xfrm>
        </p:spPr>
        <p:txBody>
          <a:bodyPr>
            <a:normAutofit/>
          </a:bodyPr>
          <a:lstStyle/>
          <a:p>
            <a:r>
              <a:rPr lang="en-US" dirty="0">
                <a:solidFill>
                  <a:schemeClr val="tx1"/>
                </a:solidFill>
              </a:rPr>
              <a:t>Developing your survey</a:t>
            </a:r>
          </a:p>
        </p:txBody>
      </p:sp>
      <p:sp>
        <p:nvSpPr>
          <p:cNvPr id="3" name="Content Placeholder 2">
            <a:extLst>
              <a:ext uri="{FF2B5EF4-FFF2-40B4-BE49-F238E27FC236}">
                <a16:creationId xmlns:a16="http://schemas.microsoft.com/office/drawing/2014/main" id="{7328C37D-68E9-BAD7-03BD-DAF963A0ACB0}"/>
              </a:ext>
            </a:extLst>
          </p:cNvPr>
          <p:cNvSpPr>
            <a:spLocks noGrp="1"/>
          </p:cNvSpPr>
          <p:nvPr>
            <p:ph idx="1"/>
          </p:nvPr>
        </p:nvSpPr>
        <p:spPr>
          <a:xfrm>
            <a:off x="414215" y="1113781"/>
            <a:ext cx="8150551" cy="3391459"/>
          </a:xfrm>
        </p:spPr>
        <p:txBody>
          <a:bodyPr>
            <a:normAutofit/>
          </a:bodyPr>
          <a:lstStyle/>
          <a:p>
            <a:pPr lvl="1">
              <a:lnSpc>
                <a:spcPct val="90000"/>
              </a:lnSpc>
            </a:pPr>
            <a:r>
              <a:rPr lang="en-GB" sz="2000" dirty="0">
                <a:solidFill>
                  <a:schemeClr val="tx1"/>
                </a:solidFill>
              </a:rPr>
              <a:t>What types of information are you looking for? </a:t>
            </a:r>
          </a:p>
          <a:p>
            <a:pPr lvl="1">
              <a:lnSpc>
                <a:spcPct val="90000"/>
              </a:lnSpc>
            </a:pPr>
            <a:r>
              <a:rPr lang="en-GB" sz="2000" dirty="0">
                <a:solidFill>
                  <a:schemeClr val="tx1"/>
                </a:solidFill>
              </a:rPr>
              <a:t>Can you represent the information you’re looking for in:</a:t>
            </a:r>
          </a:p>
          <a:p>
            <a:pPr lvl="2"/>
            <a:r>
              <a:rPr lang="en-GB" sz="1200" dirty="0">
                <a:solidFill>
                  <a:schemeClr val="tx1"/>
                </a:solidFill>
              </a:rPr>
              <a:t>numbers (e.g., how old someone is), </a:t>
            </a:r>
          </a:p>
          <a:p>
            <a:pPr lvl="2"/>
            <a:r>
              <a:rPr lang="en-GB" sz="1200" dirty="0">
                <a:solidFill>
                  <a:schemeClr val="tx1"/>
                </a:solidFill>
              </a:rPr>
              <a:t>categories (e.g., yes or no answers, gender), </a:t>
            </a:r>
          </a:p>
          <a:p>
            <a:pPr lvl="2"/>
            <a:r>
              <a:rPr lang="en-GB" sz="1200" dirty="0">
                <a:solidFill>
                  <a:schemeClr val="tx1"/>
                </a:solidFill>
              </a:rPr>
              <a:t>or scales (e.g., how sad someone felt last week on a scale of 1-5, with 1 being not sad at all, and 5 being sad almost every day?)</a:t>
            </a:r>
          </a:p>
          <a:p>
            <a:pPr lvl="1"/>
            <a:r>
              <a:rPr lang="en-GB" sz="2000" dirty="0">
                <a:solidFill>
                  <a:schemeClr val="tx1"/>
                </a:solidFill>
              </a:rPr>
              <a:t>Think of your audience</a:t>
            </a:r>
          </a:p>
          <a:p>
            <a:pPr lvl="1">
              <a:lnSpc>
                <a:spcPct val="90000"/>
              </a:lnSpc>
            </a:pPr>
            <a:r>
              <a:rPr lang="en-GB" sz="2000" b="1" dirty="0">
                <a:solidFill>
                  <a:schemeClr val="tx1"/>
                </a:solidFill>
              </a:rPr>
              <a:t>When thinking of questions, keep in mind that:</a:t>
            </a:r>
            <a:endParaRPr lang="en-GB" sz="2000" dirty="0">
              <a:solidFill>
                <a:schemeClr val="tx1"/>
              </a:solidFill>
            </a:endParaRPr>
          </a:p>
          <a:p>
            <a:pPr lvl="2"/>
            <a:r>
              <a:rPr lang="en-GB" sz="1200" dirty="0">
                <a:solidFill>
                  <a:schemeClr val="tx1"/>
                </a:solidFill>
              </a:rPr>
              <a:t>Most people who take part in surveys prefer short multiple-choice questions.</a:t>
            </a:r>
          </a:p>
          <a:p>
            <a:pPr lvl="2"/>
            <a:r>
              <a:rPr lang="en-GB" sz="1200" dirty="0">
                <a:solidFill>
                  <a:schemeClr val="tx1"/>
                </a:solidFill>
              </a:rPr>
              <a:t>Language should be simple and clear. </a:t>
            </a:r>
            <a:endParaRPr lang="en-US" dirty="0">
              <a:solidFill>
                <a:schemeClr val="tx1"/>
              </a:solidFill>
            </a:endParaRPr>
          </a:p>
        </p:txBody>
      </p:sp>
    </p:spTree>
    <p:extLst>
      <p:ext uri="{BB962C8B-B14F-4D97-AF65-F5344CB8AC3E}">
        <p14:creationId xmlns:p14="http://schemas.microsoft.com/office/powerpoint/2010/main" val="12410434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A738E-7B8A-728D-5571-8CF1563E5CEC}"/>
              </a:ext>
            </a:extLst>
          </p:cNvPr>
          <p:cNvSpPr>
            <a:spLocks noGrp="1"/>
          </p:cNvSpPr>
          <p:nvPr>
            <p:ph type="title"/>
          </p:nvPr>
        </p:nvSpPr>
        <p:spPr/>
        <p:txBody>
          <a:bodyPr/>
          <a:lstStyle/>
          <a:p>
            <a:endParaRPr lang="en-US"/>
          </a:p>
        </p:txBody>
      </p:sp>
      <p:pic>
        <p:nvPicPr>
          <p:cNvPr id="5" name="Content Placeholder 4" descr="A picture containing diagram&#10;&#10;Description automatically generated">
            <a:extLst>
              <a:ext uri="{FF2B5EF4-FFF2-40B4-BE49-F238E27FC236}">
                <a16:creationId xmlns:a16="http://schemas.microsoft.com/office/drawing/2014/main" id="{8799D5EB-0CF5-FEA0-E729-25B4B90DCEBA}"/>
              </a:ext>
            </a:extLst>
          </p:cNvPr>
          <p:cNvPicPr>
            <a:picLocks noGrp="1" noChangeAspect="1"/>
          </p:cNvPicPr>
          <p:nvPr>
            <p:ph idx="1"/>
          </p:nvPr>
        </p:nvPicPr>
        <p:blipFill>
          <a:blip r:embed="rId2"/>
          <a:stretch>
            <a:fillRect/>
          </a:stretch>
        </p:blipFill>
        <p:spPr>
          <a:xfrm>
            <a:off x="548091" y="396240"/>
            <a:ext cx="6992396" cy="4238468"/>
          </a:xfrm>
        </p:spPr>
      </p:pic>
    </p:spTree>
    <p:extLst>
      <p:ext uri="{BB962C8B-B14F-4D97-AF65-F5344CB8AC3E}">
        <p14:creationId xmlns:p14="http://schemas.microsoft.com/office/powerpoint/2010/main" val="3316671544"/>
      </p:ext>
    </p:extLst>
  </p:cSld>
  <p:clrMapOvr>
    <a:masterClrMapping/>
  </p:clrMapOvr>
</p:sld>
</file>

<file path=ppt/theme/theme1.xml><?xml version="1.0" encoding="utf-8"?>
<a:theme xmlns:a="http://schemas.openxmlformats.org/drawingml/2006/main" name="Title slide designs">
  <a:themeElements>
    <a:clrScheme name="UoL colours">
      <a:dk1>
        <a:srgbClr val="000000"/>
      </a:dk1>
      <a:lt1>
        <a:srgbClr val="FFFFFF"/>
      </a:lt1>
      <a:dk2>
        <a:srgbClr val="44546A"/>
      </a:dk2>
      <a:lt2>
        <a:srgbClr val="E7E6E6"/>
      </a:lt2>
      <a:accent1>
        <a:srgbClr val="5B6670"/>
      </a:accent1>
      <a:accent2>
        <a:srgbClr val="D30028"/>
      </a:accent2>
      <a:accent3>
        <a:srgbClr val="0082C9"/>
      </a:accent3>
      <a:accent4>
        <a:srgbClr val="009878"/>
      </a:accent4>
      <a:accent5>
        <a:srgbClr val="092140"/>
      </a:accent5>
      <a:accent6>
        <a:srgbClr val="0000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oL Powerpoint Template Jan 2019" id="{6176319E-EAA9-E642-9DE7-BFBCD4C78579}" vid="{9C417464-B434-C348-B12F-59E5FABA4448}"/>
    </a:ext>
  </a:extLst>
</a:theme>
</file>

<file path=ppt/theme/theme2.xml><?xml version="1.0" encoding="utf-8"?>
<a:theme xmlns:a="http://schemas.openxmlformats.org/drawingml/2006/main" name="Body slides with text">
  <a:themeElements>
    <a:clrScheme name="UoL colours">
      <a:dk1>
        <a:srgbClr val="000000"/>
      </a:dk1>
      <a:lt1>
        <a:srgbClr val="FFFFFF"/>
      </a:lt1>
      <a:dk2>
        <a:srgbClr val="44546A"/>
      </a:dk2>
      <a:lt2>
        <a:srgbClr val="E7E6E6"/>
      </a:lt2>
      <a:accent1>
        <a:srgbClr val="5B6670"/>
      </a:accent1>
      <a:accent2>
        <a:srgbClr val="D30028"/>
      </a:accent2>
      <a:accent3>
        <a:srgbClr val="0082C9"/>
      </a:accent3>
      <a:accent4>
        <a:srgbClr val="009878"/>
      </a:accent4>
      <a:accent5>
        <a:srgbClr val="092140"/>
      </a:accent5>
      <a:accent6>
        <a:srgbClr val="000000"/>
      </a:accent6>
      <a:hlink>
        <a:srgbClr val="000000"/>
      </a:hlink>
      <a:folHlink>
        <a:srgbClr val="0000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oL Powerpoint Template Jan 2019" id="{6176319E-EAA9-E642-9DE7-BFBCD4C78579}" vid="{79CF674A-F1FF-5D4E-BFB3-096E4270F00F}"/>
    </a:ext>
  </a:extLst>
</a:theme>
</file>

<file path=ppt/theme/theme3.xml><?xml version="1.0" encoding="utf-8"?>
<a:theme xmlns:a="http://schemas.openxmlformats.org/drawingml/2006/main" name="Body slide with image righ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oL Powerpoint Template Jan 2019" id="{6176319E-EAA9-E642-9DE7-BFBCD4C78579}" vid="{4929FE91-DF55-914D-90A8-B6F986184A73}"/>
    </a:ext>
  </a:extLst>
</a:theme>
</file>

<file path=ppt/theme/theme4.xml><?xml version="1.0" encoding="utf-8"?>
<a:theme xmlns:a="http://schemas.openxmlformats.org/drawingml/2006/main" name="Body slide with image lef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oL Powerpoint Template Jan 2019" id="{6176319E-EAA9-E642-9DE7-BFBCD4C78579}" vid="{06D176AC-AF4D-1542-A2BA-D651FB7CF948}"/>
    </a:ext>
  </a:extLst>
</a:theme>
</file>

<file path=ppt/theme/theme5.xml><?xml version="1.0" encoding="utf-8"?>
<a:theme xmlns:a="http://schemas.openxmlformats.org/drawingml/2006/main" name="Assessibility Title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oL Powerpoint Template Jan 2019" id="{6176319E-EAA9-E642-9DE7-BFBCD4C78579}" vid="{6E30BC33-3342-8745-9E4D-3E3632994A9E}"/>
    </a:ext>
  </a:extLst>
</a:theme>
</file>

<file path=ppt/theme/theme6.xml><?xml version="1.0" encoding="utf-8"?>
<a:theme xmlns:a="http://schemas.openxmlformats.org/drawingml/2006/main" name="Assessibility slide with tex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oL Powerpoint Template Jan 2019" id="{6176319E-EAA9-E642-9DE7-BFBCD4C78579}" vid="{439528EB-AE96-E846-86D2-27324C3F50F3}"/>
    </a:ext>
  </a:extLst>
</a:theme>
</file>

<file path=ppt/theme/theme7.xml><?xml version="1.0" encoding="utf-8"?>
<a:theme xmlns:a="http://schemas.openxmlformats.org/drawingml/2006/main" name="Accessability slide with image righ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oL Powerpoint Template Jan 2019" id="{6176319E-EAA9-E642-9DE7-BFBCD4C78579}" vid="{2912082E-A449-A747-8600-CEE285A692FF}"/>
    </a:ext>
  </a:extLst>
</a:theme>
</file>

<file path=ppt/theme/theme8.xml><?xml version="1.0" encoding="utf-8"?>
<a:theme xmlns:a="http://schemas.openxmlformats.org/drawingml/2006/main" name="Assessability slide with image lef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oL Powerpoint Template Jan 2019" id="{6176319E-EAA9-E642-9DE7-BFBCD4C78579}" vid="{D65A72D3-DACB-184D-A20A-434E547F4207}"/>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a23952a-edbe-4212-aded-a2ba58dd3508">
      <UserInfo>
        <DisplayName>Sanders, Teela L.M. (Prof.)</DisplayName>
        <AccountId>7</AccountId>
        <AccountType/>
      </UserInfo>
    </SharedWithUsers>
    <lcf76f155ced4ddcb4097134ff3c332f xmlns="8b83b413-e8c8-4843-9222-f805754fffbc">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793633F488E104DAA9B5333D7D711F7" ma:contentTypeVersion="11" ma:contentTypeDescription="Create a new document." ma:contentTypeScope="" ma:versionID="85750e421e3bed87d46deb341dc9db7c">
  <xsd:schema xmlns:xsd="http://www.w3.org/2001/XMLSchema" xmlns:xs="http://www.w3.org/2001/XMLSchema" xmlns:p="http://schemas.microsoft.com/office/2006/metadata/properties" xmlns:ns2="8b83b413-e8c8-4843-9222-f805754fffbc" xmlns:ns3="0a23952a-edbe-4212-aded-a2ba58dd3508" targetNamespace="http://schemas.microsoft.com/office/2006/metadata/properties" ma:root="true" ma:fieldsID="0bb82db43b02cd3709f9a1f2c0ea172c" ns2:_="" ns3:_="">
    <xsd:import namespace="8b83b413-e8c8-4843-9222-f805754fffbc"/>
    <xsd:import namespace="0a23952a-edbe-4212-aded-a2ba58dd350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83b413-e8c8-4843-9222-f805754fffb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5d023d89-6bf8-49d2-a6ae-99c0c7930fbe"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a23952a-edbe-4212-aded-a2ba58dd350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54C381C-655D-40FE-BDF2-B8E3EE91EEE2}">
  <ds:schemaRefs>
    <ds:schemaRef ds:uri="http://schemas.microsoft.com/office/2006/metadata/properties"/>
    <ds:schemaRef ds:uri="http://schemas.microsoft.com/office/2006/documentManagement/types"/>
    <ds:schemaRef ds:uri="8b83b413-e8c8-4843-9222-f805754fffbc"/>
    <ds:schemaRef ds:uri="http://schemas.microsoft.com/office/infopath/2007/PartnerControls"/>
    <ds:schemaRef ds:uri="0a23952a-edbe-4212-aded-a2ba58dd3508"/>
    <ds:schemaRef ds:uri="http://purl.org/dc/elements/1.1/"/>
    <ds:schemaRef ds:uri="http://purl.org/dc/terms/"/>
    <ds:schemaRef ds:uri="http://purl.org/dc/dcmitype/"/>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DAC29EF-255B-4262-9531-70BEC4B717C5}">
  <ds:schemaRefs>
    <ds:schemaRef ds:uri="http://schemas.microsoft.com/sharepoint/v3/contenttype/forms"/>
  </ds:schemaRefs>
</ds:datastoreItem>
</file>

<file path=customXml/itemProps3.xml><?xml version="1.0" encoding="utf-8"?>
<ds:datastoreItem xmlns:ds="http://schemas.openxmlformats.org/officeDocument/2006/customXml" ds:itemID="{682FC859-28AA-4980-A5AF-B5268000D23F}"/>
</file>

<file path=docProps/app.xml><?xml version="1.0" encoding="utf-8"?>
<Properties xmlns="http://schemas.openxmlformats.org/officeDocument/2006/extended-properties" xmlns:vt="http://schemas.openxmlformats.org/officeDocument/2006/docPropsVTypes">
  <Template>UoL Powerpoint widescreen Template Jan 2019 (1)</Template>
  <TotalTime>399</TotalTime>
  <Words>1488</Words>
  <Application>Microsoft Macintosh PowerPoint</Application>
  <PresentationFormat>On-screen Show (16:9)</PresentationFormat>
  <Paragraphs>179</Paragraphs>
  <Slides>25</Slides>
  <Notes>14</Notes>
  <HiddenSlides>0</HiddenSlides>
  <MMClips>1</MMClips>
  <ScaleCrop>false</ScaleCrop>
  <HeadingPairs>
    <vt:vector size="6" baseType="variant">
      <vt:variant>
        <vt:lpstr>Fonts Used</vt:lpstr>
      </vt:variant>
      <vt:variant>
        <vt:i4>6</vt:i4>
      </vt:variant>
      <vt:variant>
        <vt:lpstr>Theme</vt:lpstr>
      </vt:variant>
      <vt:variant>
        <vt:i4>8</vt:i4>
      </vt:variant>
      <vt:variant>
        <vt:lpstr>Slide Titles</vt:lpstr>
      </vt:variant>
      <vt:variant>
        <vt:i4>25</vt:i4>
      </vt:variant>
    </vt:vector>
  </HeadingPairs>
  <TitlesOfParts>
    <vt:vector size="39" baseType="lpstr">
      <vt:lpstr>arial</vt:lpstr>
      <vt:lpstr>arial</vt:lpstr>
      <vt:lpstr>Calibri</vt:lpstr>
      <vt:lpstr>Calibri Light</vt:lpstr>
      <vt:lpstr>Europa</vt:lpstr>
      <vt:lpstr>Times</vt:lpstr>
      <vt:lpstr>Title slide designs</vt:lpstr>
      <vt:lpstr>Body slides with text</vt:lpstr>
      <vt:lpstr>Body slide with image right</vt:lpstr>
      <vt:lpstr>Body slide with image left</vt:lpstr>
      <vt:lpstr>Assessibility Title Slide</vt:lpstr>
      <vt:lpstr>Assessibility slide with text</vt:lpstr>
      <vt:lpstr>Accessability slide with image right</vt:lpstr>
      <vt:lpstr>Assessability slide with image left</vt:lpstr>
      <vt:lpstr>Designing a survey</vt:lpstr>
      <vt:lpstr>PowerPoint Presentation</vt:lpstr>
      <vt:lpstr>Meeting Rules!</vt:lpstr>
      <vt:lpstr>PowerPoint Presentation</vt:lpstr>
      <vt:lpstr>Research questions</vt:lpstr>
      <vt:lpstr>Learning objectives</vt:lpstr>
      <vt:lpstr>PowerPoint Presentation</vt:lpstr>
      <vt:lpstr>Developing your survey</vt:lpstr>
      <vt:lpstr>PowerPoint Presentation</vt:lpstr>
      <vt:lpstr>Example questions – closed questions</vt:lpstr>
      <vt:lpstr>Example questions – single response </vt:lpstr>
      <vt:lpstr>Example questions – multi-response</vt:lpstr>
      <vt:lpstr>Example questions – open questions</vt:lpstr>
      <vt:lpstr>Example questions – likert scale</vt:lpstr>
      <vt:lpstr>Sampling: who to ask?</vt:lpstr>
      <vt:lpstr>What makes a good survey?</vt:lpstr>
      <vt:lpstr>PowerPoint Presentation</vt:lpstr>
      <vt:lpstr>PowerPoint Presentation</vt:lpstr>
      <vt:lpstr>Try to develop some survey questions</vt:lpstr>
      <vt:lpstr>MSHT on ASWs survey for sex buyers</vt:lpstr>
      <vt:lpstr>When purchasing sexual services what are your red flags / indicators of concern from an advert that means you do not purchase that service? / would make you question whether to purchase a service?</vt:lpstr>
      <vt:lpstr>When purchasing sexual services what are your red flags when interacting with the person?</vt:lpstr>
      <vt:lpstr>To what extent should ASWs be responsible for the material on their websites? </vt:lpstr>
      <vt:lpstr>What have we learned today?</vt:lpstr>
      <vt:lpstr>Feedback</vt:lpstr>
    </vt:vector>
  </TitlesOfParts>
  <Company>University of Leicester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Simpson, Mike</dc:creator>
  <cp:lastModifiedBy>Keighley, Rachel E.</cp:lastModifiedBy>
  <cp:revision>74</cp:revision>
  <cp:lastPrinted>2019-01-11T12:02:34Z</cp:lastPrinted>
  <dcterms:created xsi:type="dcterms:W3CDTF">2019-01-30T09:33:08Z</dcterms:created>
  <dcterms:modified xsi:type="dcterms:W3CDTF">2022-11-16T16:39:04Z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0x010100A793633F488E104DAA9B5333D7D711F7</vt:lpwstr>
  </property>
</Properties>
</file>