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8" r:id="rId2"/>
    <p:sldId id="259" r:id="rId3"/>
    <p:sldId id="795" r:id="rId4"/>
    <p:sldId id="751" r:id="rId5"/>
    <p:sldId id="802" r:id="rId6"/>
    <p:sldId id="261" r:id="rId7"/>
    <p:sldId id="263" r:id="rId8"/>
    <p:sldId id="260" r:id="rId9"/>
    <p:sldId id="264" r:id="rId10"/>
    <p:sldId id="262" r:id="rId11"/>
    <p:sldId id="265" r:id="rId12"/>
    <p:sldId id="803" r:id="rId13"/>
    <p:sldId id="805" r:id="rId14"/>
    <p:sldId id="804" r:id="rId15"/>
    <p:sldId id="806" r:id="rId16"/>
    <p:sldId id="807" r:id="rId17"/>
    <p:sldId id="808" r:id="rId18"/>
    <p:sldId id="80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5F3663-8E01-3D4E-B6C4-4B597F63ED30}" v="53" dt="2022-11-28T12:21:05.2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371"/>
    <p:restoredTop sz="96327"/>
  </p:normalViewPr>
  <p:slideViewPr>
    <p:cSldViewPr snapToGrid="0">
      <p:cViewPr varScale="1">
        <p:scale>
          <a:sx n="176" d="100"/>
          <a:sy n="176" d="100"/>
        </p:scale>
        <p:origin x="216" y="5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ighley, Rachel E." userId="5ad85ff4-cca7-4b6a-a76d-3250c9dac7a7" providerId="ADAL" clId="{3F5F3663-8E01-3D4E-B6C4-4B597F63ED30}"/>
    <pc:docChg chg="undo custSel addSld delSld modSld sldOrd">
      <pc:chgData name="Keighley, Rachel E." userId="5ad85ff4-cca7-4b6a-a76d-3250c9dac7a7" providerId="ADAL" clId="{3F5F3663-8E01-3D4E-B6C4-4B597F63ED30}" dt="2022-11-28T12:22:27.772" v="455" actId="2696"/>
      <pc:docMkLst>
        <pc:docMk/>
      </pc:docMkLst>
      <pc:sldChg chg="modSp mod">
        <pc:chgData name="Keighley, Rachel E." userId="5ad85ff4-cca7-4b6a-a76d-3250c9dac7a7" providerId="ADAL" clId="{3F5F3663-8E01-3D4E-B6C4-4B597F63ED30}" dt="2022-11-24T14:32:35.941" v="42" actId="20577"/>
        <pc:sldMkLst>
          <pc:docMk/>
          <pc:sldMk cId="47879219" sldId="258"/>
        </pc:sldMkLst>
        <pc:spChg chg="mod">
          <ac:chgData name="Keighley, Rachel E." userId="5ad85ff4-cca7-4b6a-a76d-3250c9dac7a7" providerId="ADAL" clId="{3F5F3663-8E01-3D4E-B6C4-4B597F63ED30}" dt="2022-11-24T14:32:35.941" v="42" actId="20577"/>
          <ac:spMkLst>
            <pc:docMk/>
            <pc:sldMk cId="47879219" sldId="258"/>
            <ac:spMk id="3" creationId="{3F715174-99B6-275C-53E7-5B9DB30A6140}"/>
          </ac:spMkLst>
        </pc:spChg>
      </pc:sldChg>
      <pc:sldChg chg="addSp delSp modSp new mod setBg">
        <pc:chgData name="Keighley, Rachel E." userId="5ad85ff4-cca7-4b6a-a76d-3250c9dac7a7" providerId="ADAL" clId="{3F5F3663-8E01-3D4E-B6C4-4B597F63ED30}" dt="2022-11-28T12:21:05.212" v="433" actId="20577"/>
        <pc:sldMkLst>
          <pc:docMk/>
          <pc:sldMk cId="4081374709" sldId="259"/>
        </pc:sldMkLst>
        <pc:spChg chg="mod">
          <ac:chgData name="Keighley, Rachel E." userId="5ad85ff4-cca7-4b6a-a76d-3250c9dac7a7" providerId="ADAL" clId="{3F5F3663-8E01-3D4E-B6C4-4B597F63ED30}" dt="2022-11-24T14:40:45.069" v="110" actId="26606"/>
          <ac:spMkLst>
            <pc:docMk/>
            <pc:sldMk cId="4081374709" sldId="259"/>
            <ac:spMk id="2" creationId="{46391BA0-2E43-4AE1-7E8E-9CBFD255D249}"/>
          </ac:spMkLst>
        </pc:spChg>
        <pc:spChg chg="del mod">
          <ac:chgData name="Keighley, Rachel E." userId="5ad85ff4-cca7-4b6a-a76d-3250c9dac7a7" providerId="ADAL" clId="{3F5F3663-8E01-3D4E-B6C4-4B597F63ED30}" dt="2022-11-24T14:40:45.069" v="110" actId="26606"/>
          <ac:spMkLst>
            <pc:docMk/>
            <pc:sldMk cId="4081374709" sldId="259"/>
            <ac:spMk id="3" creationId="{CF461979-9C58-F606-ECAC-92B416369E8E}"/>
          </ac:spMkLst>
        </pc:spChg>
        <pc:spChg chg="add">
          <ac:chgData name="Keighley, Rachel E." userId="5ad85ff4-cca7-4b6a-a76d-3250c9dac7a7" providerId="ADAL" clId="{3F5F3663-8E01-3D4E-B6C4-4B597F63ED30}" dt="2022-11-24T14:40:45.069" v="110" actId="26606"/>
          <ac:spMkLst>
            <pc:docMk/>
            <pc:sldMk cId="4081374709" sldId="259"/>
            <ac:spMk id="9" creationId="{AE2B703B-46F9-481A-A605-82E2A828C4FA}"/>
          </ac:spMkLst>
        </pc:spChg>
        <pc:spChg chg="add">
          <ac:chgData name="Keighley, Rachel E." userId="5ad85ff4-cca7-4b6a-a76d-3250c9dac7a7" providerId="ADAL" clId="{3F5F3663-8E01-3D4E-B6C4-4B597F63ED30}" dt="2022-11-24T14:40:45.069" v="110" actId="26606"/>
          <ac:spMkLst>
            <pc:docMk/>
            <pc:sldMk cId="4081374709" sldId="259"/>
            <ac:spMk id="11" creationId="{F13BE4D7-0C3D-4906-B230-A1C5B4665CCF}"/>
          </ac:spMkLst>
        </pc:spChg>
        <pc:graphicFrameChg chg="add mod">
          <ac:chgData name="Keighley, Rachel E." userId="5ad85ff4-cca7-4b6a-a76d-3250c9dac7a7" providerId="ADAL" clId="{3F5F3663-8E01-3D4E-B6C4-4B597F63ED30}" dt="2022-11-28T12:21:05.212" v="433" actId="20577"/>
          <ac:graphicFrameMkLst>
            <pc:docMk/>
            <pc:sldMk cId="4081374709" sldId="259"/>
            <ac:graphicFrameMk id="5" creationId="{6572A6B3-A53C-7131-AB1A-97287B3B60B8}"/>
          </ac:graphicFrameMkLst>
        </pc:graphicFrameChg>
      </pc:sldChg>
      <pc:sldChg chg="add">
        <pc:chgData name="Keighley, Rachel E." userId="5ad85ff4-cca7-4b6a-a76d-3250c9dac7a7" providerId="ADAL" clId="{3F5F3663-8E01-3D4E-B6C4-4B597F63ED30}" dt="2022-11-24T14:47:55.952" v="241"/>
        <pc:sldMkLst>
          <pc:docMk/>
          <pc:sldMk cId="2082392378" sldId="260"/>
        </pc:sldMkLst>
      </pc:sldChg>
      <pc:sldChg chg="modSp new del mod">
        <pc:chgData name="Keighley, Rachel E." userId="5ad85ff4-cca7-4b6a-a76d-3250c9dac7a7" providerId="ADAL" clId="{3F5F3663-8E01-3D4E-B6C4-4B597F63ED30}" dt="2022-11-24T14:39:10.779" v="100" actId="2696"/>
        <pc:sldMkLst>
          <pc:docMk/>
          <pc:sldMk cId="2317639994" sldId="260"/>
        </pc:sldMkLst>
        <pc:spChg chg="mod">
          <ac:chgData name="Keighley, Rachel E." userId="5ad85ff4-cca7-4b6a-a76d-3250c9dac7a7" providerId="ADAL" clId="{3F5F3663-8E01-3D4E-B6C4-4B597F63ED30}" dt="2022-11-24T14:39:05.646" v="98" actId="20577"/>
          <ac:spMkLst>
            <pc:docMk/>
            <pc:sldMk cId="2317639994" sldId="260"/>
            <ac:spMk id="2" creationId="{BF59F025-865A-1916-8D74-27798FDD5BE9}"/>
          </ac:spMkLst>
        </pc:spChg>
      </pc:sldChg>
      <pc:sldChg chg="add">
        <pc:chgData name="Keighley, Rachel E." userId="5ad85ff4-cca7-4b6a-a76d-3250c9dac7a7" providerId="ADAL" clId="{3F5F3663-8E01-3D4E-B6C4-4B597F63ED30}" dt="2022-11-24T14:47:55.952" v="241"/>
        <pc:sldMkLst>
          <pc:docMk/>
          <pc:sldMk cId="2190155356" sldId="261"/>
        </pc:sldMkLst>
      </pc:sldChg>
      <pc:sldChg chg="modSp add mod">
        <pc:chgData name="Keighley, Rachel E." userId="5ad85ff4-cca7-4b6a-a76d-3250c9dac7a7" providerId="ADAL" clId="{3F5F3663-8E01-3D4E-B6C4-4B597F63ED30}" dt="2022-11-24T14:59:47.662" v="344" actId="20577"/>
        <pc:sldMkLst>
          <pc:docMk/>
          <pc:sldMk cId="1118689290" sldId="262"/>
        </pc:sldMkLst>
        <pc:spChg chg="mod">
          <ac:chgData name="Keighley, Rachel E." userId="5ad85ff4-cca7-4b6a-a76d-3250c9dac7a7" providerId="ADAL" clId="{3F5F3663-8E01-3D4E-B6C4-4B597F63ED30}" dt="2022-11-24T14:59:34.739" v="322" actId="20577"/>
          <ac:spMkLst>
            <pc:docMk/>
            <pc:sldMk cId="1118689290" sldId="262"/>
            <ac:spMk id="2" creationId="{7A5AE952-D730-2C65-DB16-F74226A4F0E6}"/>
          </ac:spMkLst>
        </pc:spChg>
        <pc:spChg chg="mod">
          <ac:chgData name="Keighley, Rachel E." userId="5ad85ff4-cca7-4b6a-a76d-3250c9dac7a7" providerId="ADAL" clId="{3F5F3663-8E01-3D4E-B6C4-4B597F63ED30}" dt="2022-11-24T14:59:40.551" v="332" actId="20577"/>
          <ac:spMkLst>
            <pc:docMk/>
            <pc:sldMk cId="1118689290" sldId="262"/>
            <ac:spMk id="3" creationId="{2DFF14AC-C2C4-FA07-A19D-B75618338DAB}"/>
          </ac:spMkLst>
        </pc:spChg>
        <pc:spChg chg="mod">
          <ac:chgData name="Keighley, Rachel E." userId="5ad85ff4-cca7-4b6a-a76d-3250c9dac7a7" providerId="ADAL" clId="{3F5F3663-8E01-3D4E-B6C4-4B597F63ED30}" dt="2022-11-24T14:59:47.662" v="344" actId="20577"/>
          <ac:spMkLst>
            <pc:docMk/>
            <pc:sldMk cId="1118689290" sldId="262"/>
            <ac:spMk id="4" creationId="{8521616D-9BB2-8F1A-7820-A9446559181A}"/>
          </ac:spMkLst>
        </pc:spChg>
      </pc:sldChg>
      <pc:sldChg chg="add">
        <pc:chgData name="Keighley, Rachel E." userId="5ad85ff4-cca7-4b6a-a76d-3250c9dac7a7" providerId="ADAL" clId="{3F5F3663-8E01-3D4E-B6C4-4B597F63ED30}" dt="2022-11-24T14:47:55.952" v="241"/>
        <pc:sldMkLst>
          <pc:docMk/>
          <pc:sldMk cId="3837679194" sldId="263"/>
        </pc:sldMkLst>
      </pc:sldChg>
      <pc:sldChg chg="add">
        <pc:chgData name="Keighley, Rachel E." userId="5ad85ff4-cca7-4b6a-a76d-3250c9dac7a7" providerId="ADAL" clId="{3F5F3663-8E01-3D4E-B6C4-4B597F63ED30}" dt="2022-11-24T14:47:55.952" v="241"/>
        <pc:sldMkLst>
          <pc:docMk/>
          <pc:sldMk cId="2946752881" sldId="264"/>
        </pc:sldMkLst>
      </pc:sldChg>
      <pc:sldChg chg="add">
        <pc:chgData name="Keighley, Rachel E." userId="5ad85ff4-cca7-4b6a-a76d-3250c9dac7a7" providerId="ADAL" clId="{3F5F3663-8E01-3D4E-B6C4-4B597F63ED30}" dt="2022-11-24T14:47:55.952" v="241"/>
        <pc:sldMkLst>
          <pc:docMk/>
          <pc:sldMk cId="3371493457" sldId="265"/>
        </pc:sldMkLst>
      </pc:sldChg>
      <pc:sldChg chg="addSp modSp add del mod ord setBg">
        <pc:chgData name="Keighley, Rachel E." userId="5ad85ff4-cca7-4b6a-a76d-3250c9dac7a7" providerId="ADAL" clId="{3F5F3663-8E01-3D4E-B6C4-4B597F63ED30}" dt="2022-11-28T12:21:39.691" v="439" actId="2696"/>
        <pc:sldMkLst>
          <pc:docMk/>
          <pc:sldMk cId="2786410866" sldId="300"/>
        </pc:sldMkLst>
        <pc:spChg chg="mod">
          <ac:chgData name="Keighley, Rachel E." userId="5ad85ff4-cca7-4b6a-a76d-3250c9dac7a7" providerId="ADAL" clId="{3F5F3663-8E01-3D4E-B6C4-4B597F63ED30}" dt="2022-11-24T14:46:40.900" v="232" actId="26606"/>
          <ac:spMkLst>
            <pc:docMk/>
            <pc:sldMk cId="2786410866" sldId="300"/>
            <ac:spMk id="2" creationId="{29E3840B-2B43-8AC9-45AB-229D5FA0BC9F}"/>
          </ac:spMkLst>
        </pc:spChg>
        <pc:spChg chg="mod">
          <ac:chgData name="Keighley, Rachel E." userId="5ad85ff4-cca7-4b6a-a76d-3250c9dac7a7" providerId="ADAL" clId="{3F5F3663-8E01-3D4E-B6C4-4B597F63ED30}" dt="2022-11-24T14:46:51.910" v="238" actId="27636"/>
          <ac:spMkLst>
            <pc:docMk/>
            <pc:sldMk cId="2786410866" sldId="300"/>
            <ac:spMk id="3" creationId="{7C621620-89A0-A35A-0B2C-C55C2DC77559}"/>
          </ac:spMkLst>
        </pc:spChg>
        <pc:spChg chg="add">
          <ac:chgData name="Keighley, Rachel E." userId="5ad85ff4-cca7-4b6a-a76d-3250c9dac7a7" providerId="ADAL" clId="{3F5F3663-8E01-3D4E-B6C4-4B597F63ED30}" dt="2022-11-24T14:46:40.900" v="232" actId="26606"/>
          <ac:spMkLst>
            <pc:docMk/>
            <pc:sldMk cId="2786410866" sldId="300"/>
            <ac:spMk id="8" creationId="{907EF6B7-1338-4443-8C46-6A318D952DFD}"/>
          </ac:spMkLst>
        </pc:spChg>
        <pc:spChg chg="add">
          <ac:chgData name="Keighley, Rachel E." userId="5ad85ff4-cca7-4b6a-a76d-3250c9dac7a7" providerId="ADAL" clId="{3F5F3663-8E01-3D4E-B6C4-4B597F63ED30}" dt="2022-11-24T14:46:40.900" v="232" actId="26606"/>
          <ac:spMkLst>
            <pc:docMk/>
            <pc:sldMk cId="2786410866" sldId="300"/>
            <ac:spMk id="10" creationId="{DAAE4CDD-124C-4DCF-9584-B6033B545DD5}"/>
          </ac:spMkLst>
        </pc:spChg>
        <pc:spChg chg="add">
          <ac:chgData name="Keighley, Rachel E." userId="5ad85ff4-cca7-4b6a-a76d-3250c9dac7a7" providerId="ADAL" clId="{3F5F3663-8E01-3D4E-B6C4-4B597F63ED30}" dt="2022-11-24T14:46:40.900" v="232" actId="26606"/>
          <ac:spMkLst>
            <pc:docMk/>
            <pc:sldMk cId="2786410866" sldId="300"/>
            <ac:spMk id="12" creationId="{081E4A58-353D-44AE-B2FC-2A74E2E400F7}"/>
          </ac:spMkLst>
        </pc:spChg>
      </pc:sldChg>
      <pc:sldChg chg="addSp delSp modSp add mod setBg">
        <pc:chgData name="Keighley, Rachel E." userId="5ad85ff4-cca7-4b6a-a76d-3250c9dac7a7" providerId="ADAL" clId="{3F5F3663-8E01-3D4E-B6C4-4B597F63ED30}" dt="2022-11-28T12:22:07.584" v="451" actId="20577"/>
        <pc:sldMkLst>
          <pc:docMk/>
          <pc:sldMk cId="2797999622" sldId="751"/>
        </pc:sldMkLst>
        <pc:spChg chg="mod">
          <ac:chgData name="Keighley, Rachel E." userId="5ad85ff4-cca7-4b6a-a76d-3250c9dac7a7" providerId="ADAL" clId="{3F5F3663-8E01-3D4E-B6C4-4B597F63ED30}" dt="2022-11-28T12:21:49.918" v="445" actId="20577"/>
          <ac:spMkLst>
            <pc:docMk/>
            <pc:sldMk cId="2797999622" sldId="751"/>
            <ac:spMk id="2" creationId="{070AC589-2C98-4734-B209-B5408BE24440}"/>
          </ac:spMkLst>
        </pc:spChg>
        <pc:spChg chg="mod">
          <ac:chgData name="Keighley, Rachel E." userId="5ad85ff4-cca7-4b6a-a76d-3250c9dac7a7" providerId="ADAL" clId="{3F5F3663-8E01-3D4E-B6C4-4B597F63ED30}" dt="2022-11-28T12:22:07.584" v="451" actId="20577"/>
          <ac:spMkLst>
            <pc:docMk/>
            <pc:sldMk cId="2797999622" sldId="751"/>
            <ac:spMk id="3" creationId="{82D77955-4BB2-4BB4-9270-47D2BF9EEF48}"/>
          </ac:spMkLst>
        </pc:spChg>
        <pc:spChg chg="del mod">
          <ac:chgData name="Keighley, Rachel E." userId="5ad85ff4-cca7-4b6a-a76d-3250c9dac7a7" providerId="ADAL" clId="{3F5F3663-8E01-3D4E-B6C4-4B597F63ED30}" dt="2022-11-28T12:21:57.586" v="447" actId="478"/>
          <ac:spMkLst>
            <pc:docMk/>
            <pc:sldMk cId="2797999622" sldId="751"/>
            <ac:spMk id="6" creationId="{E18F9EB6-08E5-4D49-8E7D-F3A0D73A5045}"/>
          </ac:spMkLst>
        </pc:spChg>
        <pc:spChg chg="add">
          <ac:chgData name="Keighley, Rachel E." userId="5ad85ff4-cca7-4b6a-a76d-3250c9dac7a7" providerId="ADAL" clId="{3F5F3663-8E01-3D4E-B6C4-4B597F63ED30}" dt="2022-11-24T14:47:01.064" v="239" actId="26606"/>
          <ac:spMkLst>
            <pc:docMk/>
            <pc:sldMk cId="2797999622" sldId="751"/>
            <ac:spMk id="11" creationId="{1709F1D5-B0F1-4714-A239-E5B61C161915}"/>
          </ac:spMkLst>
        </pc:spChg>
        <pc:spChg chg="add">
          <ac:chgData name="Keighley, Rachel E." userId="5ad85ff4-cca7-4b6a-a76d-3250c9dac7a7" providerId="ADAL" clId="{3F5F3663-8E01-3D4E-B6C4-4B597F63ED30}" dt="2022-11-24T14:47:01.064" v="239" actId="26606"/>
          <ac:spMkLst>
            <pc:docMk/>
            <pc:sldMk cId="2797999622" sldId="751"/>
            <ac:spMk id="13" creationId="{228FB460-D3FF-4440-A020-05982A09E517}"/>
          </ac:spMkLst>
        </pc:spChg>
        <pc:spChg chg="add">
          <ac:chgData name="Keighley, Rachel E." userId="5ad85ff4-cca7-4b6a-a76d-3250c9dac7a7" providerId="ADAL" clId="{3F5F3663-8E01-3D4E-B6C4-4B597F63ED30}" dt="2022-11-24T14:47:01.064" v="239" actId="26606"/>
          <ac:spMkLst>
            <pc:docMk/>
            <pc:sldMk cId="2797999622" sldId="751"/>
            <ac:spMk id="15" creationId="{14847E93-7DC1-4D4B-8829-B19AA7137C50}"/>
          </ac:spMkLst>
        </pc:spChg>
        <pc:spChg chg="add">
          <ac:chgData name="Keighley, Rachel E." userId="5ad85ff4-cca7-4b6a-a76d-3250c9dac7a7" providerId="ADAL" clId="{3F5F3663-8E01-3D4E-B6C4-4B597F63ED30}" dt="2022-11-24T14:47:01.064" v="239" actId="26606"/>
          <ac:spMkLst>
            <pc:docMk/>
            <pc:sldMk cId="2797999622" sldId="751"/>
            <ac:spMk id="17" creationId="{5566D6E1-03A1-4D73-A4E0-35D74D568A04}"/>
          </ac:spMkLst>
        </pc:spChg>
        <pc:spChg chg="add">
          <ac:chgData name="Keighley, Rachel E." userId="5ad85ff4-cca7-4b6a-a76d-3250c9dac7a7" providerId="ADAL" clId="{3F5F3663-8E01-3D4E-B6C4-4B597F63ED30}" dt="2022-11-24T14:47:01.064" v="239" actId="26606"/>
          <ac:spMkLst>
            <pc:docMk/>
            <pc:sldMk cId="2797999622" sldId="751"/>
            <ac:spMk id="19" creationId="{9F835A99-04AC-494A-A572-AFE8413CC938}"/>
          </ac:spMkLst>
        </pc:spChg>
        <pc:spChg chg="add">
          <ac:chgData name="Keighley, Rachel E." userId="5ad85ff4-cca7-4b6a-a76d-3250c9dac7a7" providerId="ADAL" clId="{3F5F3663-8E01-3D4E-B6C4-4B597F63ED30}" dt="2022-11-24T14:47:01.064" v="239" actId="26606"/>
          <ac:spMkLst>
            <pc:docMk/>
            <pc:sldMk cId="2797999622" sldId="751"/>
            <ac:spMk id="21" creationId="{7B786209-1B0B-4CA9-9BDD-F7327066A84D}"/>
          </ac:spMkLst>
        </pc:spChg>
        <pc:spChg chg="add">
          <ac:chgData name="Keighley, Rachel E." userId="5ad85ff4-cca7-4b6a-a76d-3250c9dac7a7" providerId="ADAL" clId="{3F5F3663-8E01-3D4E-B6C4-4B597F63ED30}" dt="2022-11-24T14:47:01.064" v="239" actId="26606"/>
          <ac:spMkLst>
            <pc:docMk/>
            <pc:sldMk cId="2797999622" sldId="751"/>
            <ac:spMk id="23" creationId="{2D2964BB-484D-45AE-AD66-D407D0629652}"/>
          </ac:spMkLst>
        </pc:spChg>
        <pc:spChg chg="add">
          <ac:chgData name="Keighley, Rachel E." userId="5ad85ff4-cca7-4b6a-a76d-3250c9dac7a7" providerId="ADAL" clId="{3F5F3663-8E01-3D4E-B6C4-4B597F63ED30}" dt="2022-11-24T14:47:01.064" v="239" actId="26606"/>
          <ac:spMkLst>
            <pc:docMk/>
            <pc:sldMk cId="2797999622" sldId="751"/>
            <ac:spMk id="25" creationId="{6691AC69-A76E-4DAB-B565-468B6B87ACF3}"/>
          </ac:spMkLst>
        </pc:spChg>
      </pc:sldChg>
      <pc:sldChg chg="addSp modSp add mod setBg">
        <pc:chgData name="Keighley, Rachel E." userId="5ad85ff4-cca7-4b6a-a76d-3250c9dac7a7" providerId="ADAL" clId="{3F5F3663-8E01-3D4E-B6C4-4B597F63ED30}" dt="2022-11-28T12:21:18.168" v="438" actId="20577"/>
        <pc:sldMkLst>
          <pc:docMk/>
          <pc:sldMk cId="555232206" sldId="795"/>
        </pc:sldMkLst>
        <pc:spChg chg="mod">
          <ac:chgData name="Keighley, Rachel E." userId="5ad85ff4-cca7-4b6a-a76d-3250c9dac7a7" providerId="ADAL" clId="{3F5F3663-8E01-3D4E-B6C4-4B597F63ED30}" dt="2022-11-24T14:40:52.151" v="111" actId="26606"/>
          <ac:spMkLst>
            <pc:docMk/>
            <pc:sldMk cId="555232206" sldId="795"/>
            <ac:spMk id="2" creationId="{A2FA4360-7927-B241-AD60-BCF725562934}"/>
          </ac:spMkLst>
        </pc:spChg>
        <pc:spChg chg="mod ord">
          <ac:chgData name="Keighley, Rachel E." userId="5ad85ff4-cca7-4b6a-a76d-3250c9dac7a7" providerId="ADAL" clId="{3F5F3663-8E01-3D4E-B6C4-4B597F63ED30}" dt="2022-11-28T12:21:18.168" v="438" actId="20577"/>
          <ac:spMkLst>
            <pc:docMk/>
            <pc:sldMk cId="555232206" sldId="795"/>
            <ac:spMk id="3" creationId="{900CA2F4-25AA-C242-802D-9119B43FA6C9}"/>
          </ac:spMkLst>
        </pc:spChg>
        <pc:spChg chg="mod">
          <ac:chgData name="Keighley, Rachel E." userId="5ad85ff4-cca7-4b6a-a76d-3250c9dac7a7" providerId="ADAL" clId="{3F5F3663-8E01-3D4E-B6C4-4B597F63ED30}" dt="2022-11-24T14:40:52.151" v="111" actId="26606"/>
          <ac:spMkLst>
            <pc:docMk/>
            <pc:sldMk cId="555232206" sldId="795"/>
            <ac:spMk id="8" creationId="{96522C6E-4112-4AA1-82B2-D95BC5422F7A}"/>
          </ac:spMkLst>
        </pc:spChg>
        <pc:spChg chg="add">
          <ac:chgData name="Keighley, Rachel E." userId="5ad85ff4-cca7-4b6a-a76d-3250c9dac7a7" providerId="ADAL" clId="{3F5F3663-8E01-3D4E-B6C4-4B597F63ED30}" dt="2022-11-24T14:40:52.151" v="111" actId="26606"/>
          <ac:spMkLst>
            <pc:docMk/>
            <pc:sldMk cId="555232206" sldId="795"/>
            <ac:spMk id="13" creationId="{2EB492CD-616E-47F8-933B-5E2D952A0593}"/>
          </ac:spMkLst>
        </pc:spChg>
        <pc:spChg chg="add">
          <ac:chgData name="Keighley, Rachel E." userId="5ad85ff4-cca7-4b6a-a76d-3250c9dac7a7" providerId="ADAL" clId="{3F5F3663-8E01-3D4E-B6C4-4B597F63ED30}" dt="2022-11-24T14:40:52.151" v="111" actId="26606"/>
          <ac:spMkLst>
            <pc:docMk/>
            <pc:sldMk cId="555232206" sldId="795"/>
            <ac:spMk id="15" creationId="{59383CF9-23B5-4335-9B21-1791C4CF1C75}"/>
          </ac:spMkLst>
        </pc:spChg>
        <pc:spChg chg="add">
          <ac:chgData name="Keighley, Rachel E." userId="5ad85ff4-cca7-4b6a-a76d-3250c9dac7a7" providerId="ADAL" clId="{3F5F3663-8E01-3D4E-B6C4-4B597F63ED30}" dt="2022-11-24T14:40:52.151" v="111" actId="26606"/>
          <ac:spMkLst>
            <pc:docMk/>
            <pc:sldMk cId="555232206" sldId="795"/>
            <ac:spMk id="17" creationId="{0007FE00-9498-4706-B255-6437B0252C02}"/>
          </ac:spMkLst>
        </pc:spChg>
        <pc:picChg chg="mod">
          <ac:chgData name="Keighley, Rachel E." userId="5ad85ff4-cca7-4b6a-a76d-3250c9dac7a7" providerId="ADAL" clId="{3F5F3663-8E01-3D4E-B6C4-4B597F63ED30}" dt="2022-11-24T14:40:52.151" v="111" actId="26606"/>
          <ac:picMkLst>
            <pc:docMk/>
            <pc:sldMk cId="555232206" sldId="795"/>
            <ac:picMk id="7" creationId="{8B82A889-C72E-439D-A599-B284B6BBB0A0}"/>
          </ac:picMkLst>
        </pc:picChg>
      </pc:sldChg>
      <pc:sldChg chg="addSp delSp modSp add del mod setBg">
        <pc:chgData name="Keighley, Rachel E." userId="5ad85ff4-cca7-4b6a-a76d-3250c9dac7a7" providerId="ADAL" clId="{3F5F3663-8E01-3D4E-B6C4-4B597F63ED30}" dt="2022-11-28T12:22:19.616" v="454" actId="2696"/>
        <pc:sldMkLst>
          <pc:docMk/>
          <pc:sldMk cId="987110351" sldId="798"/>
        </pc:sldMkLst>
        <pc:spChg chg="mod">
          <ac:chgData name="Keighley, Rachel E." userId="5ad85ff4-cca7-4b6a-a76d-3250c9dac7a7" providerId="ADAL" clId="{3F5F3663-8E01-3D4E-B6C4-4B597F63ED30}" dt="2022-11-24T14:41:18.868" v="115" actId="26606"/>
          <ac:spMkLst>
            <pc:docMk/>
            <pc:sldMk cId="987110351" sldId="798"/>
            <ac:spMk id="2" creationId="{070AC589-2C98-4734-B209-B5408BE24440}"/>
          </ac:spMkLst>
        </pc:spChg>
        <pc:spChg chg="mod">
          <ac:chgData name="Keighley, Rachel E." userId="5ad85ff4-cca7-4b6a-a76d-3250c9dac7a7" providerId="ADAL" clId="{3F5F3663-8E01-3D4E-B6C4-4B597F63ED30}" dt="2022-11-24T14:41:18.868" v="115" actId="26606"/>
          <ac:spMkLst>
            <pc:docMk/>
            <pc:sldMk cId="987110351" sldId="798"/>
            <ac:spMk id="3" creationId="{82D77955-4BB2-4BB4-9270-47D2BF9EEF48}"/>
          </ac:spMkLst>
        </pc:spChg>
        <pc:spChg chg="mod">
          <ac:chgData name="Keighley, Rachel E." userId="5ad85ff4-cca7-4b6a-a76d-3250c9dac7a7" providerId="ADAL" clId="{3F5F3663-8E01-3D4E-B6C4-4B597F63ED30}" dt="2022-11-24T14:41:18.868" v="115" actId="26606"/>
          <ac:spMkLst>
            <pc:docMk/>
            <pc:sldMk cId="987110351" sldId="798"/>
            <ac:spMk id="7" creationId="{05E983A6-D82E-449E-9734-966377831037}"/>
          </ac:spMkLst>
        </pc:spChg>
        <pc:spChg chg="add">
          <ac:chgData name="Keighley, Rachel E." userId="5ad85ff4-cca7-4b6a-a76d-3250c9dac7a7" providerId="ADAL" clId="{3F5F3663-8E01-3D4E-B6C4-4B597F63ED30}" dt="2022-11-24T14:41:18.868" v="115" actId="26606"/>
          <ac:spMkLst>
            <pc:docMk/>
            <pc:sldMk cId="987110351" sldId="798"/>
            <ac:spMk id="9" creationId="{F13C74B1-5B17-4795-BED0-7140497B445A}"/>
          </ac:spMkLst>
        </pc:spChg>
        <pc:spChg chg="del">
          <ac:chgData name="Keighley, Rachel E." userId="5ad85ff4-cca7-4b6a-a76d-3250c9dac7a7" providerId="ADAL" clId="{3F5F3663-8E01-3D4E-B6C4-4B597F63ED30}" dt="2022-11-24T14:41:00.221" v="112" actId="478"/>
          <ac:spMkLst>
            <pc:docMk/>
            <pc:sldMk cId="987110351" sldId="798"/>
            <ac:spMk id="12" creationId="{7F624584-27AD-448D-ABDE-75928CD14C87}"/>
          </ac:spMkLst>
        </pc:spChg>
        <pc:spChg chg="add">
          <ac:chgData name="Keighley, Rachel E." userId="5ad85ff4-cca7-4b6a-a76d-3250c9dac7a7" providerId="ADAL" clId="{3F5F3663-8E01-3D4E-B6C4-4B597F63ED30}" dt="2022-11-24T14:41:18.868" v="115" actId="26606"/>
          <ac:spMkLst>
            <pc:docMk/>
            <pc:sldMk cId="987110351" sldId="798"/>
            <ac:spMk id="14" creationId="{D4974D33-8DC5-464E-8C6D-BE58F0669C17}"/>
          </ac:spMkLst>
        </pc:spChg>
        <pc:picChg chg="mod">
          <ac:chgData name="Keighley, Rachel E." userId="5ad85ff4-cca7-4b6a-a76d-3250c9dac7a7" providerId="ADAL" clId="{3F5F3663-8E01-3D4E-B6C4-4B597F63ED30}" dt="2022-11-24T14:41:18.868" v="115" actId="26606"/>
          <ac:picMkLst>
            <pc:docMk/>
            <pc:sldMk cId="987110351" sldId="798"/>
            <ac:picMk id="6" creationId="{EA5BF03F-5151-4DD7-B4E1-EDEDE75DE38B}"/>
          </ac:picMkLst>
        </pc:picChg>
      </pc:sldChg>
      <pc:sldChg chg="addSp delSp modSp add del mod modAnim">
        <pc:chgData name="Keighley, Rachel E." userId="5ad85ff4-cca7-4b6a-a76d-3250c9dac7a7" providerId="ADAL" clId="{3F5F3663-8E01-3D4E-B6C4-4B597F63ED30}" dt="2022-11-28T12:22:27.772" v="455" actId="2696"/>
        <pc:sldMkLst>
          <pc:docMk/>
          <pc:sldMk cId="2356824534" sldId="800"/>
        </pc:sldMkLst>
        <pc:spChg chg="mod">
          <ac:chgData name="Keighley, Rachel E." userId="5ad85ff4-cca7-4b6a-a76d-3250c9dac7a7" providerId="ADAL" clId="{3F5F3663-8E01-3D4E-B6C4-4B597F63ED30}" dt="2022-11-24T14:39:32.365" v="105" actId="27636"/>
          <ac:spMkLst>
            <pc:docMk/>
            <pc:sldMk cId="2356824534" sldId="800"/>
            <ac:spMk id="2" creationId="{070AC589-2C98-4734-B209-B5408BE24440}"/>
          </ac:spMkLst>
        </pc:spChg>
        <pc:spChg chg="mod">
          <ac:chgData name="Keighley, Rachel E." userId="5ad85ff4-cca7-4b6a-a76d-3250c9dac7a7" providerId="ADAL" clId="{3F5F3663-8E01-3D4E-B6C4-4B597F63ED30}" dt="2022-11-28T12:22:16.423" v="453" actId="5793"/>
          <ac:spMkLst>
            <pc:docMk/>
            <pc:sldMk cId="2356824534" sldId="800"/>
            <ac:spMk id="3" creationId="{82D77955-4BB2-4BB4-9270-47D2BF9EEF48}"/>
          </ac:spMkLst>
        </pc:spChg>
        <pc:spChg chg="add mod">
          <ac:chgData name="Keighley, Rachel E." userId="5ad85ff4-cca7-4b6a-a76d-3250c9dac7a7" providerId="ADAL" clId="{3F5F3663-8E01-3D4E-B6C4-4B597F63ED30}" dt="2022-11-24T14:42:08.350" v="151" actId="1076"/>
          <ac:spMkLst>
            <pc:docMk/>
            <pc:sldMk cId="2356824534" sldId="800"/>
            <ac:spMk id="5" creationId="{EB6ED219-F3E9-4D20-EA55-9528366E419C}"/>
          </ac:spMkLst>
        </pc:spChg>
        <pc:spChg chg="del">
          <ac:chgData name="Keighley, Rachel E." userId="5ad85ff4-cca7-4b6a-a76d-3250c9dac7a7" providerId="ADAL" clId="{3F5F3663-8E01-3D4E-B6C4-4B597F63ED30}" dt="2022-11-24T14:41:23.618" v="116" actId="478"/>
          <ac:spMkLst>
            <pc:docMk/>
            <pc:sldMk cId="2356824534" sldId="800"/>
            <ac:spMk id="10" creationId="{D13C1911-874E-4592-B2E9-59450C737A4E}"/>
          </ac:spMkLst>
        </pc:spChg>
      </pc:sldChg>
      <pc:sldChg chg="add del">
        <pc:chgData name="Keighley, Rachel E." userId="5ad85ff4-cca7-4b6a-a76d-3250c9dac7a7" providerId="ADAL" clId="{3F5F3663-8E01-3D4E-B6C4-4B597F63ED30}" dt="2022-11-24T14:42:17.141" v="152" actId="2696"/>
        <pc:sldMkLst>
          <pc:docMk/>
          <pc:sldMk cId="3493200261" sldId="801"/>
        </pc:sldMkLst>
      </pc:sldChg>
      <pc:sldChg chg="new del">
        <pc:chgData name="Keighley, Rachel E." userId="5ad85ff4-cca7-4b6a-a76d-3250c9dac7a7" providerId="ADAL" clId="{3F5F3663-8E01-3D4E-B6C4-4B597F63ED30}" dt="2022-11-24T14:47:58.809" v="242" actId="2696"/>
        <pc:sldMkLst>
          <pc:docMk/>
          <pc:sldMk cId="4043816903" sldId="801"/>
        </pc:sldMkLst>
      </pc:sldChg>
      <pc:sldChg chg="addSp modSp add mod setBg">
        <pc:chgData name="Keighley, Rachel E." userId="5ad85ff4-cca7-4b6a-a76d-3250c9dac7a7" providerId="ADAL" clId="{3F5F3663-8E01-3D4E-B6C4-4B597F63ED30}" dt="2022-11-24T14:59:28.224" v="320" actId="20577"/>
        <pc:sldMkLst>
          <pc:docMk/>
          <pc:sldMk cId="2350826760" sldId="802"/>
        </pc:sldMkLst>
        <pc:spChg chg="mod">
          <ac:chgData name="Keighley, Rachel E." userId="5ad85ff4-cca7-4b6a-a76d-3250c9dac7a7" providerId="ADAL" clId="{3F5F3663-8E01-3D4E-B6C4-4B597F63ED30}" dt="2022-11-24T14:48:05.169" v="243" actId="26606"/>
          <ac:spMkLst>
            <pc:docMk/>
            <pc:sldMk cId="2350826760" sldId="802"/>
            <ac:spMk id="2" creationId="{9A05439C-2FB9-BDA5-611D-0EA6E02CCE32}"/>
          </ac:spMkLst>
        </pc:spChg>
        <pc:spChg chg="mod">
          <ac:chgData name="Keighley, Rachel E." userId="5ad85ff4-cca7-4b6a-a76d-3250c9dac7a7" providerId="ADAL" clId="{3F5F3663-8E01-3D4E-B6C4-4B597F63ED30}" dt="2022-11-24T14:59:28.224" v="320" actId="20577"/>
          <ac:spMkLst>
            <pc:docMk/>
            <pc:sldMk cId="2350826760" sldId="802"/>
            <ac:spMk id="3" creationId="{3FD0AADA-2E12-A883-1278-AFD0AA1AEE6C}"/>
          </ac:spMkLst>
        </pc:spChg>
        <pc:spChg chg="add">
          <ac:chgData name="Keighley, Rachel E." userId="5ad85ff4-cca7-4b6a-a76d-3250c9dac7a7" providerId="ADAL" clId="{3F5F3663-8E01-3D4E-B6C4-4B597F63ED30}" dt="2022-11-24T14:48:05.169" v="243" actId="26606"/>
          <ac:spMkLst>
            <pc:docMk/>
            <pc:sldMk cId="2350826760" sldId="802"/>
            <ac:spMk id="8" creationId="{76EFD3D9-44F0-4267-BCC1-1613E79D8274}"/>
          </ac:spMkLst>
        </pc:spChg>
        <pc:spChg chg="add">
          <ac:chgData name="Keighley, Rachel E." userId="5ad85ff4-cca7-4b6a-a76d-3250c9dac7a7" providerId="ADAL" clId="{3F5F3663-8E01-3D4E-B6C4-4B597F63ED30}" dt="2022-11-24T14:48:05.169" v="243" actId="26606"/>
          <ac:spMkLst>
            <pc:docMk/>
            <pc:sldMk cId="2350826760" sldId="802"/>
            <ac:spMk id="10" creationId="{A779A851-95D6-41AF-937A-B0E4B7F6FA8D}"/>
          </ac:spMkLst>
        </pc:spChg>
        <pc:spChg chg="add">
          <ac:chgData name="Keighley, Rachel E." userId="5ad85ff4-cca7-4b6a-a76d-3250c9dac7a7" providerId="ADAL" clId="{3F5F3663-8E01-3D4E-B6C4-4B597F63ED30}" dt="2022-11-24T14:48:05.169" v="243" actId="26606"/>
          <ac:spMkLst>
            <pc:docMk/>
            <pc:sldMk cId="2350826760" sldId="802"/>
            <ac:spMk id="12" creationId="{953FB2E7-B6CB-429C-81EB-D9516D6D5C8D}"/>
          </ac:spMkLst>
        </pc:spChg>
        <pc:spChg chg="add">
          <ac:chgData name="Keighley, Rachel E." userId="5ad85ff4-cca7-4b6a-a76d-3250c9dac7a7" providerId="ADAL" clId="{3F5F3663-8E01-3D4E-B6C4-4B597F63ED30}" dt="2022-11-24T14:48:05.169" v="243" actId="26606"/>
          <ac:spMkLst>
            <pc:docMk/>
            <pc:sldMk cId="2350826760" sldId="802"/>
            <ac:spMk id="14" creationId="{2EC40DB1-B719-4A13-9A4D-0966B4B27866}"/>
          </ac:spMkLst>
        </pc:spChg>
        <pc:spChg chg="add">
          <ac:chgData name="Keighley, Rachel E." userId="5ad85ff4-cca7-4b6a-a76d-3250c9dac7a7" providerId="ADAL" clId="{3F5F3663-8E01-3D4E-B6C4-4B597F63ED30}" dt="2022-11-24T14:48:05.169" v="243" actId="26606"/>
          <ac:spMkLst>
            <pc:docMk/>
            <pc:sldMk cId="2350826760" sldId="802"/>
            <ac:spMk id="16" creationId="{82211336-CFF3-412D-868A-6679C1004C45}"/>
          </ac:spMkLst>
        </pc:spChg>
      </pc:sldChg>
      <pc:sldChg chg="modSp new mod">
        <pc:chgData name="Keighley, Rachel E." userId="5ad85ff4-cca7-4b6a-a76d-3250c9dac7a7" providerId="ADAL" clId="{3F5F3663-8E01-3D4E-B6C4-4B597F63ED30}" dt="2022-11-24T15:02:08.245" v="375" actId="20577"/>
        <pc:sldMkLst>
          <pc:docMk/>
          <pc:sldMk cId="3688813767" sldId="803"/>
        </pc:sldMkLst>
        <pc:spChg chg="mod">
          <ac:chgData name="Keighley, Rachel E." userId="5ad85ff4-cca7-4b6a-a76d-3250c9dac7a7" providerId="ADAL" clId="{3F5F3663-8E01-3D4E-B6C4-4B597F63ED30}" dt="2022-11-24T14:51:53.470" v="268" actId="20577"/>
          <ac:spMkLst>
            <pc:docMk/>
            <pc:sldMk cId="3688813767" sldId="803"/>
            <ac:spMk id="2" creationId="{17B37749-329C-C597-B461-587BC2E85AC1}"/>
          </ac:spMkLst>
        </pc:spChg>
        <pc:spChg chg="mod">
          <ac:chgData name="Keighley, Rachel E." userId="5ad85ff4-cca7-4b6a-a76d-3250c9dac7a7" providerId="ADAL" clId="{3F5F3663-8E01-3D4E-B6C4-4B597F63ED30}" dt="2022-11-24T14:59:57.861" v="352" actId="20577"/>
          <ac:spMkLst>
            <pc:docMk/>
            <pc:sldMk cId="3688813767" sldId="803"/>
            <ac:spMk id="3" creationId="{4D210B70-87C4-9591-E5CE-B5A54E89EE5D}"/>
          </ac:spMkLst>
        </pc:spChg>
        <pc:spChg chg="mod">
          <ac:chgData name="Keighley, Rachel E." userId="5ad85ff4-cca7-4b6a-a76d-3250c9dac7a7" providerId="ADAL" clId="{3F5F3663-8E01-3D4E-B6C4-4B597F63ED30}" dt="2022-11-24T15:02:08.245" v="375" actId="20577"/>
          <ac:spMkLst>
            <pc:docMk/>
            <pc:sldMk cId="3688813767" sldId="803"/>
            <ac:spMk id="4" creationId="{801996B2-55BB-A971-E414-1795E220A13D}"/>
          </ac:spMkLst>
        </pc:spChg>
      </pc:sldChg>
      <pc:sldChg chg="addSp delSp modSp add mod">
        <pc:chgData name="Keighley, Rachel E." userId="5ad85ff4-cca7-4b6a-a76d-3250c9dac7a7" providerId="ADAL" clId="{3F5F3663-8E01-3D4E-B6C4-4B597F63ED30}" dt="2022-11-24T15:02:46.902" v="382" actId="478"/>
        <pc:sldMkLst>
          <pc:docMk/>
          <pc:sldMk cId="610967187" sldId="804"/>
        </pc:sldMkLst>
        <pc:spChg chg="mod">
          <ac:chgData name="Keighley, Rachel E." userId="5ad85ff4-cca7-4b6a-a76d-3250c9dac7a7" providerId="ADAL" clId="{3F5F3663-8E01-3D4E-B6C4-4B597F63ED30}" dt="2022-11-24T14:51:56.655" v="280" actId="20577"/>
          <ac:spMkLst>
            <pc:docMk/>
            <pc:sldMk cId="610967187" sldId="804"/>
            <ac:spMk id="2" creationId="{17B37749-329C-C597-B461-587BC2E85AC1}"/>
          </ac:spMkLst>
        </pc:spChg>
        <pc:spChg chg="del mod">
          <ac:chgData name="Keighley, Rachel E." userId="5ad85ff4-cca7-4b6a-a76d-3250c9dac7a7" providerId="ADAL" clId="{3F5F3663-8E01-3D4E-B6C4-4B597F63ED30}" dt="2022-11-24T15:00:14.983" v="359" actId="478"/>
          <ac:spMkLst>
            <pc:docMk/>
            <pc:sldMk cId="610967187" sldId="804"/>
            <ac:spMk id="3" creationId="{4D210B70-87C4-9591-E5CE-B5A54E89EE5D}"/>
          </ac:spMkLst>
        </pc:spChg>
        <pc:spChg chg="mod">
          <ac:chgData name="Keighley, Rachel E." userId="5ad85ff4-cca7-4b6a-a76d-3250c9dac7a7" providerId="ADAL" clId="{3F5F3663-8E01-3D4E-B6C4-4B597F63ED30}" dt="2022-11-24T14:53:33.175" v="287" actId="20577"/>
          <ac:spMkLst>
            <pc:docMk/>
            <pc:sldMk cId="610967187" sldId="804"/>
            <ac:spMk id="4" creationId="{801996B2-55BB-A971-E414-1795E220A13D}"/>
          </ac:spMkLst>
        </pc:spChg>
        <pc:spChg chg="add del mod">
          <ac:chgData name="Keighley, Rachel E." userId="5ad85ff4-cca7-4b6a-a76d-3250c9dac7a7" providerId="ADAL" clId="{3F5F3663-8E01-3D4E-B6C4-4B597F63ED30}" dt="2022-11-24T15:02:24.535" v="378" actId="478"/>
          <ac:spMkLst>
            <pc:docMk/>
            <pc:sldMk cId="610967187" sldId="804"/>
            <ac:spMk id="6" creationId="{A6E66E43-2E7F-C8A7-F61C-68BCC5DBDABD}"/>
          </ac:spMkLst>
        </pc:spChg>
        <pc:spChg chg="add mod">
          <ac:chgData name="Keighley, Rachel E." userId="5ad85ff4-cca7-4b6a-a76d-3250c9dac7a7" providerId="ADAL" clId="{3F5F3663-8E01-3D4E-B6C4-4B597F63ED30}" dt="2022-11-24T15:02:27.814" v="379" actId="1076"/>
          <ac:spMkLst>
            <pc:docMk/>
            <pc:sldMk cId="610967187" sldId="804"/>
            <ac:spMk id="7" creationId="{959458DD-46FA-F48E-180D-0ED6AEB6B232}"/>
          </ac:spMkLst>
        </pc:spChg>
        <pc:graphicFrameChg chg="add del">
          <ac:chgData name="Keighley, Rachel E." userId="5ad85ff4-cca7-4b6a-a76d-3250c9dac7a7" providerId="ADAL" clId="{3F5F3663-8E01-3D4E-B6C4-4B597F63ED30}" dt="2022-11-24T15:02:46.902" v="382" actId="478"/>
          <ac:graphicFrameMkLst>
            <pc:docMk/>
            <pc:sldMk cId="610967187" sldId="804"/>
            <ac:graphicFrameMk id="8" creationId="{AC19F8B5-98AB-5F12-87D0-F24D8138C039}"/>
          </ac:graphicFrameMkLst>
        </pc:graphicFrameChg>
      </pc:sldChg>
      <pc:sldChg chg="addSp delSp modSp add mod setBg">
        <pc:chgData name="Keighley, Rachel E." userId="5ad85ff4-cca7-4b6a-a76d-3250c9dac7a7" providerId="ADAL" clId="{3F5F3663-8E01-3D4E-B6C4-4B597F63ED30}" dt="2022-11-24T15:04:30.770" v="394" actId="20577"/>
        <pc:sldMkLst>
          <pc:docMk/>
          <pc:sldMk cId="3660177844" sldId="805"/>
        </pc:sldMkLst>
        <pc:spChg chg="mod">
          <ac:chgData name="Keighley, Rachel E." userId="5ad85ff4-cca7-4b6a-a76d-3250c9dac7a7" providerId="ADAL" clId="{3F5F3663-8E01-3D4E-B6C4-4B597F63ED30}" dt="2022-11-24T15:00:51.003" v="366" actId="26606"/>
          <ac:spMkLst>
            <pc:docMk/>
            <pc:sldMk cId="3660177844" sldId="805"/>
            <ac:spMk id="2" creationId="{17B37749-329C-C597-B461-587BC2E85AC1}"/>
          </ac:spMkLst>
        </pc:spChg>
        <pc:spChg chg="del">
          <ac:chgData name="Keighley, Rachel E." userId="5ad85ff4-cca7-4b6a-a76d-3250c9dac7a7" providerId="ADAL" clId="{3F5F3663-8E01-3D4E-B6C4-4B597F63ED30}" dt="2022-11-24T15:00:06.843" v="355" actId="478"/>
          <ac:spMkLst>
            <pc:docMk/>
            <pc:sldMk cId="3660177844" sldId="805"/>
            <ac:spMk id="3" creationId="{4D210B70-87C4-9591-E5CE-B5A54E89EE5D}"/>
          </ac:spMkLst>
        </pc:spChg>
        <pc:spChg chg="mod">
          <ac:chgData name="Keighley, Rachel E." userId="5ad85ff4-cca7-4b6a-a76d-3250c9dac7a7" providerId="ADAL" clId="{3F5F3663-8E01-3D4E-B6C4-4B597F63ED30}" dt="2022-11-24T15:04:30.770" v="394" actId="20577"/>
          <ac:spMkLst>
            <pc:docMk/>
            <pc:sldMk cId="3660177844" sldId="805"/>
            <ac:spMk id="4" creationId="{801996B2-55BB-A971-E414-1795E220A13D}"/>
          </ac:spMkLst>
        </pc:spChg>
        <pc:spChg chg="add del mod">
          <ac:chgData name="Keighley, Rachel E." userId="5ad85ff4-cca7-4b6a-a76d-3250c9dac7a7" providerId="ADAL" clId="{3F5F3663-8E01-3D4E-B6C4-4B597F63ED30}" dt="2022-11-24T15:00:05.586" v="354"/>
          <ac:spMkLst>
            <pc:docMk/>
            <pc:sldMk cId="3660177844" sldId="805"/>
            <ac:spMk id="5" creationId="{A867A869-59EC-39A7-7DF9-6C7FEA555DF3}"/>
          </ac:spMkLst>
        </pc:spChg>
        <pc:spChg chg="add del mod">
          <ac:chgData name="Keighley, Rachel E." userId="5ad85ff4-cca7-4b6a-a76d-3250c9dac7a7" providerId="ADAL" clId="{3F5F3663-8E01-3D4E-B6C4-4B597F63ED30}" dt="2022-11-24T15:00:09.379" v="357" actId="478"/>
          <ac:spMkLst>
            <pc:docMk/>
            <pc:sldMk cId="3660177844" sldId="805"/>
            <ac:spMk id="7" creationId="{5785EA9F-5FA8-D694-0A29-ED95856710C1}"/>
          </ac:spMkLst>
        </pc:spChg>
        <pc:spChg chg="add del mod">
          <ac:chgData name="Keighley, Rachel E." userId="5ad85ff4-cca7-4b6a-a76d-3250c9dac7a7" providerId="ADAL" clId="{3F5F3663-8E01-3D4E-B6C4-4B597F63ED30}" dt="2022-11-24T15:00:40.765" v="361" actId="478"/>
          <ac:spMkLst>
            <pc:docMk/>
            <pc:sldMk cId="3660177844" sldId="805"/>
            <ac:spMk id="8" creationId="{F3742433-8A03-12D3-4F5C-EB5B424F0D33}"/>
          </ac:spMkLst>
        </pc:spChg>
        <pc:spChg chg="add del">
          <ac:chgData name="Keighley, Rachel E." userId="5ad85ff4-cca7-4b6a-a76d-3250c9dac7a7" providerId="ADAL" clId="{3F5F3663-8E01-3D4E-B6C4-4B597F63ED30}" dt="2022-11-24T15:00:51.003" v="366" actId="26606"/>
          <ac:spMkLst>
            <pc:docMk/>
            <pc:sldMk cId="3660177844" sldId="805"/>
            <ac:spMk id="14" creationId="{5E39A796-BE83-48B1-B33F-35C4A32AAB57}"/>
          </ac:spMkLst>
        </pc:spChg>
        <pc:spChg chg="add del">
          <ac:chgData name="Keighley, Rachel E." userId="5ad85ff4-cca7-4b6a-a76d-3250c9dac7a7" providerId="ADAL" clId="{3F5F3663-8E01-3D4E-B6C4-4B597F63ED30}" dt="2022-11-24T15:00:51.003" v="366" actId="26606"/>
          <ac:spMkLst>
            <pc:docMk/>
            <pc:sldMk cId="3660177844" sldId="805"/>
            <ac:spMk id="16" creationId="{72F84B47-E267-4194-8194-831DB7B5547F}"/>
          </ac:spMkLst>
        </pc:spChg>
        <pc:graphicFrameChg chg="add del mod modGraphic">
          <ac:chgData name="Keighley, Rachel E." userId="5ad85ff4-cca7-4b6a-a76d-3250c9dac7a7" providerId="ADAL" clId="{3F5F3663-8E01-3D4E-B6C4-4B597F63ED30}" dt="2022-11-24T15:02:03.911" v="373" actId="478"/>
          <ac:graphicFrameMkLst>
            <pc:docMk/>
            <pc:sldMk cId="3660177844" sldId="805"/>
            <ac:graphicFrameMk id="9" creationId="{5FBD874D-106E-7041-BACC-AD8730E1CF88}"/>
          </ac:graphicFrameMkLst>
        </pc:graphicFrameChg>
        <pc:graphicFrameChg chg="add mod modGraphic">
          <ac:chgData name="Keighley, Rachel E." userId="5ad85ff4-cca7-4b6a-a76d-3250c9dac7a7" providerId="ADAL" clId="{3F5F3663-8E01-3D4E-B6C4-4B597F63ED30}" dt="2022-11-24T15:02:17.366" v="377" actId="1076"/>
          <ac:graphicFrameMkLst>
            <pc:docMk/>
            <pc:sldMk cId="3660177844" sldId="805"/>
            <ac:graphicFrameMk id="10" creationId="{65AA6797-3885-5654-C361-A07659CE83B4}"/>
          </ac:graphicFrameMkLst>
        </pc:graphicFrameChg>
      </pc:sldChg>
      <pc:sldChg chg="delSp modSp add mod">
        <pc:chgData name="Keighley, Rachel E." userId="5ad85ff4-cca7-4b6a-a76d-3250c9dac7a7" providerId="ADAL" clId="{3F5F3663-8E01-3D4E-B6C4-4B597F63ED30}" dt="2022-11-24T15:04:12.520" v="392" actId="20577"/>
        <pc:sldMkLst>
          <pc:docMk/>
          <pc:sldMk cId="3301555463" sldId="806"/>
        </pc:sldMkLst>
        <pc:spChg chg="mod">
          <ac:chgData name="Keighley, Rachel E." userId="5ad85ff4-cca7-4b6a-a76d-3250c9dac7a7" providerId="ADAL" clId="{3F5F3663-8E01-3D4E-B6C4-4B597F63ED30}" dt="2022-11-24T15:04:12.520" v="392" actId="20577"/>
          <ac:spMkLst>
            <pc:docMk/>
            <pc:sldMk cId="3301555463" sldId="806"/>
            <ac:spMk id="2" creationId="{17B37749-329C-C597-B461-587BC2E85AC1}"/>
          </ac:spMkLst>
        </pc:spChg>
        <pc:spChg chg="del">
          <ac:chgData name="Keighley, Rachel E." userId="5ad85ff4-cca7-4b6a-a76d-3250c9dac7a7" providerId="ADAL" clId="{3F5F3663-8E01-3D4E-B6C4-4B597F63ED30}" dt="2022-11-24T15:02:49.281" v="383" actId="478"/>
          <ac:spMkLst>
            <pc:docMk/>
            <pc:sldMk cId="3301555463" sldId="806"/>
            <ac:spMk id="7" creationId="{959458DD-46FA-F48E-180D-0ED6AEB6B232}"/>
          </ac:spMkLst>
        </pc:spChg>
        <pc:graphicFrameChg chg="mod">
          <ac:chgData name="Keighley, Rachel E." userId="5ad85ff4-cca7-4b6a-a76d-3250c9dac7a7" providerId="ADAL" clId="{3F5F3663-8E01-3D4E-B6C4-4B597F63ED30}" dt="2022-11-24T15:02:52.348" v="384" actId="1076"/>
          <ac:graphicFrameMkLst>
            <pc:docMk/>
            <pc:sldMk cId="3301555463" sldId="806"/>
            <ac:graphicFrameMk id="8" creationId="{AC19F8B5-98AB-5F12-87D0-F24D8138C039}"/>
          </ac:graphicFrameMkLst>
        </pc:graphicFrameChg>
      </pc:sldChg>
      <pc:sldChg chg="modSp add mod">
        <pc:chgData name="Keighley, Rachel E." userId="5ad85ff4-cca7-4b6a-a76d-3250c9dac7a7" providerId="ADAL" clId="{3F5F3663-8E01-3D4E-B6C4-4B597F63ED30}" dt="2022-11-24T15:03:58.685" v="388"/>
        <pc:sldMkLst>
          <pc:docMk/>
          <pc:sldMk cId="2277939540" sldId="807"/>
        </pc:sldMkLst>
        <pc:spChg chg="mod">
          <ac:chgData name="Keighley, Rachel E." userId="5ad85ff4-cca7-4b6a-a76d-3250c9dac7a7" providerId="ADAL" clId="{3F5F3663-8E01-3D4E-B6C4-4B597F63ED30}" dt="2022-11-24T15:03:58.685" v="388"/>
          <ac:spMkLst>
            <pc:docMk/>
            <pc:sldMk cId="2277939540" sldId="807"/>
            <ac:spMk id="4" creationId="{801996B2-55BB-A971-E414-1795E220A13D}"/>
          </ac:spMkLst>
        </pc:spChg>
      </pc:sldChg>
      <pc:sldChg chg="addSp delSp modSp add mod">
        <pc:chgData name="Keighley, Rachel E." userId="5ad85ff4-cca7-4b6a-a76d-3250c9dac7a7" providerId="ADAL" clId="{3F5F3663-8E01-3D4E-B6C4-4B597F63ED30}" dt="2022-11-24T15:05:04.432" v="399" actId="1076"/>
        <pc:sldMkLst>
          <pc:docMk/>
          <pc:sldMk cId="800922129" sldId="808"/>
        </pc:sldMkLst>
        <pc:spChg chg="mod">
          <ac:chgData name="Keighley, Rachel E." userId="5ad85ff4-cca7-4b6a-a76d-3250c9dac7a7" providerId="ADAL" clId="{3F5F3663-8E01-3D4E-B6C4-4B597F63ED30}" dt="2022-11-24T15:04:42.742" v="395"/>
          <ac:spMkLst>
            <pc:docMk/>
            <pc:sldMk cId="800922129" sldId="808"/>
            <ac:spMk id="4" creationId="{801996B2-55BB-A971-E414-1795E220A13D}"/>
          </ac:spMkLst>
        </pc:spChg>
        <pc:graphicFrameChg chg="add mod">
          <ac:chgData name="Keighley, Rachel E." userId="5ad85ff4-cca7-4b6a-a76d-3250c9dac7a7" providerId="ADAL" clId="{3F5F3663-8E01-3D4E-B6C4-4B597F63ED30}" dt="2022-11-24T15:05:04.432" v="399" actId="1076"/>
          <ac:graphicFrameMkLst>
            <pc:docMk/>
            <pc:sldMk cId="800922129" sldId="808"/>
            <ac:graphicFrameMk id="3" creationId="{63A2223C-165D-D716-BD00-4B93CDD02ED2}"/>
          </ac:graphicFrameMkLst>
        </pc:graphicFrameChg>
        <pc:graphicFrameChg chg="del modGraphic">
          <ac:chgData name="Keighley, Rachel E." userId="5ad85ff4-cca7-4b6a-a76d-3250c9dac7a7" providerId="ADAL" clId="{3F5F3663-8E01-3D4E-B6C4-4B597F63ED30}" dt="2022-11-24T15:04:59.172" v="398" actId="478"/>
          <ac:graphicFrameMkLst>
            <pc:docMk/>
            <pc:sldMk cId="800922129" sldId="808"/>
            <ac:graphicFrameMk id="8" creationId="{AC19F8B5-98AB-5F12-87D0-F24D8138C039}"/>
          </ac:graphicFrameMkLst>
        </pc:graphicFrameChg>
      </pc:sldChg>
      <pc:sldChg chg="addSp delSp modSp new mod setBg">
        <pc:chgData name="Keighley, Rachel E." userId="5ad85ff4-cca7-4b6a-a76d-3250c9dac7a7" providerId="ADAL" clId="{3F5F3663-8E01-3D4E-B6C4-4B597F63ED30}" dt="2022-11-24T15:06:26.487" v="406" actId="1076"/>
        <pc:sldMkLst>
          <pc:docMk/>
          <pc:sldMk cId="3428623172" sldId="809"/>
        </pc:sldMkLst>
        <pc:spChg chg="del">
          <ac:chgData name="Keighley, Rachel E." userId="5ad85ff4-cca7-4b6a-a76d-3250c9dac7a7" providerId="ADAL" clId="{3F5F3663-8E01-3D4E-B6C4-4B597F63ED30}" dt="2022-11-24T15:06:16.914" v="404" actId="26606"/>
          <ac:spMkLst>
            <pc:docMk/>
            <pc:sldMk cId="3428623172" sldId="809"/>
            <ac:spMk id="2" creationId="{D3400DD1-E99A-1856-7CA2-FDFAE4BA3E0B}"/>
          </ac:spMkLst>
        </pc:spChg>
        <pc:spChg chg="del">
          <ac:chgData name="Keighley, Rachel E." userId="5ad85ff4-cca7-4b6a-a76d-3250c9dac7a7" providerId="ADAL" clId="{3F5F3663-8E01-3D4E-B6C4-4B597F63ED30}" dt="2022-11-24T15:06:16.914" v="404" actId="26606"/>
          <ac:spMkLst>
            <pc:docMk/>
            <pc:sldMk cId="3428623172" sldId="809"/>
            <ac:spMk id="3" creationId="{80C738EC-6A97-CB92-8194-811DDF3041AA}"/>
          </ac:spMkLst>
        </pc:spChg>
        <pc:spChg chg="add del">
          <ac:chgData name="Keighley, Rachel E." userId="5ad85ff4-cca7-4b6a-a76d-3250c9dac7a7" providerId="ADAL" clId="{3F5F3663-8E01-3D4E-B6C4-4B597F63ED30}" dt="2022-11-24T15:06:13.496" v="403"/>
          <ac:spMkLst>
            <pc:docMk/>
            <pc:sldMk cId="3428623172" sldId="809"/>
            <ac:spMk id="4" creationId="{3815F11C-7426-DB56-516F-A43E745EB977}"/>
          </ac:spMkLst>
        </pc:spChg>
        <pc:spChg chg="add del mod">
          <ac:chgData name="Keighley, Rachel E." userId="5ad85ff4-cca7-4b6a-a76d-3250c9dac7a7" providerId="ADAL" clId="{3F5F3663-8E01-3D4E-B6C4-4B597F63ED30}" dt="2022-11-24T15:06:12.226" v="402"/>
          <ac:spMkLst>
            <pc:docMk/>
            <pc:sldMk cId="3428623172" sldId="809"/>
            <ac:spMk id="6" creationId="{D0E9B503-1914-777F-55F6-9E5519E46D97}"/>
          </ac:spMkLst>
        </pc:spChg>
        <pc:spChg chg="add mod">
          <ac:chgData name="Keighley, Rachel E." userId="5ad85ff4-cca7-4b6a-a76d-3250c9dac7a7" providerId="ADAL" clId="{3F5F3663-8E01-3D4E-B6C4-4B597F63ED30}" dt="2022-11-24T15:06:26.487" v="406" actId="1076"/>
          <ac:spMkLst>
            <pc:docMk/>
            <pc:sldMk cId="3428623172" sldId="809"/>
            <ac:spMk id="8" creationId="{F2CEC748-AB70-4ED1-5141-3B8902C3437B}"/>
          </ac:spMkLst>
        </pc:spChg>
        <pc:spChg chg="add">
          <ac:chgData name="Keighley, Rachel E." userId="5ad85ff4-cca7-4b6a-a76d-3250c9dac7a7" providerId="ADAL" clId="{3F5F3663-8E01-3D4E-B6C4-4B597F63ED30}" dt="2022-11-24T15:06:16.914" v="404" actId="26606"/>
          <ac:spMkLst>
            <pc:docMk/>
            <pc:sldMk cId="3428623172" sldId="809"/>
            <ac:spMk id="13" creationId="{F3060C83-F051-4F0E-ABAD-AA0DFC48B218}"/>
          </ac:spMkLst>
        </pc:spChg>
        <pc:spChg chg="add">
          <ac:chgData name="Keighley, Rachel E." userId="5ad85ff4-cca7-4b6a-a76d-3250c9dac7a7" providerId="ADAL" clId="{3F5F3663-8E01-3D4E-B6C4-4B597F63ED30}" dt="2022-11-24T15:06:16.914" v="404" actId="26606"/>
          <ac:spMkLst>
            <pc:docMk/>
            <pc:sldMk cId="3428623172" sldId="809"/>
            <ac:spMk id="15" creationId="{83C98ABE-055B-441F-B07E-44F97F083C39}"/>
          </ac:spMkLst>
        </pc:spChg>
        <pc:spChg chg="add">
          <ac:chgData name="Keighley, Rachel E." userId="5ad85ff4-cca7-4b6a-a76d-3250c9dac7a7" providerId="ADAL" clId="{3F5F3663-8E01-3D4E-B6C4-4B597F63ED30}" dt="2022-11-24T15:06:16.914" v="404" actId="26606"/>
          <ac:spMkLst>
            <pc:docMk/>
            <pc:sldMk cId="3428623172" sldId="809"/>
            <ac:spMk id="17" creationId="{29FDB030-9B49-4CED-8CCD-4D99382388AC}"/>
          </ac:spMkLst>
        </pc:spChg>
        <pc:spChg chg="add">
          <ac:chgData name="Keighley, Rachel E." userId="5ad85ff4-cca7-4b6a-a76d-3250c9dac7a7" providerId="ADAL" clId="{3F5F3663-8E01-3D4E-B6C4-4B597F63ED30}" dt="2022-11-24T15:06:16.914" v="404" actId="26606"/>
          <ac:spMkLst>
            <pc:docMk/>
            <pc:sldMk cId="3428623172" sldId="809"/>
            <ac:spMk id="19" creationId="{3783CA14-24A1-485C-8B30-D6A5D87987AD}"/>
          </ac:spMkLst>
        </pc:spChg>
        <pc:spChg chg="add">
          <ac:chgData name="Keighley, Rachel E." userId="5ad85ff4-cca7-4b6a-a76d-3250c9dac7a7" providerId="ADAL" clId="{3F5F3663-8E01-3D4E-B6C4-4B597F63ED30}" dt="2022-11-24T15:06:16.914" v="404" actId="26606"/>
          <ac:spMkLst>
            <pc:docMk/>
            <pc:sldMk cId="3428623172" sldId="809"/>
            <ac:spMk id="21" creationId="{9A97C86A-04D6-40F7-AE84-31AB43E6A846}"/>
          </ac:spMkLst>
        </pc:spChg>
        <pc:spChg chg="add">
          <ac:chgData name="Keighley, Rachel E." userId="5ad85ff4-cca7-4b6a-a76d-3250c9dac7a7" providerId="ADAL" clId="{3F5F3663-8E01-3D4E-B6C4-4B597F63ED30}" dt="2022-11-24T15:06:16.914" v="404" actId="26606"/>
          <ac:spMkLst>
            <pc:docMk/>
            <pc:sldMk cId="3428623172" sldId="809"/>
            <ac:spMk id="23" creationId="{FF9F2414-84E8-453E-B1F3-389FDE8192D9}"/>
          </ac:spMkLst>
        </pc:spChg>
        <pc:spChg chg="add">
          <ac:chgData name="Keighley, Rachel E." userId="5ad85ff4-cca7-4b6a-a76d-3250c9dac7a7" providerId="ADAL" clId="{3F5F3663-8E01-3D4E-B6C4-4B597F63ED30}" dt="2022-11-24T15:06:16.914" v="404" actId="26606"/>
          <ac:spMkLst>
            <pc:docMk/>
            <pc:sldMk cId="3428623172" sldId="809"/>
            <ac:spMk id="25" creationId="{3ECA69A1-7536-43AC-85EF-C7106179F5ED}"/>
          </ac:spMkLst>
        </pc:spChg>
        <pc:graphicFrameChg chg="add del mod">
          <ac:chgData name="Keighley, Rachel E." userId="5ad85ff4-cca7-4b6a-a76d-3250c9dac7a7" providerId="ADAL" clId="{3F5F3663-8E01-3D4E-B6C4-4B597F63ED30}" dt="2022-11-24T15:06:12.226" v="402"/>
          <ac:graphicFrameMkLst>
            <pc:docMk/>
            <pc:sldMk cId="3428623172" sldId="809"/>
            <ac:graphicFrameMk id="5" creationId="{0A878C5C-2FE2-0889-5624-792A177D8BED}"/>
          </ac:graphicFrameMkLst>
        </pc:graphicFrameChg>
        <pc:graphicFrameChg chg="add mod modGraphic">
          <ac:chgData name="Keighley, Rachel E." userId="5ad85ff4-cca7-4b6a-a76d-3250c9dac7a7" providerId="ADAL" clId="{3F5F3663-8E01-3D4E-B6C4-4B597F63ED30}" dt="2022-11-24T15:06:22.038" v="405" actId="1076"/>
          <ac:graphicFrameMkLst>
            <pc:docMk/>
            <pc:sldMk cId="3428623172" sldId="809"/>
            <ac:graphicFrameMk id="7" creationId="{743CE13E-0810-C456-1BDA-F66364F2ECE0}"/>
          </ac:graphicFrameMkLst>
        </pc:graphicFrame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B7DFEF-5780-4761-8AFE-B5EE64106741}"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6DF24AA5-7652-445D-BB28-2D5C2979AC23}">
      <dgm:prSet/>
      <dgm:spPr/>
      <dgm:t>
        <a:bodyPr/>
        <a:lstStyle/>
        <a:p>
          <a:r>
            <a:rPr lang="en-GB" dirty="0"/>
            <a:t>What is analysis?</a:t>
          </a:r>
          <a:endParaRPr lang="en-US" dirty="0"/>
        </a:p>
      </dgm:t>
    </dgm:pt>
    <dgm:pt modelId="{4F9EE870-1E43-464B-84ED-BBEB4207B02F}" type="parTrans" cxnId="{AFE951F9-7419-4C48-84EE-D38A3C607104}">
      <dgm:prSet/>
      <dgm:spPr/>
      <dgm:t>
        <a:bodyPr/>
        <a:lstStyle/>
        <a:p>
          <a:endParaRPr lang="en-US"/>
        </a:p>
      </dgm:t>
    </dgm:pt>
    <dgm:pt modelId="{CC10DA12-D9A4-47A0-8468-ED1E5A11E58B}" type="sibTrans" cxnId="{AFE951F9-7419-4C48-84EE-D38A3C607104}">
      <dgm:prSet/>
      <dgm:spPr/>
      <dgm:t>
        <a:bodyPr/>
        <a:lstStyle/>
        <a:p>
          <a:endParaRPr lang="en-US"/>
        </a:p>
      </dgm:t>
    </dgm:pt>
    <dgm:pt modelId="{321E9029-B36D-45F2-8850-50FF35C8BD29}">
      <dgm:prSet/>
      <dgm:spPr/>
      <dgm:t>
        <a:bodyPr/>
        <a:lstStyle/>
        <a:p>
          <a:r>
            <a:rPr lang="en-GB" dirty="0"/>
            <a:t>Findings and themes</a:t>
          </a:r>
          <a:endParaRPr lang="en-US" dirty="0"/>
        </a:p>
      </dgm:t>
    </dgm:pt>
    <dgm:pt modelId="{70247AA4-3DE6-4C8A-9D13-56FACE15BC08}" type="parTrans" cxnId="{E5BC8F52-B1E9-4E61-89CF-C5D10B11360A}">
      <dgm:prSet/>
      <dgm:spPr/>
      <dgm:t>
        <a:bodyPr/>
        <a:lstStyle/>
        <a:p>
          <a:endParaRPr lang="en-US"/>
        </a:p>
      </dgm:t>
    </dgm:pt>
    <dgm:pt modelId="{4CC41244-044F-4652-93B6-4531963B0220}" type="sibTrans" cxnId="{E5BC8F52-B1E9-4E61-89CF-C5D10B11360A}">
      <dgm:prSet/>
      <dgm:spPr/>
      <dgm:t>
        <a:bodyPr/>
        <a:lstStyle/>
        <a:p>
          <a:endParaRPr lang="en-US"/>
        </a:p>
      </dgm:t>
    </dgm:pt>
    <dgm:pt modelId="{FA4151E6-78AA-4B9F-85EA-20BF341E66D1}">
      <dgm:prSet/>
      <dgm:spPr/>
      <dgm:t>
        <a:bodyPr/>
        <a:lstStyle/>
        <a:p>
          <a:r>
            <a:rPr lang="en-GB"/>
            <a:t>Carry out some coding/thematic analysis</a:t>
          </a:r>
          <a:endParaRPr lang="en-US"/>
        </a:p>
      </dgm:t>
    </dgm:pt>
    <dgm:pt modelId="{A8A664FC-EE55-42CD-871E-DE5A0E4CA393}" type="parTrans" cxnId="{96E47440-6A08-4AE0-AF0D-06741B2A996C}">
      <dgm:prSet/>
      <dgm:spPr/>
      <dgm:t>
        <a:bodyPr/>
        <a:lstStyle/>
        <a:p>
          <a:endParaRPr lang="en-US"/>
        </a:p>
      </dgm:t>
    </dgm:pt>
    <dgm:pt modelId="{E1BDA058-0843-4133-B89D-5F720E8C042F}" type="sibTrans" cxnId="{96E47440-6A08-4AE0-AF0D-06741B2A996C}">
      <dgm:prSet/>
      <dgm:spPr/>
      <dgm:t>
        <a:bodyPr/>
        <a:lstStyle/>
        <a:p>
          <a:endParaRPr lang="en-US"/>
        </a:p>
      </dgm:t>
    </dgm:pt>
    <dgm:pt modelId="{C28CA8A1-7CD6-4E11-900F-F86F670A4EF7}" type="pres">
      <dgm:prSet presAssocID="{B5B7DFEF-5780-4761-8AFE-B5EE64106741}" presName="root" presStyleCnt="0">
        <dgm:presLayoutVars>
          <dgm:dir/>
          <dgm:resizeHandles val="exact"/>
        </dgm:presLayoutVars>
      </dgm:prSet>
      <dgm:spPr/>
    </dgm:pt>
    <dgm:pt modelId="{4FB4DA39-2D6D-4D5D-B19D-C9F485851169}" type="pres">
      <dgm:prSet presAssocID="{6DF24AA5-7652-445D-BB28-2D5C2979AC23}" presName="compNode" presStyleCnt="0"/>
      <dgm:spPr/>
    </dgm:pt>
    <dgm:pt modelId="{D570D125-0E99-4B7E-A9A6-B5F3FA3FCBC9}" type="pres">
      <dgm:prSet presAssocID="{6DF24AA5-7652-445D-BB28-2D5C2979AC2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pen Book"/>
        </a:ext>
      </dgm:extLst>
    </dgm:pt>
    <dgm:pt modelId="{F015F9C8-AFD0-4FA8-A41D-66A7CE846F2A}" type="pres">
      <dgm:prSet presAssocID="{6DF24AA5-7652-445D-BB28-2D5C2979AC23}" presName="spaceRect" presStyleCnt="0"/>
      <dgm:spPr/>
    </dgm:pt>
    <dgm:pt modelId="{5AF392FF-47B5-4263-94B1-7E1F285ECA04}" type="pres">
      <dgm:prSet presAssocID="{6DF24AA5-7652-445D-BB28-2D5C2979AC23}" presName="textRect" presStyleLbl="revTx" presStyleIdx="0" presStyleCnt="3">
        <dgm:presLayoutVars>
          <dgm:chMax val="1"/>
          <dgm:chPref val="1"/>
        </dgm:presLayoutVars>
      </dgm:prSet>
      <dgm:spPr/>
    </dgm:pt>
    <dgm:pt modelId="{7946105D-FD61-45DA-BF25-434FE82D6739}" type="pres">
      <dgm:prSet presAssocID="{CC10DA12-D9A4-47A0-8468-ED1E5A11E58B}" presName="sibTrans" presStyleCnt="0"/>
      <dgm:spPr/>
    </dgm:pt>
    <dgm:pt modelId="{092F203F-19C7-47AA-A44D-48F2BA51A93E}" type="pres">
      <dgm:prSet presAssocID="{321E9029-B36D-45F2-8850-50FF35C8BD29}" presName="compNode" presStyleCnt="0"/>
      <dgm:spPr/>
    </dgm:pt>
    <dgm:pt modelId="{72EEFEC7-8B1C-492A-82C5-DBDEBD34DCC1}" type="pres">
      <dgm:prSet presAssocID="{321E9029-B36D-45F2-8850-50FF35C8BD2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hought bubble"/>
        </a:ext>
      </dgm:extLst>
    </dgm:pt>
    <dgm:pt modelId="{9AECF80D-9C10-48B9-9754-B81D8F433CDD}" type="pres">
      <dgm:prSet presAssocID="{321E9029-B36D-45F2-8850-50FF35C8BD29}" presName="spaceRect" presStyleCnt="0"/>
      <dgm:spPr/>
    </dgm:pt>
    <dgm:pt modelId="{6126DBA1-C505-4816-9EB4-EBD666593C12}" type="pres">
      <dgm:prSet presAssocID="{321E9029-B36D-45F2-8850-50FF35C8BD29}" presName="textRect" presStyleLbl="revTx" presStyleIdx="1" presStyleCnt="3">
        <dgm:presLayoutVars>
          <dgm:chMax val="1"/>
          <dgm:chPref val="1"/>
        </dgm:presLayoutVars>
      </dgm:prSet>
      <dgm:spPr/>
    </dgm:pt>
    <dgm:pt modelId="{7F0F5283-862A-4EDA-ABF1-DD9C9F57CFD7}" type="pres">
      <dgm:prSet presAssocID="{4CC41244-044F-4652-93B6-4531963B0220}" presName="sibTrans" presStyleCnt="0"/>
      <dgm:spPr/>
    </dgm:pt>
    <dgm:pt modelId="{9415AE79-2913-4A03-93DF-A1A1F174C4EE}" type="pres">
      <dgm:prSet presAssocID="{FA4151E6-78AA-4B9F-85EA-20BF341E66D1}" presName="compNode" presStyleCnt="0"/>
      <dgm:spPr/>
    </dgm:pt>
    <dgm:pt modelId="{D4240A25-6ED1-45E4-B89F-26B2A156E36E}" type="pres">
      <dgm:prSet presAssocID="{FA4151E6-78AA-4B9F-85EA-20BF341E66D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esearch"/>
        </a:ext>
      </dgm:extLst>
    </dgm:pt>
    <dgm:pt modelId="{1D67C4E9-11D8-4DEC-9D29-F5ED4776AC4D}" type="pres">
      <dgm:prSet presAssocID="{FA4151E6-78AA-4B9F-85EA-20BF341E66D1}" presName="spaceRect" presStyleCnt="0"/>
      <dgm:spPr/>
    </dgm:pt>
    <dgm:pt modelId="{64529E77-B2D9-4CDD-8804-C0527377603B}" type="pres">
      <dgm:prSet presAssocID="{FA4151E6-78AA-4B9F-85EA-20BF341E66D1}" presName="textRect" presStyleLbl="revTx" presStyleIdx="2" presStyleCnt="3">
        <dgm:presLayoutVars>
          <dgm:chMax val="1"/>
          <dgm:chPref val="1"/>
        </dgm:presLayoutVars>
      </dgm:prSet>
      <dgm:spPr/>
    </dgm:pt>
  </dgm:ptLst>
  <dgm:cxnLst>
    <dgm:cxn modelId="{2D4C2602-EB51-453D-A093-585728207D38}" type="presOf" srcId="{321E9029-B36D-45F2-8850-50FF35C8BD29}" destId="{6126DBA1-C505-4816-9EB4-EBD666593C12}" srcOrd="0" destOrd="0" presId="urn:microsoft.com/office/officeart/2018/2/layout/IconLabelList"/>
    <dgm:cxn modelId="{96E47440-6A08-4AE0-AF0D-06741B2A996C}" srcId="{B5B7DFEF-5780-4761-8AFE-B5EE64106741}" destId="{FA4151E6-78AA-4B9F-85EA-20BF341E66D1}" srcOrd="2" destOrd="0" parTransId="{A8A664FC-EE55-42CD-871E-DE5A0E4CA393}" sibTransId="{E1BDA058-0843-4133-B89D-5F720E8C042F}"/>
    <dgm:cxn modelId="{E5BC8F52-B1E9-4E61-89CF-C5D10B11360A}" srcId="{B5B7DFEF-5780-4761-8AFE-B5EE64106741}" destId="{321E9029-B36D-45F2-8850-50FF35C8BD29}" srcOrd="1" destOrd="0" parTransId="{70247AA4-3DE6-4C8A-9D13-56FACE15BC08}" sibTransId="{4CC41244-044F-4652-93B6-4531963B0220}"/>
    <dgm:cxn modelId="{16202260-EC70-40AF-A680-3CD774B56DF4}" type="presOf" srcId="{6DF24AA5-7652-445D-BB28-2D5C2979AC23}" destId="{5AF392FF-47B5-4263-94B1-7E1F285ECA04}" srcOrd="0" destOrd="0" presId="urn:microsoft.com/office/officeart/2018/2/layout/IconLabelList"/>
    <dgm:cxn modelId="{6872C7A8-6215-4476-BE97-17D2CCA96B46}" type="presOf" srcId="{FA4151E6-78AA-4B9F-85EA-20BF341E66D1}" destId="{64529E77-B2D9-4CDD-8804-C0527377603B}" srcOrd="0" destOrd="0" presId="urn:microsoft.com/office/officeart/2018/2/layout/IconLabelList"/>
    <dgm:cxn modelId="{26AD84DB-2BFA-4351-875A-ADA676934C20}" type="presOf" srcId="{B5B7DFEF-5780-4761-8AFE-B5EE64106741}" destId="{C28CA8A1-7CD6-4E11-900F-F86F670A4EF7}" srcOrd="0" destOrd="0" presId="urn:microsoft.com/office/officeart/2018/2/layout/IconLabelList"/>
    <dgm:cxn modelId="{AFE951F9-7419-4C48-84EE-D38A3C607104}" srcId="{B5B7DFEF-5780-4761-8AFE-B5EE64106741}" destId="{6DF24AA5-7652-445D-BB28-2D5C2979AC23}" srcOrd="0" destOrd="0" parTransId="{4F9EE870-1E43-464B-84ED-BBEB4207B02F}" sibTransId="{CC10DA12-D9A4-47A0-8468-ED1E5A11E58B}"/>
    <dgm:cxn modelId="{D64400F9-E9ED-4292-8C11-83628ADF8BF1}" type="presParOf" srcId="{C28CA8A1-7CD6-4E11-900F-F86F670A4EF7}" destId="{4FB4DA39-2D6D-4D5D-B19D-C9F485851169}" srcOrd="0" destOrd="0" presId="urn:microsoft.com/office/officeart/2018/2/layout/IconLabelList"/>
    <dgm:cxn modelId="{2463963C-1BD6-407B-8A0C-600923688941}" type="presParOf" srcId="{4FB4DA39-2D6D-4D5D-B19D-C9F485851169}" destId="{D570D125-0E99-4B7E-A9A6-B5F3FA3FCBC9}" srcOrd="0" destOrd="0" presId="urn:microsoft.com/office/officeart/2018/2/layout/IconLabelList"/>
    <dgm:cxn modelId="{C603775A-84F9-4128-8D41-3DCCAA0070EE}" type="presParOf" srcId="{4FB4DA39-2D6D-4D5D-B19D-C9F485851169}" destId="{F015F9C8-AFD0-4FA8-A41D-66A7CE846F2A}" srcOrd="1" destOrd="0" presId="urn:microsoft.com/office/officeart/2018/2/layout/IconLabelList"/>
    <dgm:cxn modelId="{17FE1474-DBA3-43BB-93DA-40B1BA54BF1D}" type="presParOf" srcId="{4FB4DA39-2D6D-4D5D-B19D-C9F485851169}" destId="{5AF392FF-47B5-4263-94B1-7E1F285ECA04}" srcOrd="2" destOrd="0" presId="urn:microsoft.com/office/officeart/2018/2/layout/IconLabelList"/>
    <dgm:cxn modelId="{6353371F-885E-4C5A-A195-E9A2C09657D7}" type="presParOf" srcId="{C28CA8A1-7CD6-4E11-900F-F86F670A4EF7}" destId="{7946105D-FD61-45DA-BF25-434FE82D6739}" srcOrd="1" destOrd="0" presId="urn:microsoft.com/office/officeart/2018/2/layout/IconLabelList"/>
    <dgm:cxn modelId="{C6B4EC0C-9B48-4E52-9D7A-148EE95E0058}" type="presParOf" srcId="{C28CA8A1-7CD6-4E11-900F-F86F670A4EF7}" destId="{092F203F-19C7-47AA-A44D-48F2BA51A93E}" srcOrd="2" destOrd="0" presId="urn:microsoft.com/office/officeart/2018/2/layout/IconLabelList"/>
    <dgm:cxn modelId="{38896C08-63DE-4613-89D5-3437EEE605D6}" type="presParOf" srcId="{092F203F-19C7-47AA-A44D-48F2BA51A93E}" destId="{72EEFEC7-8B1C-492A-82C5-DBDEBD34DCC1}" srcOrd="0" destOrd="0" presId="urn:microsoft.com/office/officeart/2018/2/layout/IconLabelList"/>
    <dgm:cxn modelId="{93801A46-8040-4D62-93DB-C0007F7C1085}" type="presParOf" srcId="{092F203F-19C7-47AA-A44D-48F2BA51A93E}" destId="{9AECF80D-9C10-48B9-9754-B81D8F433CDD}" srcOrd="1" destOrd="0" presId="urn:microsoft.com/office/officeart/2018/2/layout/IconLabelList"/>
    <dgm:cxn modelId="{878A974A-A600-4F23-AF95-2EA7AB7B31B4}" type="presParOf" srcId="{092F203F-19C7-47AA-A44D-48F2BA51A93E}" destId="{6126DBA1-C505-4816-9EB4-EBD666593C12}" srcOrd="2" destOrd="0" presId="urn:microsoft.com/office/officeart/2018/2/layout/IconLabelList"/>
    <dgm:cxn modelId="{C337559E-64E3-44BD-8454-C123011C9F53}" type="presParOf" srcId="{C28CA8A1-7CD6-4E11-900F-F86F670A4EF7}" destId="{7F0F5283-862A-4EDA-ABF1-DD9C9F57CFD7}" srcOrd="3" destOrd="0" presId="urn:microsoft.com/office/officeart/2018/2/layout/IconLabelList"/>
    <dgm:cxn modelId="{311B0ADA-E748-49D1-96C4-1666AB2697F1}" type="presParOf" srcId="{C28CA8A1-7CD6-4E11-900F-F86F670A4EF7}" destId="{9415AE79-2913-4A03-93DF-A1A1F174C4EE}" srcOrd="4" destOrd="0" presId="urn:microsoft.com/office/officeart/2018/2/layout/IconLabelList"/>
    <dgm:cxn modelId="{85B4B6C8-6583-4075-8007-CC8FD7E85460}" type="presParOf" srcId="{9415AE79-2913-4A03-93DF-A1A1F174C4EE}" destId="{D4240A25-6ED1-45E4-B89F-26B2A156E36E}" srcOrd="0" destOrd="0" presId="urn:microsoft.com/office/officeart/2018/2/layout/IconLabelList"/>
    <dgm:cxn modelId="{1D3403BC-F45A-47DC-8FEE-ED24B0E37F41}" type="presParOf" srcId="{9415AE79-2913-4A03-93DF-A1A1F174C4EE}" destId="{1D67C4E9-11D8-4DEC-9D29-F5ED4776AC4D}" srcOrd="1" destOrd="0" presId="urn:microsoft.com/office/officeart/2018/2/layout/IconLabelList"/>
    <dgm:cxn modelId="{5AF8F161-293A-43F1-885F-9DAB93D929C0}" type="presParOf" srcId="{9415AE79-2913-4A03-93DF-A1A1F174C4EE}" destId="{64529E77-B2D9-4CDD-8804-C0527377603B}"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68BE7F-0DEB-4E50-9B0E-138EBEAED901}" type="doc">
      <dgm:prSet loTypeId="urn:microsoft.com/office/officeart/2005/8/layout/vList2" loCatId="list" qsTypeId="urn:microsoft.com/office/officeart/2005/8/quickstyle/simple2" qsCatId="simple" csTypeId="urn:microsoft.com/office/officeart/2005/8/colors/accent2_2" csCatId="accent2" phldr="1"/>
      <dgm:spPr/>
      <dgm:t>
        <a:bodyPr/>
        <a:lstStyle/>
        <a:p>
          <a:endParaRPr lang="en-US"/>
        </a:p>
      </dgm:t>
    </dgm:pt>
    <dgm:pt modelId="{5960F1F6-5DD2-43B4-9DE7-52023D781C15}">
      <dgm:prSet/>
      <dgm:spPr/>
      <dgm:t>
        <a:bodyPr/>
        <a:lstStyle/>
        <a:p>
          <a:r>
            <a:rPr lang="en-US" dirty="0"/>
            <a:t>“From a law enforcement’s perspective, yes, they are willing to divulge information if we ask for it, but one wonders what then happens to that information that we’re asking these questions about these particular individuals, is that cat being let out the bag to a degree?”  (PoliceSL21SeptTS)</a:t>
          </a:r>
        </a:p>
      </dgm:t>
    </dgm:pt>
    <dgm:pt modelId="{6F562331-8888-47A8-9E33-DD2F9809D956}" type="parTrans" cxnId="{A970C19D-E94D-4B2A-90E4-3D3F3E6A9540}">
      <dgm:prSet/>
      <dgm:spPr/>
      <dgm:t>
        <a:bodyPr/>
        <a:lstStyle/>
        <a:p>
          <a:endParaRPr lang="en-US"/>
        </a:p>
      </dgm:t>
    </dgm:pt>
    <dgm:pt modelId="{DFABEEF6-C5A0-4B0C-B3E2-5749BDA812FD}" type="sibTrans" cxnId="{A970C19D-E94D-4B2A-90E4-3D3F3E6A9540}">
      <dgm:prSet/>
      <dgm:spPr/>
      <dgm:t>
        <a:bodyPr/>
        <a:lstStyle/>
        <a:p>
          <a:endParaRPr lang="en-US"/>
        </a:p>
      </dgm:t>
    </dgm:pt>
    <dgm:pt modelId="{125B786C-EFCE-439F-A31B-8F6D958FE268}">
      <dgm:prSet/>
      <dgm:spPr/>
      <dgm:t>
        <a:bodyPr/>
        <a:lstStyle/>
        <a:p>
          <a:r>
            <a:rPr lang="en-US"/>
            <a:t>“What seems to be happening and I’ve never seen an intelligence report or a referral from an ASW, it’s always us going to them and saying, “Can you run this through your system and tell us what you've got”, then it comes back.  But there didn’t seem to be anything proactive” (PoliceDSSC28thSept2022)</a:t>
          </a:r>
        </a:p>
      </dgm:t>
    </dgm:pt>
    <dgm:pt modelId="{473238E0-E6E5-40E4-A391-F9E18A600C64}" type="parTrans" cxnId="{A76E0766-37BA-4ED6-B09C-EE8BC1779CF7}">
      <dgm:prSet/>
      <dgm:spPr/>
      <dgm:t>
        <a:bodyPr/>
        <a:lstStyle/>
        <a:p>
          <a:endParaRPr lang="en-US"/>
        </a:p>
      </dgm:t>
    </dgm:pt>
    <dgm:pt modelId="{7E856C12-2FBF-446E-959A-2F16A206C883}" type="sibTrans" cxnId="{A76E0766-37BA-4ED6-B09C-EE8BC1779CF7}">
      <dgm:prSet/>
      <dgm:spPr/>
      <dgm:t>
        <a:bodyPr/>
        <a:lstStyle/>
        <a:p>
          <a:endParaRPr lang="en-US"/>
        </a:p>
      </dgm:t>
    </dgm:pt>
    <dgm:pt modelId="{34846420-37C9-8849-9B57-0D5D7A64608A}" type="pres">
      <dgm:prSet presAssocID="{4C68BE7F-0DEB-4E50-9B0E-138EBEAED901}" presName="linear" presStyleCnt="0">
        <dgm:presLayoutVars>
          <dgm:animLvl val="lvl"/>
          <dgm:resizeHandles val="exact"/>
        </dgm:presLayoutVars>
      </dgm:prSet>
      <dgm:spPr/>
    </dgm:pt>
    <dgm:pt modelId="{E8426F69-0AD0-244F-A109-C24696281629}" type="pres">
      <dgm:prSet presAssocID="{5960F1F6-5DD2-43B4-9DE7-52023D781C15}" presName="parentText" presStyleLbl="node1" presStyleIdx="0" presStyleCnt="2">
        <dgm:presLayoutVars>
          <dgm:chMax val="0"/>
          <dgm:bulletEnabled val="1"/>
        </dgm:presLayoutVars>
      </dgm:prSet>
      <dgm:spPr/>
    </dgm:pt>
    <dgm:pt modelId="{7C511940-F6D1-EA47-A09E-0A633C44322E}" type="pres">
      <dgm:prSet presAssocID="{DFABEEF6-C5A0-4B0C-B3E2-5749BDA812FD}" presName="spacer" presStyleCnt="0"/>
      <dgm:spPr/>
    </dgm:pt>
    <dgm:pt modelId="{5A9F176F-DB41-2446-B8CD-3D0BEEDADB41}" type="pres">
      <dgm:prSet presAssocID="{125B786C-EFCE-439F-A31B-8F6D958FE268}" presName="parentText" presStyleLbl="node1" presStyleIdx="1" presStyleCnt="2">
        <dgm:presLayoutVars>
          <dgm:chMax val="0"/>
          <dgm:bulletEnabled val="1"/>
        </dgm:presLayoutVars>
      </dgm:prSet>
      <dgm:spPr/>
    </dgm:pt>
  </dgm:ptLst>
  <dgm:cxnLst>
    <dgm:cxn modelId="{4E7B235D-7F24-1249-90BD-589665C46BCC}" type="presOf" srcId="{125B786C-EFCE-439F-A31B-8F6D958FE268}" destId="{5A9F176F-DB41-2446-B8CD-3D0BEEDADB41}" srcOrd="0" destOrd="0" presId="urn:microsoft.com/office/officeart/2005/8/layout/vList2"/>
    <dgm:cxn modelId="{A76E0766-37BA-4ED6-B09C-EE8BC1779CF7}" srcId="{4C68BE7F-0DEB-4E50-9B0E-138EBEAED901}" destId="{125B786C-EFCE-439F-A31B-8F6D958FE268}" srcOrd="1" destOrd="0" parTransId="{473238E0-E6E5-40E4-A391-F9E18A600C64}" sibTransId="{7E856C12-2FBF-446E-959A-2F16A206C883}"/>
    <dgm:cxn modelId="{A970C19D-E94D-4B2A-90E4-3D3F3E6A9540}" srcId="{4C68BE7F-0DEB-4E50-9B0E-138EBEAED901}" destId="{5960F1F6-5DD2-43B4-9DE7-52023D781C15}" srcOrd="0" destOrd="0" parTransId="{6F562331-8888-47A8-9E33-DD2F9809D956}" sibTransId="{DFABEEF6-C5A0-4B0C-B3E2-5749BDA812FD}"/>
    <dgm:cxn modelId="{9B7477C2-BAE6-8649-8C0E-40F85760B1BD}" type="presOf" srcId="{4C68BE7F-0DEB-4E50-9B0E-138EBEAED901}" destId="{34846420-37C9-8849-9B57-0D5D7A64608A}" srcOrd="0" destOrd="0" presId="urn:microsoft.com/office/officeart/2005/8/layout/vList2"/>
    <dgm:cxn modelId="{A9C011CA-4EA7-7349-A9EC-0A9E7C6854CD}" type="presOf" srcId="{5960F1F6-5DD2-43B4-9DE7-52023D781C15}" destId="{E8426F69-0AD0-244F-A109-C24696281629}" srcOrd="0" destOrd="0" presId="urn:microsoft.com/office/officeart/2005/8/layout/vList2"/>
    <dgm:cxn modelId="{89D15376-1062-EA4D-84A0-5531A07C83F2}" type="presParOf" srcId="{34846420-37C9-8849-9B57-0D5D7A64608A}" destId="{E8426F69-0AD0-244F-A109-C24696281629}" srcOrd="0" destOrd="0" presId="urn:microsoft.com/office/officeart/2005/8/layout/vList2"/>
    <dgm:cxn modelId="{A6A95AF0-4AAE-E843-8BC4-60157C0CC4D0}" type="presParOf" srcId="{34846420-37C9-8849-9B57-0D5D7A64608A}" destId="{7C511940-F6D1-EA47-A09E-0A633C44322E}" srcOrd="1" destOrd="0" presId="urn:microsoft.com/office/officeart/2005/8/layout/vList2"/>
    <dgm:cxn modelId="{0020C1F9-9274-B748-B620-80B058123568}" type="presParOf" srcId="{34846420-37C9-8849-9B57-0D5D7A64608A}" destId="{5A9F176F-DB41-2446-B8CD-3D0BEEDADB41}"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C68BE7F-0DEB-4E50-9B0E-138EBEAED901}" type="doc">
      <dgm:prSet loTypeId="urn:microsoft.com/office/officeart/2005/8/layout/vList2" loCatId="list" qsTypeId="urn:microsoft.com/office/officeart/2005/8/quickstyle/simple2" qsCatId="simple" csTypeId="urn:microsoft.com/office/officeart/2005/8/colors/accent2_2" csCatId="accent2" phldr="1"/>
      <dgm:spPr/>
      <dgm:t>
        <a:bodyPr/>
        <a:lstStyle/>
        <a:p>
          <a:endParaRPr lang="en-US"/>
        </a:p>
      </dgm:t>
    </dgm:pt>
    <dgm:pt modelId="{5960F1F6-5DD2-43B4-9DE7-52023D781C15}">
      <dgm:prSet/>
      <dgm:spPr/>
      <dgm:t>
        <a:bodyPr/>
        <a:lstStyle/>
        <a:p>
          <a:r>
            <a:rPr lang="en-GB" dirty="0"/>
            <a:t>“I think the proactive work with Op X has been really innovative for our force and generated more intelligence and visits than I think that they thought would happen … So, I think for our force, being able to utilise Traffic Jam to access those ASWs and such and identify those has been an absolute game changer in probably what I would say most forces were doing of literally waiting for the investigation to fall into their lap.  We’re in a position that we don’t have to do that now, we can seek out those that are vulnerable to it” (PoliceTV3rdOct2022)</a:t>
          </a:r>
          <a:endParaRPr lang="en-US" dirty="0"/>
        </a:p>
      </dgm:t>
    </dgm:pt>
    <dgm:pt modelId="{6F562331-8888-47A8-9E33-DD2F9809D956}" type="parTrans" cxnId="{A970C19D-E94D-4B2A-90E4-3D3F3E6A9540}">
      <dgm:prSet/>
      <dgm:spPr/>
      <dgm:t>
        <a:bodyPr/>
        <a:lstStyle/>
        <a:p>
          <a:endParaRPr lang="en-US"/>
        </a:p>
      </dgm:t>
    </dgm:pt>
    <dgm:pt modelId="{DFABEEF6-C5A0-4B0C-B3E2-5749BDA812FD}" type="sibTrans" cxnId="{A970C19D-E94D-4B2A-90E4-3D3F3E6A9540}">
      <dgm:prSet/>
      <dgm:spPr/>
      <dgm:t>
        <a:bodyPr/>
        <a:lstStyle/>
        <a:p>
          <a:endParaRPr lang="en-US"/>
        </a:p>
      </dgm:t>
    </dgm:pt>
    <dgm:pt modelId="{125B786C-EFCE-439F-A31B-8F6D958FE268}">
      <dgm:prSet/>
      <dgm:spPr/>
      <dgm:t>
        <a:bodyPr/>
        <a:lstStyle/>
        <a:p>
          <a:r>
            <a:rPr lang="en-US" dirty="0"/>
            <a:t>“</a:t>
          </a:r>
          <a:r>
            <a:rPr lang="en-GB" dirty="0"/>
            <a:t>You give me this problem, I investigate this problem, and we get lots of information, we get to a position, and take control of it and deal with it, fantastic, it’s one advert.  That is the problem, this is such a widespread issue that we are effectively fire-fighting it.  You can send us to a fire, we’ll put that fire out, but at the same time, the rest of the town is also burning, but the police don’t have enough officers to deal with it</a:t>
          </a:r>
          <a:r>
            <a:rPr lang="en-US" dirty="0"/>
            <a:t>” </a:t>
          </a:r>
          <a:r>
            <a:rPr lang="en-GB" dirty="0"/>
            <a:t>(PoliceJG2ndNov2022)</a:t>
          </a:r>
          <a:endParaRPr lang="en-US" dirty="0"/>
        </a:p>
      </dgm:t>
    </dgm:pt>
    <dgm:pt modelId="{473238E0-E6E5-40E4-A391-F9E18A600C64}" type="parTrans" cxnId="{A76E0766-37BA-4ED6-B09C-EE8BC1779CF7}">
      <dgm:prSet/>
      <dgm:spPr/>
      <dgm:t>
        <a:bodyPr/>
        <a:lstStyle/>
        <a:p>
          <a:endParaRPr lang="en-US"/>
        </a:p>
      </dgm:t>
    </dgm:pt>
    <dgm:pt modelId="{7E856C12-2FBF-446E-959A-2F16A206C883}" type="sibTrans" cxnId="{A76E0766-37BA-4ED6-B09C-EE8BC1779CF7}">
      <dgm:prSet/>
      <dgm:spPr/>
      <dgm:t>
        <a:bodyPr/>
        <a:lstStyle/>
        <a:p>
          <a:endParaRPr lang="en-US"/>
        </a:p>
      </dgm:t>
    </dgm:pt>
    <dgm:pt modelId="{34846420-37C9-8849-9B57-0D5D7A64608A}" type="pres">
      <dgm:prSet presAssocID="{4C68BE7F-0DEB-4E50-9B0E-138EBEAED901}" presName="linear" presStyleCnt="0">
        <dgm:presLayoutVars>
          <dgm:animLvl val="lvl"/>
          <dgm:resizeHandles val="exact"/>
        </dgm:presLayoutVars>
      </dgm:prSet>
      <dgm:spPr/>
    </dgm:pt>
    <dgm:pt modelId="{E8426F69-0AD0-244F-A109-C24696281629}" type="pres">
      <dgm:prSet presAssocID="{5960F1F6-5DD2-43B4-9DE7-52023D781C15}" presName="parentText" presStyleLbl="node1" presStyleIdx="0" presStyleCnt="2">
        <dgm:presLayoutVars>
          <dgm:chMax val="0"/>
          <dgm:bulletEnabled val="1"/>
        </dgm:presLayoutVars>
      </dgm:prSet>
      <dgm:spPr/>
    </dgm:pt>
    <dgm:pt modelId="{7C511940-F6D1-EA47-A09E-0A633C44322E}" type="pres">
      <dgm:prSet presAssocID="{DFABEEF6-C5A0-4B0C-B3E2-5749BDA812FD}" presName="spacer" presStyleCnt="0"/>
      <dgm:spPr/>
    </dgm:pt>
    <dgm:pt modelId="{5A9F176F-DB41-2446-B8CD-3D0BEEDADB41}" type="pres">
      <dgm:prSet presAssocID="{125B786C-EFCE-439F-A31B-8F6D958FE268}" presName="parentText" presStyleLbl="node1" presStyleIdx="1" presStyleCnt="2">
        <dgm:presLayoutVars>
          <dgm:chMax val="0"/>
          <dgm:bulletEnabled val="1"/>
        </dgm:presLayoutVars>
      </dgm:prSet>
      <dgm:spPr/>
    </dgm:pt>
  </dgm:ptLst>
  <dgm:cxnLst>
    <dgm:cxn modelId="{4E7B235D-7F24-1249-90BD-589665C46BCC}" type="presOf" srcId="{125B786C-EFCE-439F-A31B-8F6D958FE268}" destId="{5A9F176F-DB41-2446-B8CD-3D0BEEDADB41}" srcOrd="0" destOrd="0" presId="urn:microsoft.com/office/officeart/2005/8/layout/vList2"/>
    <dgm:cxn modelId="{A76E0766-37BA-4ED6-B09C-EE8BC1779CF7}" srcId="{4C68BE7F-0DEB-4E50-9B0E-138EBEAED901}" destId="{125B786C-EFCE-439F-A31B-8F6D958FE268}" srcOrd="1" destOrd="0" parTransId="{473238E0-E6E5-40E4-A391-F9E18A600C64}" sibTransId="{7E856C12-2FBF-446E-959A-2F16A206C883}"/>
    <dgm:cxn modelId="{A970C19D-E94D-4B2A-90E4-3D3F3E6A9540}" srcId="{4C68BE7F-0DEB-4E50-9B0E-138EBEAED901}" destId="{5960F1F6-5DD2-43B4-9DE7-52023D781C15}" srcOrd="0" destOrd="0" parTransId="{6F562331-8888-47A8-9E33-DD2F9809D956}" sibTransId="{DFABEEF6-C5A0-4B0C-B3E2-5749BDA812FD}"/>
    <dgm:cxn modelId="{9B7477C2-BAE6-8649-8C0E-40F85760B1BD}" type="presOf" srcId="{4C68BE7F-0DEB-4E50-9B0E-138EBEAED901}" destId="{34846420-37C9-8849-9B57-0D5D7A64608A}" srcOrd="0" destOrd="0" presId="urn:microsoft.com/office/officeart/2005/8/layout/vList2"/>
    <dgm:cxn modelId="{A9C011CA-4EA7-7349-A9EC-0A9E7C6854CD}" type="presOf" srcId="{5960F1F6-5DD2-43B4-9DE7-52023D781C15}" destId="{E8426F69-0AD0-244F-A109-C24696281629}" srcOrd="0" destOrd="0" presId="urn:microsoft.com/office/officeart/2005/8/layout/vList2"/>
    <dgm:cxn modelId="{89D15376-1062-EA4D-84A0-5531A07C83F2}" type="presParOf" srcId="{34846420-37C9-8849-9B57-0D5D7A64608A}" destId="{E8426F69-0AD0-244F-A109-C24696281629}" srcOrd="0" destOrd="0" presId="urn:microsoft.com/office/officeart/2005/8/layout/vList2"/>
    <dgm:cxn modelId="{A6A95AF0-4AAE-E843-8BC4-60157C0CC4D0}" type="presParOf" srcId="{34846420-37C9-8849-9B57-0D5D7A64608A}" destId="{7C511940-F6D1-EA47-A09E-0A633C44322E}" srcOrd="1" destOrd="0" presId="urn:microsoft.com/office/officeart/2005/8/layout/vList2"/>
    <dgm:cxn modelId="{0020C1F9-9274-B748-B620-80B058123568}" type="presParOf" srcId="{34846420-37C9-8849-9B57-0D5D7A64608A}" destId="{5A9F176F-DB41-2446-B8CD-3D0BEEDADB4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C68BE7F-0DEB-4E50-9B0E-138EBEAED901}" type="doc">
      <dgm:prSet loTypeId="urn:microsoft.com/office/officeart/2005/8/layout/vList2" loCatId="list" qsTypeId="urn:microsoft.com/office/officeart/2005/8/quickstyle/simple2" qsCatId="simple" csTypeId="urn:microsoft.com/office/officeart/2005/8/colors/accent2_2" csCatId="accent2" phldr="1"/>
      <dgm:spPr/>
      <dgm:t>
        <a:bodyPr/>
        <a:lstStyle/>
        <a:p>
          <a:endParaRPr lang="en-US"/>
        </a:p>
      </dgm:t>
    </dgm:pt>
    <dgm:pt modelId="{5960F1F6-5DD2-43B4-9DE7-52023D781C15}">
      <dgm:prSet/>
      <dgm:spPr/>
      <dgm:t>
        <a:bodyPr/>
        <a:lstStyle/>
        <a:p>
          <a:r>
            <a:rPr lang="en-GB" dirty="0"/>
            <a:t>“It’s how you stipulate how they share their information.  That’s the biggie.  How they handle their data, how they share it, and who they share it with.  That’s where the key is for me I think.  They’ve got to get under the skin, and there’s only thing that the criminals will ever follow, and that’s the money.  They’ll always follow the money, and that’s what the police should always do, is follow the money” (PoliceIT31stOct2022)</a:t>
          </a:r>
          <a:endParaRPr lang="en-US" dirty="0"/>
        </a:p>
      </dgm:t>
    </dgm:pt>
    <dgm:pt modelId="{6F562331-8888-47A8-9E33-DD2F9809D956}" type="parTrans" cxnId="{A970C19D-E94D-4B2A-90E4-3D3F3E6A9540}">
      <dgm:prSet/>
      <dgm:spPr/>
      <dgm:t>
        <a:bodyPr/>
        <a:lstStyle/>
        <a:p>
          <a:endParaRPr lang="en-US"/>
        </a:p>
      </dgm:t>
    </dgm:pt>
    <dgm:pt modelId="{DFABEEF6-C5A0-4B0C-B3E2-5749BDA812FD}" type="sibTrans" cxnId="{A970C19D-E94D-4B2A-90E4-3D3F3E6A9540}">
      <dgm:prSet/>
      <dgm:spPr/>
      <dgm:t>
        <a:bodyPr/>
        <a:lstStyle/>
        <a:p>
          <a:endParaRPr lang="en-US"/>
        </a:p>
      </dgm:t>
    </dgm:pt>
    <dgm:pt modelId="{125B786C-EFCE-439F-A31B-8F6D958FE268}">
      <dgm:prSet/>
      <dgm:spPr/>
      <dgm:t>
        <a:bodyPr/>
        <a:lstStyle/>
        <a:p>
          <a:r>
            <a:rPr lang="en-US" dirty="0"/>
            <a:t>“</a:t>
          </a:r>
          <a:r>
            <a:rPr lang="en-GB" dirty="0"/>
            <a:t>Let’s be honest, as long as there have been men and women in this world, men and women have had sex, and men in some ways have tried to have more sex, and it’s not going to go away.  The adult sex work isn’t going to go away, and an outright banning of those websites is just going to drive it onto the dark web.  People will still access adult sex work, but what will happen is it makes it a whole lot harder for us to find out where it’s happening and who’s being exploited” (PoliceBeds3rdOct2022)</a:t>
          </a:r>
          <a:endParaRPr lang="en-US" dirty="0"/>
        </a:p>
      </dgm:t>
    </dgm:pt>
    <dgm:pt modelId="{473238E0-E6E5-40E4-A391-F9E18A600C64}" type="parTrans" cxnId="{A76E0766-37BA-4ED6-B09C-EE8BC1779CF7}">
      <dgm:prSet/>
      <dgm:spPr/>
      <dgm:t>
        <a:bodyPr/>
        <a:lstStyle/>
        <a:p>
          <a:endParaRPr lang="en-US"/>
        </a:p>
      </dgm:t>
    </dgm:pt>
    <dgm:pt modelId="{7E856C12-2FBF-446E-959A-2F16A206C883}" type="sibTrans" cxnId="{A76E0766-37BA-4ED6-B09C-EE8BC1779CF7}">
      <dgm:prSet/>
      <dgm:spPr/>
      <dgm:t>
        <a:bodyPr/>
        <a:lstStyle/>
        <a:p>
          <a:endParaRPr lang="en-US"/>
        </a:p>
      </dgm:t>
    </dgm:pt>
    <dgm:pt modelId="{34846420-37C9-8849-9B57-0D5D7A64608A}" type="pres">
      <dgm:prSet presAssocID="{4C68BE7F-0DEB-4E50-9B0E-138EBEAED901}" presName="linear" presStyleCnt="0">
        <dgm:presLayoutVars>
          <dgm:animLvl val="lvl"/>
          <dgm:resizeHandles val="exact"/>
        </dgm:presLayoutVars>
      </dgm:prSet>
      <dgm:spPr/>
    </dgm:pt>
    <dgm:pt modelId="{E8426F69-0AD0-244F-A109-C24696281629}" type="pres">
      <dgm:prSet presAssocID="{5960F1F6-5DD2-43B4-9DE7-52023D781C15}" presName="parentText" presStyleLbl="node1" presStyleIdx="0" presStyleCnt="2">
        <dgm:presLayoutVars>
          <dgm:chMax val="0"/>
          <dgm:bulletEnabled val="1"/>
        </dgm:presLayoutVars>
      </dgm:prSet>
      <dgm:spPr/>
    </dgm:pt>
    <dgm:pt modelId="{7C511940-F6D1-EA47-A09E-0A633C44322E}" type="pres">
      <dgm:prSet presAssocID="{DFABEEF6-C5A0-4B0C-B3E2-5749BDA812FD}" presName="spacer" presStyleCnt="0"/>
      <dgm:spPr/>
    </dgm:pt>
    <dgm:pt modelId="{5A9F176F-DB41-2446-B8CD-3D0BEEDADB41}" type="pres">
      <dgm:prSet presAssocID="{125B786C-EFCE-439F-A31B-8F6D958FE268}" presName="parentText" presStyleLbl="node1" presStyleIdx="1" presStyleCnt="2">
        <dgm:presLayoutVars>
          <dgm:chMax val="0"/>
          <dgm:bulletEnabled val="1"/>
        </dgm:presLayoutVars>
      </dgm:prSet>
      <dgm:spPr/>
    </dgm:pt>
  </dgm:ptLst>
  <dgm:cxnLst>
    <dgm:cxn modelId="{4E7B235D-7F24-1249-90BD-589665C46BCC}" type="presOf" srcId="{125B786C-EFCE-439F-A31B-8F6D958FE268}" destId="{5A9F176F-DB41-2446-B8CD-3D0BEEDADB41}" srcOrd="0" destOrd="0" presId="urn:microsoft.com/office/officeart/2005/8/layout/vList2"/>
    <dgm:cxn modelId="{A76E0766-37BA-4ED6-B09C-EE8BC1779CF7}" srcId="{4C68BE7F-0DEB-4E50-9B0E-138EBEAED901}" destId="{125B786C-EFCE-439F-A31B-8F6D958FE268}" srcOrd="1" destOrd="0" parTransId="{473238E0-E6E5-40E4-A391-F9E18A600C64}" sibTransId="{7E856C12-2FBF-446E-959A-2F16A206C883}"/>
    <dgm:cxn modelId="{A970C19D-E94D-4B2A-90E4-3D3F3E6A9540}" srcId="{4C68BE7F-0DEB-4E50-9B0E-138EBEAED901}" destId="{5960F1F6-5DD2-43B4-9DE7-52023D781C15}" srcOrd="0" destOrd="0" parTransId="{6F562331-8888-47A8-9E33-DD2F9809D956}" sibTransId="{DFABEEF6-C5A0-4B0C-B3E2-5749BDA812FD}"/>
    <dgm:cxn modelId="{9B7477C2-BAE6-8649-8C0E-40F85760B1BD}" type="presOf" srcId="{4C68BE7F-0DEB-4E50-9B0E-138EBEAED901}" destId="{34846420-37C9-8849-9B57-0D5D7A64608A}" srcOrd="0" destOrd="0" presId="urn:microsoft.com/office/officeart/2005/8/layout/vList2"/>
    <dgm:cxn modelId="{A9C011CA-4EA7-7349-A9EC-0A9E7C6854CD}" type="presOf" srcId="{5960F1F6-5DD2-43B4-9DE7-52023D781C15}" destId="{E8426F69-0AD0-244F-A109-C24696281629}" srcOrd="0" destOrd="0" presId="urn:microsoft.com/office/officeart/2005/8/layout/vList2"/>
    <dgm:cxn modelId="{89D15376-1062-EA4D-84A0-5531A07C83F2}" type="presParOf" srcId="{34846420-37C9-8849-9B57-0D5D7A64608A}" destId="{E8426F69-0AD0-244F-A109-C24696281629}" srcOrd="0" destOrd="0" presId="urn:microsoft.com/office/officeart/2005/8/layout/vList2"/>
    <dgm:cxn modelId="{A6A95AF0-4AAE-E843-8BC4-60157C0CC4D0}" type="presParOf" srcId="{34846420-37C9-8849-9B57-0D5D7A64608A}" destId="{7C511940-F6D1-EA47-A09E-0A633C44322E}" srcOrd="1" destOrd="0" presId="urn:microsoft.com/office/officeart/2005/8/layout/vList2"/>
    <dgm:cxn modelId="{0020C1F9-9274-B748-B620-80B058123568}" type="presParOf" srcId="{34846420-37C9-8849-9B57-0D5D7A64608A}" destId="{5A9F176F-DB41-2446-B8CD-3D0BEEDADB4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70D125-0E99-4B7E-A9A6-B5F3FA3FCBC9}">
      <dsp:nvSpPr>
        <dsp:cNvPr id="0" name=""/>
        <dsp:cNvSpPr/>
      </dsp:nvSpPr>
      <dsp:spPr>
        <a:xfrm>
          <a:off x="1212569" y="987197"/>
          <a:ext cx="1300252" cy="130025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AF392FF-47B5-4263-94B1-7E1F285ECA04}">
      <dsp:nvSpPr>
        <dsp:cNvPr id="0" name=""/>
        <dsp:cNvSpPr/>
      </dsp:nvSpPr>
      <dsp:spPr>
        <a:xfrm>
          <a:off x="417971" y="2644140"/>
          <a:ext cx="28894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90000"/>
            </a:lnSpc>
            <a:spcBef>
              <a:spcPct val="0"/>
            </a:spcBef>
            <a:spcAft>
              <a:spcPct val="35000"/>
            </a:spcAft>
            <a:buNone/>
          </a:pPr>
          <a:r>
            <a:rPr lang="en-GB" sz="2200" kern="1200" dirty="0"/>
            <a:t>What is analysis?</a:t>
          </a:r>
          <a:endParaRPr lang="en-US" sz="2200" kern="1200" dirty="0"/>
        </a:p>
      </dsp:txBody>
      <dsp:txXfrm>
        <a:off x="417971" y="2644140"/>
        <a:ext cx="2889450" cy="720000"/>
      </dsp:txXfrm>
    </dsp:sp>
    <dsp:sp modelId="{72EEFEC7-8B1C-492A-82C5-DBDEBD34DCC1}">
      <dsp:nvSpPr>
        <dsp:cNvPr id="0" name=""/>
        <dsp:cNvSpPr/>
      </dsp:nvSpPr>
      <dsp:spPr>
        <a:xfrm>
          <a:off x="4607673" y="987197"/>
          <a:ext cx="1300252" cy="130025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126DBA1-C505-4816-9EB4-EBD666593C12}">
      <dsp:nvSpPr>
        <dsp:cNvPr id="0" name=""/>
        <dsp:cNvSpPr/>
      </dsp:nvSpPr>
      <dsp:spPr>
        <a:xfrm>
          <a:off x="3813075" y="2644140"/>
          <a:ext cx="28894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90000"/>
            </a:lnSpc>
            <a:spcBef>
              <a:spcPct val="0"/>
            </a:spcBef>
            <a:spcAft>
              <a:spcPct val="35000"/>
            </a:spcAft>
            <a:buNone/>
          </a:pPr>
          <a:r>
            <a:rPr lang="en-GB" sz="2200" kern="1200" dirty="0"/>
            <a:t>Findings and themes</a:t>
          </a:r>
          <a:endParaRPr lang="en-US" sz="2200" kern="1200" dirty="0"/>
        </a:p>
      </dsp:txBody>
      <dsp:txXfrm>
        <a:off x="3813075" y="2644140"/>
        <a:ext cx="2889450" cy="720000"/>
      </dsp:txXfrm>
    </dsp:sp>
    <dsp:sp modelId="{D4240A25-6ED1-45E4-B89F-26B2A156E36E}">
      <dsp:nvSpPr>
        <dsp:cNvPr id="0" name=""/>
        <dsp:cNvSpPr/>
      </dsp:nvSpPr>
      <dsp:spPr>
        <a:xfrm>
          <a:off x="8002777" y="987197"/>
          <a:ext cx="1300252" cy="130025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4529E77-B2D9-4CDD-8804-C0527377603B}">
      <dsp:nvSpPr>
        <dsp:cNvPr id="0" name=""/>
        <dsp:cNvSpPr/>
      </dsp:nvSpPr>
      <dsp:spPr>
        <a:xfrm>
          <a:off x="7208178" y="2644140"/>
          <a:ext cx="28894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90000"/>
            </a:lnSpc>
            <a:spcBef>
              <a:spcPct val="0"/>
            </a:spcBef>
            <a:spcAft>
              <a:spcPct val="35000"/>
            </a:spcAft>
            <a:buNone/>
          </a:pPr>
          <a:r>
            <a:rPr lang="en-GB" sz="2200" kern="1200"/>
            <a:t>Carry out some coding/thematic analysis</a:t>
          </a:r>
          <a:endParaRPr lang="en-US" sz="2200" kern="1200"/>
        </a:p>
      </dsp:txBody>
      <dsp:txXfrm>
        <a:off x="7208178" y="2644140"/>
        <a:ext cx="28894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426F69-0AD0-244F-A109-C24696281629}">
      <dsp:nvSpPr>
        <dsp:cNvPr id="0" name=""/>
        <dsp:cNvSpPr/>
      </dsp:nvSpPr>
      <dsp:spPr>
        <a:xfrm>
          <a:off x="0" y="999"/>
          <a:ext cx="11257494" cy="25974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dirty="0"/>
            <a:t>“From a law enforcement’s perspective, yes, they are willing to divulge information if we ask for it, but one wonders what then happens to that information that we’re asking these questions about these particular individuals, is that cat being let out the bag to a degree?”  (PoliceSL21SeptTS)</a:t>
          </a:r>
        </a:p>
      </dsp:txBody>
      <dsp:txXfrm>
        <a:off x="126795" y="127794"/>
        <a:ext cx="11003904" cy="2343810"/>
      </dsp:txXfrm>
    </dsp:sp>
    <dsp:sp modelId="{5A9F176F-DB41-2446-B8CD-3D0BEEDADB41}">
      <dsp:nvSpPr>
        <dsp:cNvPr id="0" name=""/>
        <dsp:cNvSpPr/>
      </dsp:nvSpPr>
      <dsp:spPr>
        <a:xfrm>
          <a:off x="0" y="2684800"/>
          <a:ext cx="11257494" cy="25974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“What seems to be happening and I’ve never seen an intelligence report or a referral from an ASW, it’s always us going to them and saying, “Can you run this through your system and tell us what you've got”, then it comes back.  But there didn’t seem to be anything proactive” (PoliceDSSC28thSept2022)</a:t>
          </a:r>
        </a:p>
      </dsp:txBody>
      <dsp:txXfrm>
        <a:off x="126795" y="2811595"/>
        <a:ext cx="11003904" cy="23438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426F69-0AD0-244F-A109-C24696281629}">
      <dsp:nvSpPr>
        <dsp:cNvPr id="0" name=""/>
        <dsp:cNvSpPr/>
      </dsp:nvSpPr>
      <dsp:spPr>
        <a:xfrm>
          <a:off x="0" y="344799"/>
          <a:ext cx="11257494" cy="226512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t>“I think the proactive work with Op X has been really innovative for our force and generated more intelligence and visits than I think that they thought would happen … So, I think for our force, being able to utilise Traffic Jam to access those ASWs and such and identify those has been an absolute game changer in probably what I would say most forces were doing of literally waiting for the investigation to fall into their lap.  We’re in a position that we don’t have to do that now, we can seek out those that are vulnerable to it” (PoliceTV3rdOct2022)</a:t>
          </a:r>
          <a:endParaRPr lang="en-US" sz="2200" kern="1200" dirty="0"/>
        </a:p>
      </dsp:txBody>
      <dsp:txXfrm>
        <a:off x="110574" y="455373"/>
        <a:ext cx="11036346" cy="2043972"/>
      </dsp:txXfrm>
    </dsp:sp>
    <dsp:sp modelId="{5A9F176F-DB41-2446-B8CD-3D0BEEDADB41}">
      <dsp:nvSpPr>
        <dsp:cNvPr id="0" name=""/>
        <dsp:cNvSpPr/>
      </dsp:nvSpPr>
      <dsp:spPr>
        <a:xfrm>
          <a:off x="0" y="2673280"/>
          <a:ext cx="11257494" cy="226512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a:t>
          </a:r>
          <a:r>
            <a:rPr lang="en-GB" sz="2200" kern="1200" dirty="0"/>
            <a:t>You give me this problem, I investigate this problem, and we get lots of information, we get to a position, and take control of it and deal with it, fantastic, it’s one advert.  That is the problem, this is such a widespread issue that we are effectively fire-fighting it.  You can send us to a fire, we’ll put that fire out, but at the same time, the rest of the town is also burning, but the police don’t have enough officers to deal with it</a:t>
          </a:r>
          <a:r>
            <a:rPr lang="en-US" sz="2200" kern="1200" dirty="0"/>
            <a:t>” </a:t>
          </a:r>
          <a:r>
            <a:rPr lang="en-GB" sz="2200" kern="1200" dirty="0"/>
            <a:t>(PoliceJG2ndNov2022)</a:t>
          </a:r>
          <a:endParaRPr lang="en-US" sz="2200" kern="1200" dirty="0"/>
        </a:p>
      </dsp:txBody>
      <dsp:txXfrm>
        <a:off x="110574" y="2783854"/>
        <a:ext cx="11036346" cy="20439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426F69-0AD0-244F-A109-C24696281629}">
      <dsp:nvSpPr>
        <dsp:cNvPr id="0" name=""/>
        <dsp:cNvSpPr/>
      </dsp:nvSpPr>
      <dsp:spPr>
        <a:xfrm>
          <a:off x="0" y="139510"/>
          <a:ext cx="11257494" cy="2467529"/>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kern="1200" dirty="0"/>
            <a:t>“It’s how you stipulate how they share their information.  That’s the biggie.  How they handle their data, how they share it, and who they share it with.  That’s where the key is for me I think.  They’ve got to get under the skin, and there’s only thing that the criminals will ever follow, and that’s the money.  They’ll always follow the money, and that’s what the police should always do, is follow the money” (PoliceIT31stOct2022)</a:t>
          </a:r>
          <a:endParaRPr lang="en-US" sz="2400" kern="1200" dirty="0"/>
        </a:p>
      </dsp:txBody>
      <dsp:txXfrm>
        <a:off x="120455" y="259965"/>
        <a:ext cx="11016584" cy="2226619"/>
      </dsp:txXfrm>
    </dsp:sp>
    <dsp:sp modelId="{5A9F176F-DB41-2446-B8CD-3D0BEEDADB41}">
      <dsp:nvSpPr>
        <dsp:cNvPr id="0" name=""/>
        <dsp:cNvSpPr/>
      </dsp:nvSpPr>
      <dsp:spPr>
        <a:xfrm>
          <a:off x="0" y="2676160"/>
          <a:ext cx="11257494" cy="2467529"/>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a:t>
          </a:r>
          <a:r>
            <a:rPr lang="en-GB" sz="2400" kern="1200" dirty="0"/>
            <a:t>Let’s be honest, as long as there have been men and women in this world, men and women have had sex, and men in some ways have tried to have more sex, and it’s not going to go away.  The adult sex work isn’t going to go away, and an outright banning of those websites is just going to drive it onto the dark web.  People will still access adult sex work, but what will happen is it makes it a whole lot harder for us to find out where it’s happening and who’s being exploited” (PoliceBeds3rdOct2022)</a:t>
          </a:r>
          <a:endParaRPr lang="en-US" sz="2400" kern="1200" dirty="0"/>
        </a:p>
      </dsp:txBody>
      <dsp:txXfrm>
        <a:off x="120455" y="2796615"/>
        <a:ext cx="11016584" cy="2226619"/>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9B135A-FCBE-C94A-8372-8E70BF4BA475}" type="datetimeFigureOut">
              <a:rPr lang="en-US" smtClean="0"/>
              <a:t>11/28/22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1A73F3-3A8D-864A-9DF8-A410D2C3E759}" type="slidenum">
              <a:rPr lang="en-US" smtClean="0"/>
              <a:t>‹#›</a:t>
            </a:fld>
            <a:endParaRPr lang="en-US"/>
          </a:p>
        </p:txBody>
      </p:sp>
    </p:spTree>
    <p:extLst>
      <p:ext uri="{BB962C8B-B14F-4D97-AF65-F5344CB8AC3E}">
        <p14:creationId xmlns:p14="http://schemas.microsoft.com/office/powerpoint/2010/main" val="577283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Thematic analysis= one of the most common approaches to QDA</a:t>
            </a:r>
          </a:p>
          <a:p>
            <a:r>
              <a:rPr lang="en-GB"/>
              <a:t>Coding data and organisation of coded data into </a:t>
            </a:r>
            <a:r>
              <a:rPr lang="en-GB" b="1"/>
              <a:t>themes </a:t>
            </a:r>
            <a:r>
              <a:rPr lang="en-GB"/>
              <a:t>or other patterns and associations</a:t>
            </a:r>
          </a:p>
          <a:p>
            <a:r>
              <a:rPr lang="en-GB" b="1"/>
              <a:t>Stages in thematic data analysis:</a:t>
            </a:r>
          </a:p>
          <a:p>
            <a:r>
              <a:rPr lang="en-GB"/>
              <a:t>1. organise the data</a:t>
            </a:r>
          </a:p>
          <a:p>
            <a:r>
              <a:rPr lang="en-GB"/>
              <a:t>2. code the data</a:t>
            </a:r>
          </a:p>
          <a:p>
            <a:r>
              <a:rPr lang="en-GB"/>
              <a:t>3. generate categories or themes</a:t>
            </a:r>
          </a:p>
          <a:p>
            <a:r>
              <a:rPr lang="en-GB"/>
              <a:t>4. test emergent understandings of the data</a:t>
            </a:r>
          </a:p>
          <a:p>
            <a:r>
              <a:rPr lang="en-GB"/>
              <a:t>5. search for alternative explanations of the data</a:t>
            </a:r>
          </a:p>
          <a:p>
            <a:r>
              <a:rPr lang="en-GB"/>
              <a:t>6. write-up the data analysis</a:t>
            </a:r>
          </a:p>
          <a:p>
            <a:endParaRPr lang="en-GB"/>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D56D80-D954-DF47-BAC3-DB95DB64960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1991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https://academic.oup.com/heapro/article/30/3/616/624351?login=true</a:t>
            </a:r>
          </a:p>
        </p:txBody>
      </p:sp>
      <p:sp>
        <p:nvSpPr>
          <p:cNvPr id="4" name="Slide Number Placeholder 3"/>
          <p:cNvSpPr>
            <a:spLocks noGrp="1"/>
          </p:cNvSpPr>
          <p:nvPr>
            <p:ph type="sldNum" sz="quarter" idx="5"/>
          </p:nvPr>
        </p:nvSpPr>
        <p:spPr/>
        <p:txBody>
          <a:bodyPr/>
          <a:lstStyle/>
          <a:p>
            <a:fld id="{596C4D45-8B35-4C7E-A3AD-27E4D431174C}" type="slidenum">
              <a:rPr lang="en-GB" smtClean="0"/>
              <a:t>4</a:t>
            </a:fld>
            <a:endParaRPr lang="en-GB"/>
          </a:p>
        </p:txBody>
      </p:sp>
    </p:spTree>
    <p:extLst>
      <p:ext uri="{BB962C8B-B14F-4D97-AF65-F5344CB8AC3E}">
        <p14:creationId xmlns:p14="http://schemas.microsoft.com/office/powerpoint/2010/main" val="3455937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Trafficking tools and change MO</a:t>
            </a:r>
          </a:p>
          <a:p>
            <a:pPr marL="171450" indent="-171450">
              <a:buFontTx/>
              <a:buChar char="-"/>
            </a:pPr>
            <a:r>
              <a:rPr lang="en-US" dirty="0"/>
              <a:t>Resource management and lack of moral responsibility</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24D18D3A-DDBF-FA46-940E-F7F1900DE1BD}" type="slidenum">
              <a:rPr lang="en-US" smtClean="0"/>
              <a:t>7</a:t>
            </a:fld>
            <a:endParaRPr lang="en-US"/>
          </a:p>
        </p:txBody>
      </p:sp>
    </p:spTree>
    <p:extLst>
      <p:ext uri="{BB962C8B-B14F-4D97-AF65-F5344CB8AC3E}">
        <p14:creationId xmlns:p14="http://schemas.microsoft.com/office/powerpoint/2010/main" val="448909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D93EF-3736-5409-22A4-21C8174B869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D301EF77-C079-FCED-A1D0-B3FBC670C6B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83DF0DC-3214-92D9-37EF-8BB25CD5AADA}"/>
              </a:ext>
            </a:extLst>
          </p:cNvPr>
          <p:cNvSpPr>
            <a:spLocks noGrp="1"/>
          </p:cNvSpPr>
          <p:nvPr>
            <p:ph type="dt" sz="half" idx="10"/>
          </p:nvPr>
        </p:nvSpPr>
        <p:spPr/>
        <p:txBody>
          <a:bodyPr/>
          <a:lstStyle/>
          <a:p>
            <a:fld id="{76DE3B42-E298-704C-8D22-0EBA15148D67}" type="datetimeFigureOut">
              <a:rPr lang="en-US" smtClean="0"/>
              <a:t>11/28/22</a:t>
            </a:fld>
            <a:endParaRPr lang="en-US"/>
          </a:p>
        </p:txBody>
      </p:sp>
      <p:sp>
        <p:nvSpPr>
          <p:cNvPr id="5" name="Footer Placeholder 4">
            <a:extLst>
              <a:ext uri="{FF2B5EF4-FFF2-40B4-BE49-F238E27FC236}">
                <a16:creationId xmlns:a16="http://schemas.microsoft.com/office/drawing/2014/main" id="{7A7D36AB-AE9A-7A09-A806-54986BC616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6BF659-2309-01B4-A572-3AF6CBF29940}"/>
              </a:ext>
            </a:extLst>
          </p:cNvPr>
          <p:cNvSpPr>
            <a:spLocks noGrp="1"/>
          </p:cNvSpPr>
          <p:nvPr>
            <p:ph type="sldNum" sz="quarter" idx="12"/>
          </p:nvPr>
        </p:nvSpPr>
        <p:spPr/>
        <p:txBody>
          <a:bodyPr/>
          <a:lstStyle/>
          <a:p>
            <a:fld id="{4757EB59-CDC3-6845-A8C8-349A9E710DF3}" type="slidenum">
              <a:rPr lang="en-US" smtClean="0"/>
              <a:t>‹#›</a:t>
            </a:fld>
            <a:endParaRPr lang="en-US"/>
          </a:p>
        </p:txBody>
      </p:sp>
    </p:spTree>
    <p:extLst>
      <p:ext uri="{BB962C8B-B14F-4D97-AF65-F5344CB8AC3E}">
        <p14:creationId xmlns:p14="http://schemas.microsoft.com/office/powerpoint/2010/main" val="2839987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A4323-C6C6-1547-6A83-05B57CE5CE2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A238642-C39F-87F5-F296-B14095CABE2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A65261-BD5D-42CE-BF5E-DF38DE2ECD2C}"/>
              </a:ext>
            </a:extLst>
          </p:cNvPr>
          <p:cNvSpPr>
            <a:spLocks noGrp="1"/>
          </p:cNvSpPr>
          <p:nvPr>
            <p:ph type="dt" sz="half" idx="10"/>
          </p:nvPr>
        </p:nvSpPr>
        <p:spPr/>
        <p:txBody>
          <a:bodyPr/>
          <a:lstStyle/>
          <a:p>
            <a:fld id="{76DE3B42-E298-704C-8D22-0EBA15148D67}" type="datetimeFigureOut">
              <a:rPr lang="en-US" smtClean="0"/>
              <a:t>11/28/22</a:t>
            </a:fld>
            <a:endParaRPr lang="en-US"/>
          </a:p>
        </p:txBody>
      </p:sp>
      <p:sp>
        <p:nvSpPr>
          <p:cNvPr id="5" name="Footer Placeholder 4">
            <a:extLst>
              <a:ext uri="{FF2B5EF4-FFF2-40B4-BE49-F238E27FC236}">
                <a16:creationId xmlns:a16="http://schemas.microsoft.com/office/drawing/2014/main" id="{B5BCE95D-070F-38C9-EDC7-281C795344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ABF79F-551D-AD48-D74B-DE92BCA0A2AE}"/>
              </a:ext>
            </a:extLst>
          </p:cNvPr>
          <p:cNvSpPr>
            <a:spLocks noGrp="1"/>
          </p:cNvSpPr>
          <p:nvPr>
            <p:ph type="sldNum" sz="quarter" idx="12"/>
          </p:nvPr>
        </p:nvSpPr>
        <p:spPr/>
        <p:txBody>
          <a:bodyPr/>
          <a:lstStyle/>
          <a:p>
            <a:fld id="{4757EB59-CDC3-6845-A8C8-349A9E710DF3}" type="slidenum">
              <a:rPr lang="en-US" smtClean="0"/>
              <a:t>‹#›</a:t>
            </a:fld>
            <a:endParaRPr lang="en-US"/>
          </a:p>
        </p:txBody>
      </p:sp>
    </p:spTree>
    <p:extLst>
      <p:ext uri="{BB962C8B-B14F-4D97-AF65-F5344CB8AC3E}">
        <p14:creationId xmlns:p14="http://schemas.microsoft.com/office/powerpoint/2010/main" val="1415383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B36AE8-891B-B65C-00D4-C6168DB817E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2E28A19-AF36-BF54-96A5-5DE783165C6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D5FFE92-6DF2-7CA3-4464-78F8A754DBB3}"/>
              </a:ext>
            </a:extLst>
          </p:cNvPr>
          <p:cNvSpPr>
            <a:spLocks noGrp="1"/>
          </p:cNvSpPr>
          <p:nvPr>
            <p:ph type="dt" sz="half" idx="10"/>
          </p:nvPr>
        </p:nvSpPr>
        <p:spPr/>
        <p:txBody>
          <a:bodyPr/>
          <a:lstStyle/>
          <a:p>
            <a:fld id="{76DE3B42-E298-704C-8D22-0EBA15148D67}" type="datetimeFigureOut">
              <a:rPr lang="en-US" smtClean="0"/>
              <a:t>11/28/22</a:t>
            </a:fld>
            <a:endParaRPr lang="en-US"/>
          </a:p>
        </p:txBody>
      </p:sp>
      <p:sp>
        <p:nvSpPr>
          <p:cNvPr id="5" name="Footer Placeholder 4">
            <a:extLst>
              <a:ext uri="{FF2B5EF4-FFF2-40B4-BE49-F238E27FC236}">
                <a16:creationId xmlns:a16="http://schemas.microsoft.com/office/drawing/2014/main" id="{E09E4073-6860-7FC7-53D3-0BFBB97C39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DF095-0946-F674-5780-2E3F164B155D}"/>
              </a:ext>
            </a:extLst>
          </p:cNvPr>
          <p:cNvSpPr>
            <a:spLocks noGrp="1"/>
          </p:cNvSpPr>
          <p:nvPr>
            <p:ph type="sldNum" sz="quarter" idx="12"/>
          </p:nvPr>
        </p:nvSpPr>
        <p:spPr/>
        <p:txBody>
          <a:bodyPr/>
          <a:lstStyle/>
          <a:p>
            <a:fld id="{4757EB59-CDC3-6845-A8C8-349A9E710DF3}" type="slidenum">
              <a:rPr lang="en-US" smtClean="0"/>
              <a:t>‹#›</a:t>
            </a:fld>
            <a:endParaRPr lang="en-US"/>
          </a:p>
        </p:txBody>
      </p:sp>
    </p:spTree>
    <p:extLst>
      <p:ext uri="{BB962C8B-B14F-4D97-AF65-F5344CB8AC3E}">
        <p14:creationId xmlns:p14="http://schemas.microsoft.com/office/powerpoint/2010/main" val="41185431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Red Glow">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713A9B0-C64C-DC44-9119-E740C8294049}"/>
              </a:ext>
            </a:extLst>
          </p:cNvPr>
          <p:cNvPicPr>
            <a:picLocks noChangeAspect="1"/>
          </p:cNvPicPr>
          <p:nvPr userDrawn="1"/>
        </p:nvPicPr>
        <p:blipFill>
          <a:blip r:embed="rId2"/>
          <a:stretch>
            <a:fillRect/>
          </a:stretch>
        </p:blipFill>
        <p:spPr>
          <a:xfrm>
            <a:off x="0" y="920"/>
            <a:ext cx="12192000" cy="6856163"/>
          </a:xfrm>
          <a:prstGeom prst="rect">
            <a:avLst/>
          </a:prstGeom>
        </p:spPr>
      </p:pic>
      <p:pic>
        <p:nvPicPr>
          <p:cNvPr id="7" name="Picture 6">
            <a:extLst>
              <a:ext uri="{FF2B5EF4-FFF2-40B4-BE49-F238E27FC236}">
                <a16:creationId xmlns:a16="http://schemas.microsoft.com/office/drawing/2014/main" id="{B3092E56-9409-D646-A2F0-E041C56BC928}"/>
              </a:ext>
            </a:extLst>
          </p:cNvPr>
          <p:cNvPicPr>
            <a:picLocks noChangeAspect="1"/>
          </p:cNvPicPr>
          <p:nvPr userDrawn="1"/>
        </p:nvPicPr>
        <p:blipFill>
          <a:blip r:embed="rId3"/>
          <a:stretch>
            <a:fillRect/>
          </a:stretch>
        </p:blipFill>
        <p:spPr>
          <a:xfrm>
            <a:off x="316791" y="377983"/>
            <a:ext cx="1982732" cy="529316"/>
          </a:xfrm>
          <a:prstGeom prst="rect">
            <a:avLst/>
          </a:prstGeom>
        </p:spPr>
      </p:pic>
      <p:sp>
        <p:nvSpPr>
          <p:cNvPr id="8" name="Freeform 7">
            <a:extLst>
              <a:ext uri="{FF2B5EF4-FFF2-40B4-BE49-F238E27FC236}">
                <a16:creationId xmlns:a16="http://schemas.microsoft.com/office/drawing/2014/main" id="{22C9EFCD-C67F-474D-AD1D-EC90908A642E}"/>
              </a:ext>
            </a:extLst>
          </p:cNvPr>
          <p:cNvSpPr/>
          <p:nvPr userDrawn="1"/>
        </p:nvSpPr>
        <p:spPr>
          <a:xfrm>
            <a:off x="365005" y="4228779"/>
            <a:ext cx="303144" cy="509567"/>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9" name="Straight Connector 8">
            <a:extLst>
              <a:ext uri="{FF2B5EF4-FFF2-40B4-BE49-F238E27FC236}">
                <a16:creationId xmlns:a16="http://schemas.microsoft.com/office/drawing/2014/main" id="{FD50F7F3-3ABA-DD4A-B67F-C1E9939D78D2}"/>
              </a:ext>
            </a:extLst>
          </p:cNvPr>
          <p:cNvCxnSpPr>
            <a:cxnSpLocks/>
          </p:cNvCxnSpPr>
          <p:nvPr userDrawn="1"/>
        </p:nvCxnSpPr>
        <p:spPr>
          <a:xfrm>
            <a:off x="338570" y="4853445"/>
            <a:ext cx="1146683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reeform 9">
            <a:extLst>
              <a:ext uri="{FF2B5EF4-FFF2-40B4-BE49-F238E27FC236}">
                <a16:creationId xmlns:a16="http://schemas.microsoft.com/office/drawing/2014/main" id="{B651C59A-1F9A-9543-A69F-B4ECF0345915}"/>
              </a:ext>
            </a:extLst>
          </p:cNvPr>
          <p:cNvSpPr/>
          <p:nvPr userDrawn="1"/>
        </p:nvSpPr>
        <p:spPr>
          <a:xfrm rot="10800000">
            <a:off x="11528697" y="1735626"/>
            <a:ext cx="303144" cy="509567"/>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4" name="Text Placeholder 2">
            <a:extLst>
              <a:ext uri="{FF2B5EF4-FFF2-40B4-BE49-F238E27FC236}">
                <a16:creationId xmlns:a16="http://schemas.microsoft.com/office/drawing/2014/main" id="{6113DB3C-26D4-7F4E-97CF-9CDB9D58D0A5}"/>
              </a:ext>
            </a:extLst>
          </p:cNvPr>
          <p:cNvSpPr>
            <a:spLocks noGrp="1"/>
          </p:cNvSpPr>
          <p:nvPr>
            <p:ph type="body" idx="1" hasCustomPrompt="1"/>
          </p:nvPr>
        </p:nvSpPr>
        <p:spPr>
          <a:xfrm>
            <a:off x="5053735" y="4336857"/>
            <a:ext cx="6751671" cy="346623"/>
          </a:xfrm>
          <a:prstGeom prst="rect">
            <a:avLst/>
          </a:prstGeom>
        </p:spPr>
        <p:txBody>
          <a:bodyPr>
            <a:noAutofit/>
          </a:bodyPr>
          <a:lstStyle>
            <a:lvl1pPr marL="0" indent="0">
              <a:buNone/>
              <a:defRPr sz="1867" cap="all" baseline="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CLICK TO ADD AUTHOR</a:t>
            </a:r>
          </a:p>
        </p:txBody>
      </p:sp>
      <p:sp>
        <p:nvSpPr>
          <p:cNvPr id="11" name="Title Placeholder 1">
            <a:extLst>
              <a:ext uri="{FF2B5EF4-FFF2-40B4-BE49-F238E27FC236}">
                <a16:creationId xmlns:a16="http://schemas.microsoft.com/office/drawing/2014/main" id="{CD34C43D-5D07-BA47-B9A8-194CE0485909}"/>
              </a:ext>
            </a:extLst>
          </p:cNvPr>
          <p:cNvSpPr>
            <a:spLocks noGrp="1"/>
          </p:cNvSpPr>
          <p:nvPr>
            <p:ph type="title" hasCustomPrompt="1"/>
          </p:nvPr>
        </p:nvSpPr>
        <p:spPr>
          <a:xfrm>
            <a:off x="5068423" y="2245193"/>
            <a:ext cx="6748819" cy="1921696"/>
          </a:xfrm>
          <a:prstGeom prst="rect">
            <a:avLst/>
          </a:prstGeom>
        </p:spPr>
        <p:txBody>
          <a:bodyPr vert="horz" lIns="90000" tIns="45720" rIns="91440" bIns="45720" rtlCol="0" anchor="b" anchorCtr="0">
            <a:normAutofit/>
          </a:bodyPr>
          <a:lstStyle>
            <a:lvl1pPr>
              <a:defRPr cap="all" baseline="0">
                <a:solidFill>
                  <a:schemeClr val="bg1"/>
                </a:solidFill>
              </a:defRPr>
            </a:lvl1pPr>
          </a:lstStyle>
          <a:p>
            <a:r>
              <a:rPr lang="en-US" dirty="0"/>
              <a:t>CLICK TO add presentation title</a:t>
            </a:r>
          </a:p>
        </p:txBody>
      </p:sp>
    </p:spTree>
    <p:extLst>
      <p:ext uri="{BB962C8B-B14F-4D97-AF65-F5344CB8AC3E}">
        <p14:creationId xmlns:p14="http://schemas.microsoft.com/office/powerpoint/2010/main" val="3312617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ing and Content">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B781E232-B3A6-BB44-83EB-179396B408F5}"/>
              </a:ext>
            </a:extLst>
          </p:cNvPr>
          <p:cNvSpPr>
            <a:spLocks noGrp="1"/>
          </p:cNvSpPr>
          <p:nvPr>
            <p:ph type="title" hasCustomPrompt="1"/>
          </p:nvPr>
        </p:nvSpPr>
        <p:spPr>
          <a:xfrm>
            <a:off x="352213" y="541867"/>
            <a:ext cx="11001587" cy="1149351"/>
          </a:xfrm>
          <a:prstGeom prst="rect">
            <a:avLst/>
          </a:prstGeom>
        </p:spPr>
        <p:txBody>
          <a:bodyPr vert="horz" lIns="91440" tIns="45720" rIns="91440" bIns="45720" rtlCol="0" anchor="t" anchorCtr="0">
            <a:normAutofit/>
          </a:bodyPr>
          <a:lstStyle/>
          <a:p>
            <a:r>
              <a:rPr lang="en-US" dirty="0"/>
              <a:t>CLICK TO ADD TITLE</a:t>
            </a:r>
          </a:p>
        </p:txBody>
      </p:sp>
      <p:sp>
        <p:nvSpPr>
          <p:cNvPr id="8" name="Text Placeholder 2">
            <a:extLst>
              <a:ext uri="{FF2B5EF4-FFF2-40B4-BE49-F238E27FC236}">
                <a16:creationId xmlns:a16="http://schemas.microsoft.com/office/drawing/2014/main" id="{76E778E3-0326-1945-9B80-D9C8DB1B8081}"/>
              </a:ext>
            </a:extLst>
          </p:cNvPr>
          <p:cNvSpPr>
            <a:spLocks noGrp="1"/>
          </p:cNvSpPr>
          <p:nvPr>
            <p:ph idx="1"/>
          </p:nvPr>
        </p:nvSpPr>
        <p:spPr>
          <a:xfrm>
            <a:off x="352214" y="1826685"/>
            <a:ext cx="11446933" cy="3876463"/>
          </a:xfrm>
          <a:prstGeom prst="rect">
            <a:avLst/>
          </a:prstGeom>
        </p:spPr>
        <p:txBody>
          <a:bodyPr vert="horz" lIns="91440" tIns="45720" rIns="91440" bIns="45720" rtlCol="0">
            <a:normAutofit/>
          </a:bodyPr>
          <a:lstStyle>
            <a:lvl1pPr>
              <a:buClr>
                <a:srgbClr val="D40028"/>
              </a:buClr>
              <a:defRPr sz="2400"/>
            </a:lvl1pPr>
            <a:lvl2pPr>
              <a:buClr>
                <a:srgbClr val="D40028"/>
              </a:buClr>
              <a:defRPr sz="2133"/>
            </a:lvl2pPr>
            <a:lvl3pPr>
              <a:buClr>
                <a:srgbClr val="D40028"/>
              </a:buClr>
              <a:defRPr sz="1867"/>
            </a:lvl3pPr>
            <a:lvl4pPr>
              <a:buClr>
                <a:srgbClr val="D40028"/>
              </a:buClr>
              <a:defRPr sz="1600"/>
            </a:lvl4pPr>
            <a:lvl5pPr>
              <a:buClr>
                <a:srgbClr val="D40028"/>
              </a:buCl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5">
            <a:extLst>
              <a:ext uri="{FF2B5EF4-FFF2-40B4-BE49-F238E27FC236}">
                <a16:creationId xmlns:a16="http://schemas.microsoft.com/office/drawing/2014/main" id="{FAD2D920-67E6-2F41-AB90-2DB01A66D353}"/>
              </a:ext>
            </a:extLst>
          </p:cNvPr>
          <p:cNvSpPr>
            <a:spLocks noGrp="1"/>
          </p:cNvSpPr>
          <p:nvPr>
            <p:ph type="sldNum" sz="quarter" idx="4"/>
          </p:nvPr>
        </p:nvSpPr>
        <p:spPr>
          <a:xfrm>
            <a:off x="11472599" y="6410740"/>
            <a:ext cx="480053" cy="365125"/>
          </a:xfrm>
          <a:prstGeom prst="rect">
            <a:avLst/>
          </a:prstGeom>
        </p:spPr>
        <p:txBody>
          <a:bodyPr vert="horz" lIns="91440" tIns="45720" rIns="91440" bIns="45720" rtlCol="0" anchor="ctr"/>
          <a:lstStyle>
            <a:lvl1pPr algn="r">
              <a:defRPr sz="1067">
                <a:solidFill>
                  <a:srgbClr val="5B6770"/>
                </a:solidFill>
              </a:defRPr>
            </a:lvl1pPr>
          </a:lstStyle>
          <a:p>
            <a:fld id="{58687779-E69B-7343-8F6F-422D6150DAE5}" type="slidenum">
              <a:rPr lang="en-US" smtClean="0"/>
              <a:pPr/>
              <a:t>‹#›</a:t>
            </a:fld>
            <a:endParaRPr lang="en-US" dirty="0"/>
          </a:p>
        </p:txBody>
      </p:sp>
    </p:spTree>
    <p:extLst>
      <p:ext uri="{BB962C8B-B14F-4D97-AF65-F5344CB8AC3E}">
        <p14:creationId xmlns:p14="http://schemas.microsoft.com/office/powerpoint/2010/main" val="1342549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DB461-B496-3743-9156-D7F71EF32102}"/>
              </a:ext>
            </a:extLst>
          </p:cNvPr>
          <p:cNvSpPr>
            <a:spLocks noGrp="1"/>
          </p:cNvSpPr>
          <p:nvPr>
            <p:ph type="title" hasCustomPrompt="1"/>
          </p:nvPr>
        </p:nvSpPr>
        <p:spPr>
          <a:xfrm>
            <a:off x="338668" y="457200"/>
            <a:ext cx="4434417" cy="1600200"/>
          </a:xfrm>
          <a:prstGeom prst="rect">
            <a:avLst/>
          </a:prstGeom>
        </p:spPr>
        <p:txBody>
          <a:bodyPr anchor="t" anchorCtr="0">
            <a:noAutofit/>
          </a:bodyPr>
          <a:lstStyle>
            <a:lvl1pPr>
              <a:defRPr sz="3733" cap="all" baseline="0"/>
            </a:lvl1pPr>
          </a:lstStyle>
          <a:p>
            <a:r>
              <a:rPr lang="en-US" dirty="0"/>
              <a:t>Click to add title</a:t>
            </a:r>
          </a:p>
        </p:txBody>
      </p:sp>
      <p:sp>
        <p:nvSpPr>
          <p:cNvPr id="4" name="Text Placeholder 3">
            <a:extLst>
              <a:ext uri="{FF2B5EF4-FFF2-40B4-BE49-F238E27FC236}">
                <a16:creationId xmlns:a16="http://schemas.microsoft.com/office/drawing/2014/main" id="{5A0DC502-95D3-B442-B00D-63AA12660C97}"/>
              </a:ext>
            </a:extLst>
          </p:cNvPr>
          <p:cNvSpPr>
            <a:spLocks noGrp="1"/>
          </p:cNvSpPr>
          <p:nvPr>
            <p:ph type="body" sz="half" idx="2"/>
          </p:nvPr>
        </p:nvSpPr>
        <p:spPr>
          <a:xfrm>
            <a:off x="338668" y="2057400"/>
            <a:ext cx="4434417" cy="3683000"/>
          </a:xfrm>
          <a:prstGeom prst="rect">
            <a:avLst/>
          </a:prstGeom>
        </p:spPr>
        <p:txBody>
          <a:bodyPr/>
          <a:lstStyle>
            <a:lvl1pPr marL="0" indent="0">
              <a:buNone/>
              <a:defRPr sz="2133">
                <a:latin typeface="Arial" panose="020B0604020202020204" pitchFamily="34" charset="0"/>
                <a:cs typeface="Arial" panose="020B0604020202020204" pitchFamily="34" charset="0"/>
              </a:defRPr>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dirty="0"/>
              <a:t>Edit Master text styles</a:t>
            </a:r>
          </a:p>
        </p:txBody>
      </p:sp>
      <p:sp>
        <p:nvSpPr>
          <p:cNvPr id="8" name="Slide Number Placeholder 5">
            <a:extLst>
              <a:ext uri="{FF2B5EF4-FFF2-40B4-BE49-F238E27FC236}">
                <a16:creationId xmlns:a16="http://schemas.microsoft.com/office/drawing/2014/main" id="{EF25EA96-0D75-0F4F-B6F4-A7FE99A24653}"/>
              </a:ext>
            </a:extLst>
          </p:cNvPr>
          <p:cNvSpPr>
            <a:spLocks noGrp="1"/>
          </p:cNvSpPr>
          <p:nvPr>
            <p:ph type="sldNum" sz="quarter" idx="4"/>
          </p:nvPr>
        </p:nvSpPr>
        <p:spPr>
          <a:xfrm>
            <a:off x="11472599" y="6410740"/>
            <a:ext cx="480053" cy="365125"/>
          </a:xfrm>
          <a:prstGeom prst="rect">
            <a:avLst/>
          </a:prstGeom>
        </p:spPr>
        <p:txBody>
          <a:bodyPr vert="horz" lIns="91440" tIns="45720" rIns="91440" bIns="45720" rtlCol="0" anchor="ctr"/>
          <a:lstStyle>
            <a:lvl1pPr algn="r">
              <a:defRPr sz="1067">
                <a:solidFill>
                  <a:srgbClr val="5B6770"/>
                </a:solidFill>
              </a:defRPr>
            </a:lvl1pPr>
          </a:lstStyle>
          <a:p>
            <a:fld id="{58687779-E69B-7343-8F6F-422D6150DAE5}" type="slidenum">
              <a:rPr lang="en-US" smtClean="0"/>
              <a:pPr/>
              <a:t>‹#›</a:t>
            </a:fld>
            <a:endParaRPr lang="en-US" dirty="0"/>
          </a:p>
        </p:txBody>
      </p:sp>
      <p:sp>
        <p:nvSpPr>
          <p:cNvPr id="9" name="Content Placeholder 3">
            <a:extLst>
              <a:ext uri="{FF2B5EF4-FFF2-40B4-BE49-F238E27FC236}">
                <a16:creationId xmlns:a16="http://schemas.microsoft.com/office/drawing/2014/main" id="{CD4FCE6E-DD4E-AE46-9C79-01B7A4EA11ED}"/>
              </a:ext>
            </a:extLst>
          </p:cNvPr>
          <p:cNvSpPr>
            <a:spLocks noGrp="1"/>
          </p:cNvSpPr>
          <p:nvPr>
            <p:ph sz="half" idx="14"/>
          </p:nvPr>
        </p:nvSpPr>
        <p:spPr>
          <a:xfrm>
            <a:off x="4993827" y="457200"/>
            <a:ext cx="6759612" cy="5283200"/>
          </a:xfrm>
          <a:prstGeom prst="rect">
            <a:avLst/>
          </a:prstGeom>
        </p:spPr>
        <p:txBody>
          <a:bodyPr/>
          <a:lstStyle>
            <a:lvl1pPr>
              <a:buClr>
                <a:srgbClr val="D40028"/>
              </a:buClr>
              <a:defRPr sz="2400">
                <a:latin typeface="Arial" panose="020B0604020202020204" pitchFamily="34" charset="0"/>
                <a:cs typeface="Arial" panose="020B0604020202020204" pitchFamily="34" charset="0"/>
              </a:defRPr>
            </a:lvl1pPr>
            <a:lvl2pPr>
              <a:buClr>
                <a:srgbClr val="D40028"/>
              </a:buClr>
              <a:defRPr sz="2133">
                <a:latin typeface="Arial" panose="020B0604020202020204" pitchFamily="34" charset="0"/>
                <a:cs typeface="Arial" panose="020B0604020202020204" pitchFamily="34" charset="0"/>
              </a:defRPr>
            </a:lvl2pPr>
            <a:lvl3pPr>
              <a:buClr>
                <a:srgbClr val="D40028"/>
              </a:buClr>
              <a:defRPr sz="1867">
                <a:latin typeface="Arial" panose="020B0604020202020204" pitchFamily="34" charset="0"/>
                <a:cs typeface="Arial" panose="020B0604020202020204" pitchFamily="34" charset="0"/>
              </a:defRPr>
            </a:lvl3pPr>
            <a:lvl4pPr>
              <a:buClr>
                <a:srgbClr val="D40028"/>
              </a:buClr>
              <a:defRPr sz="1600">
                <a:latin typeface="Arial" panose="020B0604020202020204" pitchFamily="34" charset="0"/>
                <a:cs typeface="Arial" panose="020B0604020202020204" pitchFamily="34" charset="0"/>
              </a:defRPr>
            </a:lvl4pPr>
            <a:lvl5pPr>
              <a:buClr>
                <a:srgbClr val="D40028"/>
              </a:buClr>
              <a:defRPr sz="1467">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6930236"/>
      </p:ext>
    </p:extLst>
  </p:cSld>
  <p:clrMapOvr>
    <a:masterClrMapping/>
  </p:clrMapOvr>
  <p:extLst>
    <p:ext uri="{DCECCB84-F9BA-43D5-87BE-67443E8EF086}">
      <p15:sldGuideLst xmlns:p15="http://schemas.microsoft.com/office/powerpoint/2012/main">
        <p15:guide id="1" orient="horz" pos="289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DB461-B496-3743-9156-D7F71EF32102}"/>
              </a:ext>
            </a:extLst>
          </p:cNvPr>
          <p:cNvSpPr>
            <a:spLocks noGrp="1"/>
          </p:cNvSpPr>
          <p:nvPr>
            <p:ph type="title" hasCustomPrompt="1"/>
          </p:nvPr>
        </p:nvSpPr>
        <p:spPr>
          <a:xfrm>
            <a:off x="338668" y="457200"/>
            <a:ext cx="4434417" cy="1600200"/>
          </a:xfrm>
          <a:prstGeom prst="rect">
            <a:avLst/>
          </a:prstGeom>
        </p:spPr>
        <p:txBody>
          <a:bodyPr anchor="t" anchorCtr="0">
            <a:noAutofit/>
          </a:bodyPr>
          <a:lstStyle>
            <a:lvl1pPr>
              <a:defRPr sz="3733" cap="all" baseline="0"/>
            </a:lvl1pPr>
          </a:lstStyle>
          <a:p>
            <a:r>
              <a:rPr lang="en-US" dirty="0"/>
              <a:t>Click to add title</a:t>
            </a:r>
          </a:p>
        </p:txBody>
      </p:sp>
      <p:sp>
        <p:nvSpPr>
          <p:cNvPr id="4" name="Text Placeholder 3">
            <a:extLst>
              <a:ext uri="{FF2B5EF4-FFF2-40B4-BE49-F238E27FC236}">
                <a16:creationId xmlns:a16="http://schemas.microsoft.com/office/drawing/2014/main" id="{5A0DC502-95D3-B442-B00D-63AA12660C97}"/>
              </a:ext>
            </a:extLst>
          </p:cNvPr>
          <p:cNvSpPr>
            <a:spLocks noGrp="1"/>
          </p:cNvSpPr>
          <p:nvPr>
            <p:ph type="body" sz="half" idx="2"/>
          </p:nvPr>
        </p:nvSpPr>
        <p:spPr>
          <a:xfrm>
            <a:off x="338668" y="2057400"/>
            <a:ext cx="4434417" cy="3683000"/>
          </a:xfrm>
          <a:prstGeom prst="rect">
            <a:avLst/>
          </a:prstGeom>
        </p:spPr>
        <p:txBody>
          <a:bodyPr/>
          <a:lstStyle>
            <a:lvl1pPr marL="0" indent="0">
              <a:buNone/>
              <a:defRPr sz="2133">
                <a:latin typeface="Arial" panose="020B0604020202020204" pitchFamily="34" charset="0"/>
                <a:cs typeface="Arial" panose="020B0604020202020204" pitchFamily="34" charset="0"/>
              </a:defRPr>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dirty="0"/>
              <a:t>Edit Master text styles</a:t>
            </a:r>
          </a:p>
        </p:txBody>
      </p:sp>
      <p:sp>
        <p:nvSpPr>
          <p:cNvPr id="8" name="Slide Number Placeholder 5">
            <a:extLst>
              <a:ext uri="{FF2B5EF4-FFF2-40B4-BE49-F238E27FC236}">
                <a16:creationId xmlns:a16="http://schemas.microsoft.com/office/drawing/2014/main" id="{EF25EA96-0D75-0F4F-B6F4-A7FE99A24653}"/>
              </a:ext>
            </a:extLst>
          </p:cNvPr>
          <p:cNvSpPr>
            <a:spLocks noGrp="1"/>
          </p:cNvSpPr>
          <p:nvPr>
            <p:ph type="sldNum" sz="quarter" idx="4"/>
          </p:nvPr>
        </p:nvSpPr>
        <p:spPr>
          <a:xfrm>
            <a:off x="11472599" y="6410740"/>
            <a:ext cx="480053" cy="365125"/>
          </a:xfrm>
          <a:prstGeom prst="rect">
            <a:avLst/>
          </a:prstGeom>
        </p:spPr>
        <p:txBody>
          <a:bodyPr vert="horz" lIns="91440" tIns="45720" rIns="91440" bIns="45720" rtlCol="0" anchor="ctr"/>
          <a:lstStyle>
            <a:lvl1pPr algn="r">
              <a:defRPr sz="1067">
                <a:solidFill>
                  <a:srgbClr val="5B6770"/>
                </a:solidFill>
              </a:defRPr>
            </a:lvl1pPr>
          </a:lstStyle>
          <a:p>
            <a:fld id="{58687779-E69B-7343-8F6F-422D6150DAE5}" type="slidenum">
              <a:rPr lang="en-US" smtClean="0"/>
              <a:pPr/>
              <a:t>‹#›</a:t>
            </a:fld>
            <a:endParaRPr lang="en-US" dirty="0"/>
          </a:p>
        </p:txBody>
      </p:sp>
      <p:sp>
        <p:nvSpPr>
          <p:cNvPr id="9" name="Content Placeholder 3">
            <a:extLst>
              <a:ext uri="{FF2B5EF4-FFF2-40B4-BE49-F238E27FC236}">
                <a16:creationId xmlns:a16="http://schemas.microsoft.com/office/drawing/2014/main" id="{CD4FCE6E-DD4E-AE46-9C79-01B7A4EA11ED}"/>
              </a:ext>
            </a:extLst>
          </p:cNvPr>
          <p:cNvSpPr>
            <a:spLocks noGrp="1"/>
          </p:cNvSpPr>
          <p:nvPr>
            <p:ph sz="half" idx="14"/>
          </p:nvPr>
        </p:nvSpPr>
        <p:spPr>
          <a:xfrm>
            <a:off x="4993827" y="457200"/>
            <a:ext cx="6759612" cy="5283200"/>
          </a:xfrm>
          <a:prstGeom prst="rect">
            <a:avLst/>
          </a:prstGeom>
        </p:spPr>
        <p:txBody>
          <a:bodyPr/>
          <a:lstStyle>
            <a:lvl1pPr>
              <a:buClr>
                <a:srgbClr val="D40028"/>
              </a:buClr>
              <a:defRPr sz="2400">
                <a:latin typeface="Arial" panose="020B0604020202020204" pitchFamily="34" charset="0"/>
                <a:cs typeface="Arial" panose="020B0604020202020204" pitchFamily="34" charset="0"/>
              </a:defRPr>
            </a:lvl1pPr>
            <a:lvl2pPr>
              <a:buClr>
                <a:srgbClr val="D40028"/>
              </a:buClr>
              <a:defRPr sz="2133">
                <a:latin typeface="Arial" panose="020B0604020202020204" pitchFamily="34" charset="0"/>
                <a:cs typeface="Arial" panose="020B0604020202020204" pitchFamily="34" charset="0"/>
              </a:defRPr>
            </a:lvl2pPr>
            <a:lvl3pPr>
              <a:buClr>
                <a:srgbClr val="D40028"/>
              </a:buClr>
              <a:defRPr sz="1867">
                <a:latin typeface="Arial" panose="020B0604020202020204" pitchFamily="34" charset="0"/>
                <a:cs typeface="Arial" panose="020B0604020202020204" pitchFamily="34" charset="0"/>
              </a:defRPr>
            </a:lvl3pPr>
            <a:lvl4pPr>
              <a:buClr>
                <a:srgbClr val="D40028"/>
              </a:buClr>
              <a:defRPr sz="1600">
                <a:latin typeface="Arial" panose="020B0604020202020204" pitchFamily="34" charset="0"/>
                <a:cs typeface="Arial" panose="020B0604020202020204" pitchFamily="34" charset="0"/>
              </a:defRPr>
            </a:lvl4pPr>
            <a:lvl5pPr>
              <a:buClr>
                <a:srgbClr val="D40028"/>
              </a:buClr>
              <a:defRPr sz="1467">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61717133"/>
      </p:ext>
    </p:extLst>
  </p:cSld>
  <p:clrMapOvr>
    <a:masterClrMapping/>
  </p:clrMapOvr>
  <p:extLst>
    <p:ext uri="{DCECCB84-F9BA-43D5-87BE-67443E8EF086}">
      <p15:sldGuideLst xmlns:p15="http://schemas.microsoft.com/office/powerpoint/2012/main">
        <p15:guide id="1" orient="horz" pos="289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DB461-B496-3743-9156-D7F71EF32102}"/>
              </a:ext>
            </a:extLst>
          </p:cNvPr>
          <p:cNvSpPr>
            <a:spLocks noGrp="1"/>
          </p:cNvSpPr>
          <p:nvPr>
            <p:ph type="title" hasCustomPrompt="1"/>
          </p:nvPr>
        </p:nvSpPr>
        <p:spPr>
          <a:xfrm>
            <a:off x="338668" y="457200"/>
            <a:ext cx="4434417" cy="1600200"/>
          </a:xfrm>
          <a:prstGeom prst="rect">
            <a:avLst/>
          </a:prstGeom>
        </p:spPr>
        <p:txBody>
          <a:bodyPr anchor="t" anchorCtr="0">
            <a:noAutofit/>
          </a:bodyPr>
          <a:lstStyle>
            <a:lvl1pPr>
              <a:defRPr sz="3733" cap="all" baseline="0"/>
            </a:lvl1pPr>
          </a:lstStyle>
          <a:p>
            <a:r>
              <a:rPr lang="en-US" dirty="0"/>
              <a:t>Click to add title</a:t>
            </a:r>
          </a:p>
        </p:txBody>
      </p:sp>
      <p:sp>
        <p:nvSpPr>
          <p:cNvPr id="4" name="Text Placeholder 3">
            <a:extLst>
              <a:ext uri="{FF2B5EF4-FFF2-40B4-BE49-F238E27FC236}">
                <a16:creationId xmlns:a16="http://schemas.microsoft.com/office/drawing/2014/main" id="{5A0DC502-95D3-B442-B00D-63AA12660C97}"/>
              </a:ext>
            </a:extLst>
          </p:cNvPr>
          <p:cNvSpPr>
            <a:spLocks noGrp="1"/>
          </p:cNvSpPr>
          <p:nvPr>
            <p:ph type="body" sz="half" idx="2"/>
          </p:nvPr>
        </p:nvSpPr>
        <p:spPr>
          <a:xfrm>
            <a:off x="338668" y="2057400"/>
            <a:ext cx="4434417" cy="3683000"/>
          </a:xfrm>
          <a:prstGeom prst="rect">
            <a:avLst/>
          </a:prstGeom>
        </p:spPr>
        <p:txBody>
          <a:bodyPr/>
          <a:lstStyle>
            <a:lvl1pPr marL="0" indent="0">
              <a:buNone/>
              <a:defRPr sz="2133">
                <a:latin typeface="Arial" panose="020B0604020202020204" pitchFamily="34" charset="0"/>
                <a:cs typeface="Arial" panose="020B0604020202020204" pitchFamily="34" charset="0"/>
              </a:defRPr>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dirty="0"/>
              <a:t>Edit Master text styles</a:t>
            </a:r>
          </a:p>
        </p:txBody>
      </p:sp>
      <p:sp>
        <p:nvSpPr>
          <p:cNvPr id="8" name="Slide Number Placeholder 5">
            <a:extLst>
              <a:ext uri="{FF2B5EF4-FFF2-40B4-BE49-F238E27FC236}">
                <a16:creationId xmlns:a16="http://schemas.microsoft.com/office/drawing/2014/main" id="{EF25EA96-0D75-0F4F-B6F4-A7FE99A24653}"/>
              </a:ext>
            </a:extLst>
          </p:cNvPr>
          <p:cNvSpPr>
            <a:spLocks noGrp="1"/>
          </p:cNvSpPr>
          <p:nvPr>
            <p:ph type="sldNum" sz="quarter" idx="4"/>
          </p:nvPr>
        </p:nvSpPr>
        <p:spPr>
          <a:xfrm>
            <a:off x="11472599" y="6410740"/>
            <a:ext cx="480053" cy="365125"/>
          </a:xfrm>
          <a:prstGeom prst="rect">
            <a:avLst/>
          </a:prstGeom>
        </p:spPr>
        <p:txBody>
          <a:bodyPr vert="horz" lIns="91440" tIns="45720" rIns="91440" bIns="45720" rtlCol="0" anchor="ctr"/>
          <a:lstStyle>
            <a:lvl1pPr algn="r">
              <a:defRPr sz="1067">
                <a:solidFill>
                  <a:srgbClr val="5B6770"/>
                </a:solidFill>
              </a:defRPr>
            </a:lvl1pPr>
          </a:lstStyle>
          <a:p>
            <a:fld id="{58687779-E69B-7343-8F6F-422D6150DAE5}" type="slidenum">
              <a:rPr lang="en-US" smtClean="0"/>
              <a:pPr/>
              <a:t>‹#›</a:t>
            </a:fld>
            <a:endParaRPr lang="en-US" dirty="0"/>
          </a:p>
        </p:txBody>
      </p:sp>
      <p:sp>
        <p:nvSpPr>
          <p:cNvPr id="9" name="Content Placeholder 3">
            <a:extLst>
              <a:ext uri="{FF2B5EF4-FFF2-40B4-BE49-F238E27FC236}">
                <a16:creationId xmlns:a16="http://schemas.microsoft.com/office/drawing/2014/main" id="{CD4FCE6E-DD4E-AE46-9C79-01B7A4EA11ED}"/>
              </a:ext>
            </a:extLst>
          </p:cNvPr>
          <p:cNvSpPr>
            <a:spLocks noGrp="1"/>
          </p:cNvSpPr>
          <p:nvPr>
            <p:ph sz="half" idx="14"/>
          </p:nvPr>
        </p:nvSpPr>
        <p:spPr>
          <a:xfrm>
            <a:off x="4993827" y="457200"/>
            <a:ext cx="6759612" cy="5283200"/>
          </a:xfrm>
          <a:prstGeom prst="rect">
            <a:avLst/>
          </a:prstGeom>
        </p:spPr>
        <p:txBody>
          <a:bodyPr/>
          <a:lstStyle>
            <a:lvl1pPr>
              <a:buClr>
                <a:srgbClr val="D40028"/>
              </a:buClr>
              <a:defRPr sz="2400">
                <a:latin typeface="Arial" panose="020B0604020202020204" pitchFamily="34" charset="0"/>
                <a:cs typeface="Arial" panose="020B0604020202020204" pitchFamily="34" charset="0"/>
              </a:defRPr>
            </a:lvl1pPr>
            <a:lvl2pPr>
              <a:buClr>
                <a:srgbClr val="D40028"/>
              </a:buClr>
              <a:defRPr sz="2133">
                <a:latin typeface="Arial" panose="020B0604020202020204" pitchFamily="34" charset="0"/>
                <a:cs typeface="Arial" panose="020B0604020202020204" pitchFamily="34" charset="0"/>
              </a:defRPr>
            </a:lvl2pPr>
            <a:lvl3pPr>
              <a:buClr>
                <a:srgbClr val="D40028"/>
              </a:buClr>
              <a:defRPr sz="1867">
                <a:latin typeface="Arial" panose="020B0604020202020204" pitchFamily="34" charset="0"/>
                <a:cs typeface="Arial" panose="020B0604020202020204" pitchFamily="34" charset="0"/>
              </a:defRPr>
            </a:lvl3pPr>
            <a:lvl4pPr>
              <a:buClr>
                <a:srgbClr val="D40028"/>
              </a:buClr>
              <a:defRPr sz="1600">
                <a:latin typeface="Arial" panose="020B0604020202020204" pitchFamily="34" charset="0"/>
                <a:cs typeface="Arial" panose="020B0604020202020204" pitchFamily="34" charset="0"/>
              </a:defRPr>
            </a:lvl4pPr>
            <a:lvl5pPr>
              <a:buClr>
                <a:srgbClr val="D40028"/>
              </a:buClr>
              <a:defRPr sz="1467">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4531957"/>
      </p:ext>
    </p:extLst>
  </p:cSld>
  <p:clrMapOvr>
    <a:masterClrMapping/>
  </p:clrMapOvr>
  <p:extLst>
    <p:ext uri="{DCECCB84-F9BA-43D5-87BE-67443E8EF086}">
      <p15:sldGuideLst xmlns:p15="http://schemas.microsoft.com/office/powerpoint/2012/main">
        <p15:guide id="1" orient="horz" pos="289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5857E-B3D4-A3B0-12B2-E95E279E224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69033F8-D8EE-97DB-66E1-4692D77CF33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180E33B-049D-A9BC-14CA-9462C6F1C53C}"/>
              </a:ext>
            </a:extLst>
          </p:cNvPr>
          <p:cNvSpPr>
            <a:spLocks noGrp="1"/>
          </p:cNvSpPr>
          <p:nvPr>
            <p:ph type="dt" sz="half" idx="10"/>
          </p:nvPr>
        </p:nvSpPr>
        <p:spPr/>
        <p:txBody>
          <a:bodyPr/>
          <a:lstStyle/>
          <a:p>
            <a:fld id="{76DE3B42-E298-704C-8D22-0EBA15148D67}" type="datetimeFigureOut">
              <a:rPr lang="en-US" smtClean="0"/>
              <a:t>11/28/22</a:t>
            </a:fld>
            <a:endParaRPr lang="en-US"/>
          </a:p>
        </p:txBody>
      </p:sp>
      <p:sp>
        <p:nvSpPr>
          <p:cNvPr id="5" name="Footer Placeholder 4">
            <a:extLst>
              <a:ext uri="{FF2B5EF4-FFF2-40B4-BE49-F238E27FC236}">
                <a16:creationId xmlns:a16="http://schemas.microsoft.com/office/drawing/2014/main" id="{A6869689-2997-4FC1-141F-2B18936459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4BDDED-032E-D210-3623-DAEEDB88BD00}"/>
              </a:ext>
            </a:extLst>
          </p:cNvPr>
          <p:cNvSpPr>
            <a:spLocks noGrp="1"/>
          </p:cNvSpPr>
          <p:nvPr>
            <p:ph type="sldNum" sz="quarter" idx="12"/>
          </p:nvPr>
        </p:nvSpPr>
        <p:spPr/>
        <p:txBody>
          <a:bodyPr/>
          <a:lstStyle/>
          <a:p>
            <a:fld id="{4757EB59-CDC3-6845-A8C8-349A9E710DF3}" type="slidenum">
              <a:rPr lang="en-US" smtClean="0"/>
              <a:t>‹#›</a:t>
            </a:fld>
            <a:endParaRPr lang="en-US"/>
          </a:p>
        </p:txBody>
      </p:sp>
    </p:spTree>
    <p:extLst>
      <p:ext uri="{BB962C8B-B14F-4D97-AF65-F5344CB8AC3E}">
        <p14:creationId xmlns:p14="http://schemas.microsoft.com/office/powerpoint/2010/main" val="3201467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B28B6-93FD-786A-83AA-1101B4B5522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86F21-37B9-63F9-8839-D192FBE012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310CFC3-4772-8BCF-B1BE-0993F64C54AE}"/>
              </a:ext>
            </a:extLst>
          </p:cNvPr>
          <p:cNvSpPr>
            <a:spLocks noGrp="1"/>
          </p:cNvSpPr>
          <p:nvPr>
            <p:ph type="dt" sz="half" idx="10"/>
          </p:nvPr>
        </p:nvSpPr>
        <p:spPr/>
        <p:txBody>
          <a:bodyPr/>
          <a:lstStyle/>
          <a:p>
            <a:fld id="{76DE3B42-E298-704C-8D22-0EBA15148D67}" type="datetimeFigureOut">
              <a:rPr lang="en-US" smtClean="0"/>
              <a:t>11/28/22</a:t>
            </a:fld>
            <a:endParaRPr lang="en-US"/>
          </a:p>
        </p:txBody>
      </p:sp>
      <p:sp>
        <p:nvSpPr>
          <p:cNvPr id="5" name="Footer Placeholder 4">
            <a:extLst>
              <a:ext uri="{FF2B5EF4-FFF2-40B4-BE49-F238E27FC236}">
                <a16:creationId xmlns:a16="http://schemas.microsoft.com/office/drawing/2014/main" id="{C1B5E304-9474-9EF3-EDAA-A9BB5E6A64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9549A7-20A3-1768-4357-2E587D21077C}"/>
              </a:ext>
            </a:extLst>
          </p:cNvPr>
          <p:cNvSpPr>
            <a:spLocks noGrp="1"/>
          </p:cNvSpPr>
          <p:nvPr>
            <p:ph type="sldNum" sz="quarter" idx="12"/>
          </p:nvPr>
        </p:nvSpPr>
        <p:spPr/>
        <p:txBody>
          <a:bodyPr/>
          <a:lstStyle/>
          <a:p>
            <a:fld id="{4757EB59-CDC3-6845-A8C8-349A9E710DF3}" type="slidenum">
              <a:rPr lang="en-US" smtClean="0"/>
              <a:t>‹#›</a:t>
            </a:fld>
            <a:endParaRPr lang="en-US"/>
          </a:p>
        </p:txBody>
      </p:sp>
    </p:spTree>
    <p:extLst>
      <p:ext uri="{BB962C8B-B14F-4D97-AF65-F5344CB8AC3E}">
        <p14:creationId xmlns:p14="http://schemas.microsoft.com/office/powerpoint/2010/main" val="736878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433AA-D8E5-7C95-3936-DC4410E2356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41BC035-5EEB-AAE9-D6E0-635C8A46D27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CA84BE4-AEB0-A2C6-C708-8CE37BB0C63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8AEF435-602A-8A67-FD2A-023271E95D86}"/>
              </a:ext>
            </a:extLst>
          </p:cNvPr>
          <p:cNvSpPr>
            <a:spLocks noGrp="1"/>
          </p:cNvSpPr>
          <p:nvPr>
            <p:ph type="dt" sz="half" idx="10"/>
          </p:nvPr>
        </p:nvSpPr>
        <p:spPr/>
        <p:txBody>
          <a:bodyPr/>
          <a:lstStyle/>
          <a:p>
            <a:fld id="{76DE3B42-E298-704C-8D22-0EBA15148D67}" type="datetimeFigureOut">
              <a:rPr lang="en-US" smtClean="0"/>
              <a:t>11/28/22</a:t>
            </a:fld>
            <a:endParaRPr lang="en-US"/>
          </a:p>
        </p:txBody>
      </p:sp>
      <p:sp>
        <p:nvSpPr>
          <p:cNvPr id="6" name="Footer Placeholder 5">
            <a:extLst>
              <a:ext uri="{FF2B5EF4-FFF2-40B4-BE49-F238E27FC236}">
                <a16:creationId xmlns:a16="http://schemas.microsoft.com/office/drawing/2014/main" id="{57675C79-15E2-7088-CA66-37573D9419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D28844-76F7-3B6A-4B84-4E96F60797A7}"/>
              </a:ext>
            </a:extLst>
          </p:cNvPr>
          <p:cNvSpPr>
            <a:spLocks noGrp="1"/>
          </p:cNvSpPr>
          <p:nvPr>
            <p:ph type="sldNum" sz="quarter" idx="12"/>
          </p:nvPr>
        </p:nvSpPr>
        <p:spPr/>
        <p:txBody>
          <a:bodyPr/>
          <a:lstStyle/>
          <a:p>
            <a:fld id="{4757EB59-CDC3-6845-A8C8-349A9E710DF3}" type="slidenum">
              <a:rPr lang="en-US" smtClean="0"/>
              <a:t>‹#›</a:t>
            </a:fld>
            <a:endParaRPr lang="en-US"/>
          </a:p>
        </p:txBody>
      </p:sp>
    </p:spTree>
    <p:extLst>
      <p:ext uri="{BB962C8B-B14F-4D97-AF65-F5344CB8AC3E}">
        <p14:creationId xmlns:p14="http://schemas.microsoft.com/office/powerpoint/2010/main" val="2332395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FB3A0-FD5B-EFF1-77E2-489E31AFDCB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4FA3E34-BFC7-322D-9A43-7D18C6F0F2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84A1E43-FD46-B1FE-E070-8E0D1502378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DCD282CA-D9CE-BB88-00A5-F909A1AB40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7483C95-75E6-F023-F350-19C426C9013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54250C5-9B95-8045-667E-6F3D3B869AB3}"/>
              </a:ext>
            </a:extLst>
          </p:cNvPr>
          <p:cNvSpPr>
            <a:spLocks noGrp="1"/>
          </p:cNvSpPr>
          <p:nvPr>
            <p:ph type="dt" sz="half" idx="10"/>
          </p:nvPr>
        </p:nvSpPr>
        <p:spPr/>
        <p:txBody>
          <a:bodyPr/>
          <a:lstStyle/>
          <a:p>
            <a:fld id="{76DE3B42-E298-704C-8D22-0EBA15148D67}" type="datetimeFigureOut">
              <a:rPr lang="en-US" smtClean="0"/>
              <a:t>11/28/22</a:t>
            </a:fld>
            <a:endParaRPr lang="en-US"/>
          </a:p>
        </p:txBody>
      </p:sp>
      <p:sp>
        <p:nvSpPr>
          <p:cNvPr id="8" name="Footer Placeholder 7">
            <a:extLst>
              <a:ext uri="{FF2B5EF4-FFF2-40B4-BE49-F238E27FC236}">
                <a16:creationId xmlns:a16="http://schemas.microsoft.com/office/drawing/2014/main" id="{386F650B-1C9C-4E5B-E2EB-194039994E0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9F6552F-6D13-0218-0DD2-E641F93FB51D}"/>
              </a:ext>
            </a:extLst>
          </p:cNvPr>
          <p:cNvSpPr>
            <a:spLocks noGrp="1"/>
          </p:cNvSpPr>
          <p:nvPr>
            <p:ph type="sldNum" sz="quarter" idx="12"/>
          </p:nvPr>
        </p:nvSpPr>
        <p:spPr/>
        <p:txBody>
          <a:bodyPr/>
          <a:lstStyle/>
          <a:p>
            <a:fld id="{4757EB59-CDC3-6845-A8C8-349A9E710DF3}" type="slidenum">
              <a:rPr lang="en-US" smtClean="0"/>
              <a:t>‹#›</a:t>
            </a:fld>
            <a:endParaRPr lang="en-US"/>
          </a:p>
        </p:txBody>
      </p:sp>
    </p:spTree>
    <p:extLst>
      <p:ext uri="{BB962C8B-B14F-4D97-AF65-F5344CB8AC3E}">
        <p14:creationId xmlns:p14="http://schemas.microsoft.com/office/powerpoint/2010/main" val="1278586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126A2-1DB2-DC58-C451-BED7474614D8}"/>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A740B34-C16F-29A5-1409-E28FFE5279D4}"/>
              </a:ext>
            </a:extLst>
          </p:cNvPr>
          <p:cNvSpPr>
            <a:spLocks noGrp="1"/>
          </p:cNvSpPr>
          <p:nvPr>
            <p:ph type="dt" sz="half" idx="10"/>
          </p:nvPr>
        </p:nvSpPr>
        <p:spPr/>
        <p:txBody>
          <a:bodyPr/>
          <a:lstStyle/>
          <a:p>
            <a:fld id="{76DE3B42-E298-704C-8D22-0EBA15148D67}" type="datetimeFigureOut">
              <a:rPr lang="en-US" smtClean="0"/>
              <a:t>11/28/22</a:t>
            </a:fld>
            <a:endParaRPr lang="en-US"/>
          </a:p>
        </p:txBody>
      </p:sp>
      <p:sp>
        <p:nvSpPr>
          <p:cNvPr id="4" name="Footer Placeholder 3">
            <a:extLst>
              <a:ext uri="{FF2B5EF4-FFF2-40B4-BE49-F238E27FC236}">
                <a16:creationId xmlns:a16="http://schemas.microsoft.com/office/drawing/2014/main" id="{1ABA2FC9-0BA1-911C-DD57-1A2236354B6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B5C8F92-7DE7-5D1C-4739-2F02E4CD7882}"/>
              </a:ext>
            </a:extLst>
          </p:cNvPr>
          <p:cNvSpPr>
            <a:spLocks noGrp="1"/>
          </p:cNvSpPr>
          <p:nvPr>
            <p:ph type="sldNum" sz="quarter" idx="12"/>
          </p:nvPr>
        </p:nvSpPr>
        <p:spPr/>
        <p:txBody>
          <a:bodyPr/>
          <a:lstStyle/>
          <a:p>
            <a:fld id="{4757EB59-CDC3-6845-A8C8-349A9E710DF3}" type="slidenum">
              <a:rPr lang="en-US" smtClean="0"/>
              <a:t>‹#›</a:t>
            </a:fld>
            <a:endParaRPr lang="en-US"/>
          </a:p>
        </p:txBody>
      </p:sp>
    </p:spTree>
    <p:extLst>
      <p:ext uri="{BB962C8B-B14F-4D97-AF65-F5344CB8AC3E}">
        <p14:creationId xmlns:p14="http://schemas.microsoft.com/office/powerpoint/2010/main" val="1719514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82C584B-DD4B-17D4-A211-A67CA1E3D3BF}"/>
              </a:ext>
            </a:extLst>
          </p:cNvPr>
          <p:cNvSpPr>
            <a:spLocks noGrp="1"/>
          </p:cNvSpPr>
          <p:nvPr>
            <p:ph type="dt" sz="half" idx="10"/>
          </p:nvPr>
        </p:nvSpPr>
        <p:spPr/>
        <p:txBody>
          <a:bodyPr/>
          <a:lstStyle/>
          <a:p>
            <a:fld id="{76DE3B42-E298-704C-8D22-0EBA15148D67}" type="datetimeFigureOut">
              <a:rPr lang="en-US" smtClean="0"/>
              <a:t>11/28/22</a:t>
            </a:fld>
            <a:endParaRPr lang="en-US"/>
          </a:p>
        </p:txBody>
      </p:sp>
      <p:sp>
        <p:nvSpPr>
          <p:cNvPr id="3" name="Footer Placeholder 2">
            <a:extLst>
              <a:ext uri="{FF2B5EF4-FFF2-40B4-BE49-F238E27FC236}">
                <a16:creationId xmlns:a16="http://schemas.microsoft.com/office/drawing/2014/main" id="{9CE3CC07-2AAD-0731-147E-94298AAA7F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13C815-22D5-690E-7DF4-2E1E331DABD5}"/>
              </a:ext>
            </a:extLst>
          </p:cNvPr>
          <p:cNvSpPr>
            <a:spLocks noGrp="1"/>
          </p:cNvSpPr>
          <p:nvPr>
            <p:ph type="sldNum" sz="quarter" idx="12"/>
          </p:nvPr>
        </p:nvSpPr>
        <p:spPr/>
        <p:txBody>
          <a:bodyPr/>
          <a:lstStyle/>
          <a:p>
            <a:fld id="{4757EB59-CDC3-6845-A8C8-349A9E710DF3}" type="slidenum">
              <a:rPr lang="en-US" smtClean="0"/>
              <a:t>‹#›</a:t>
            </a:fld>
            <a:endParaRPr lang="en-US"/>
          </a:p>
        </p:txBody>
      </p:sp>
    </p:spTree>
    <p:extLst>
      <p:ext uri="{BB962C8B-B14F-4D97-AF65-F5344CB8AC3E}">
        <p14:creationId xmlns:p14="http://schemas.microsoft.com/office/powerpoint/2010/main" val="297030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EB300-30B8-47E9-0720-62E7F3B56E9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BB52ABB-45D1-D0F3-D297-37FCDE7578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32506DC-5D00-1F18-32EB-A8CC2DE4F9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C04340C-E4E4-3306-38CF-9FF95F198686}"/>
              </a:ext>
            </a:extLst>
          </p:cNvPr>
          <p:cNvSpPr>
            <a:spLocks noGrp="1"/>
          </p:cNvSpPr>
          <p:nvPr>
            <p:ph type="dt" sz="half" idx="10"/>
          </p:nvPr>
        </p:nvSpPr>
        <p:spPr/>
        <p:txBody>
          <a:bodyPr/>
          <a:lstStyle/>
          <a:p>
            <a:fld id="{76DE3B42-E298-704C-8D22-0EBA15148D67}" type="datetimeFigureOut">
              <a:rPr lang="en-US" smtClean="0"/>
              <a:t>11/28/22</a:t>
            </a:fld>
            <a:endParaRPr lang="en-US"/>
          </a:p>
        </p:txBody>
      </p:sp>
      <p:sp>
        <p:nvSpPr>
          <p:cNvPr id="6" name="Footer Placeholder 5">
            <a:extLst>
              <a:ext uri="{FF2B5EF4-FFF2-40B4-BE49-F238E27FC236}">
                <a16:creationId xmlns:a16="http://schemas.microsoft.com/office/drawing/2014/main" id="{4DB32B1D-6B7E-DC58-37E9-D6229E3BC9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804744-AE24-4CB7-1E38-A0FD2C435DBD}"/>
              </a:ext>
            </a:extLst>
          </p:cNvPr>
          <p:cNvSpPr>
            <a:spLocks noGrp="1"/>
          </p:cNvSpPr>
          <p:nvPr>
            <p:ph type="sldNum" sz="quarter" idx="12"/>
          </p:nvPr>
        </p:nvSpPr>
        <p:spPr/>
        <p:txBody>
          <a:bodyPr/>
          <a:lstStyle/>
          <a:p>
            <a:fld id="{4757EB59-CDC3-6845-A8C8-349A9E710DF3}" type="slidenum">
              <a:rPr lang="en-US" smtClean="0"/>
              <a:t>‹#›</a:t>
            </a:fld>
            <a:endParaRPr lang="en-US"/>
          </a:p>
        </p:txBody>
      </p:sp>
    </p:spTree>
    <p:extLst>
      <p:ext uri="{BB962C8B-B14F-4D97-AF65-F5344CB8AC3E}">
        <p14:creationId xmlns:p14="http://schemas.microsoft.com/office/powerpoint/2010/main" val="2976917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75BB7-C334-5769-0643-65984011E4D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03A01C8-4CB5-A1ED-AA88-065D085C88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9BB9BA9-AB5A-3844-6573-EE9562D5BC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84A0791-B820-DCB7-C75F-F2126AB44796}"/>
              </a:ext>
            </a:extLst>
          </p:cNvPr>
          <p:cNvSpPr>
            <a:spLocks noGrp="1"/>
          </p:cNvSpPr>
          <p:nvPr>
            <p:ph type="dt" sz="half" idx="10"/>
          </p:nvPr>
        </p:nvSpPr>
        <p:spPr/>
        <p:txBody>
          <a:bodyPr/>
          <a:lstStyle/>
          <a:p>
            <a:fld id="{76DE3B42-E298-704C-8D22-0EBA15148D67}" type="datetimeFigureOut">
              <a:rPr lang="en-US" smtClean="0"/>
              <a:t>11/28/22</a:t>
            </a:fld>
            <a:endParaRPr lang="en-US"/>
          </a:p>
        </p:txBody>
      </p:sp>
      <p:sp>
        <p:nvSpPr>
          <p:cNvPr id="6" name="Footer Placeholder 5">
            <a:extLst>
              <a:ext uri="{FF2B5EF4-FFF2-40B4-BE49-F238E27FC236}">
                <a16:creationId xmlns:a16="http://schemas.microsoft.com/office/drawing/2014/main" id="{5999B85E-793A-B12A-1F0F-D519A9AFED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C80BB1-9254-F981-FC2E-CD031475DE59}"/>
              </a:ext>
            </a:extLst>
          </p:cNvPr>
          <p:cNvSpPr>
            <a:spLocks noGrp="1"/>
          </p:cNvSpPr>
          <p:nvPr>
            <p:ph type="sldNum" sz="quarter" idx="12"/>
          </p:nvPr>
        </p:nvSpPr>
        <p:spPr/>
        <p:txBody>
          <a:bodyPr/>
          <a:lstStyle/>
          <a:p>
            <a:fld id="{4757EB59-CDC3-6845-A8C8-349A9E710DF3}" type="slidenum">
              <a:rPr lang="en-US" smtClean="0"/>
              <a:t>‹#›</a:t>
            </a:fld>
            <a:endParaRPr lang="en-US"/>
          </a:p>
        </p:txBody>
      </p:sp>
    </p:spTree>
    <p:extLst>
      <p:ext uri="{BB962C8B-B14F-4D97-AF65-F5344CB8AC3E}">
        <p14:creationId xmlns:p14="http://schemas.microsoft.com/office/powerpoint/2010/main" val="2321865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52CCA1C-CC97-32FE-5A65-F9B975054C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942054B-CF6B-8EE7-98CB-DC69CF8B46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9DB6645-C1CE-BD7C-A7E9-5DE9E523BD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DE3B42-E298-704C-8D22-0EBA15148D67}" type="datetimeFigureOut">
              <a:rPr lang="en-US" smtClean="0"/>
              <a:t>11/28/22</a:t>
            </a:fld>
            <a:endParaRPr lang="en-US"/>
          </a:p>
        </p:txBody>
      </p:sp>
      <p:sp>
        <p:nvSpPr>
          <p:cNvPr id="5" name="Footer Placeholder 4">
            <a:extLst>
              <a:ext uri="{FF2B5EF4-FFF2-40B4-BE49-F238E27FC236}">
                <a16:creationId xmlns:a16="http://schemas.microsoft.com/office/drawing/2014/main" id="{BC2F08AC-73E2-F144-220E-534174DF20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4A34A29-5B20-CA97-7F9F-F89C4BF831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57EB59-CDC3-6845-A8C8-349A9E710DF3}" type="slidenum">
              <a:rPr lang="en-US" smtClean="0"/>
              <a:t>‹#›</a:t>
            </a:fld>
            <a:endParaRPr lang="en-US"/>
          </a:p>
        </p:txBody>
      </p:sp>
    </p:spTree>
    <p:extLst>
      <p:ext uri="{BB962C8B-B14F-4D97-AF65-F5344CB8AC3E}">
        <p14:creationId xmlns:p14="http://schemas.microsoft.com/office/powerpoint/2010/main" val="134759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432F80-B94A-1996-4CE7-7BEDBD323F17}"/>
              </a:ext>
            </a:extLst>
          </p:cNvPr>
          <p:cNvSpPr>
            <a:spLocks noGrp="1"/>
          </p:cNvSpPr>
          <p:nvPr>
            <p:ph type="body" idx="1"/>
          </p:nvPr>
        </p:nvSpPr>
        <p:spPr/>
        <p:txBody>
          <a:bodyPr/>
          <a:lstStyle/>
          <a:p>
            <a:r>
              <a:rPr lang="en-US" dirty="0"/>
              <a:t>Dr Rachel Keighley</a:t>
            </a:r>
          </a:p>
        </p:txBody>
      </p:sp>
      <p:sp>
        <p:nvSpPr>
          <p:cNvPr id="3" name="Title 2">
            <a:extLst>
              <a:ext uri="{FF2B5EF4-FFF2-40B4-BE49-F238E27FC236}">
                <a16:creationId xmlns:a16="http://schemas.microsoft.com/office/drawing/2014/main" id="{3F715174-99B6-275C-53E7-5B9DB30A6140}"/>
              </a:ext>
            </a:extLst>
          </p:cNvPr>
          <p:cNvSpPr>
            <a:spLocks noGrp="1"/>
          </p:cNvSpPr>
          <p:nvPr>
            <p:ph type="title"/>
          </p:nvPr>
        </p:nvSpPr>
        <p:spPr/>
        <p:txBody>
          <a:bodyPr/>
          <a:lstStyle/>
          <a:p>
            <a:r>
              <a:rPr lang="en-US" dirty="0"/>
              <a:t>Codebooks and thematic analysis</a:t>
            </a:r>
          </a:p>
        </p:txBody>
      </p:sp>
    </p:spTree>
    <p:extLst>
      <p:ext uri="{BB962C8B-B14F-4D97-AF65-F5344CB8AC3E}">
        <p14:creationId xmlns:p14="http://schemas.microsoft.com/office/powerpoint/2010/main" val="47879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AE952-D730-2C65-DB16-F74226A4F0E6}"/>
              </a:ext>
            </a:extLst>
          </p:cNvPr>
          <p:cNvSpPr>
            <a:spLocks noGrp="1"/>
          </p:cNvSpPr>
          <p:nvPr>
            <p:ph type="title"/>
          </p:nvPr>
        </p:nvSpPr>
        <p:spPr/>
        <p:txBody>
          <a:bodyPr/>
          <a:lstStyle/>
          <a:p>
            <a:r>
              <a:rPr lang="en-US" dirty="0">
                <a:solidFill>
                  <a:schemeClr val="tx1"/>
                </a:solidFill>
              </a:rPr>
              <a:t>Theme 4: Online Safety Bill</a:t>
            </a:r>
          </a:p>
        </p:txBody>
      </p:sp>
      <p:sp>
        <p:nvSpPr>
          <p:cNvPr id="3" name="Content Placeholder 2">
            <a:extLst>
              <a:ext uri="{FF2B5EF4-FFF2-40B4-BE49-F238E27FC236}">
                <a16:creationId xmlns:a16="http://schemas.microsoft.com/office/drawing/2014/main" id="{2DFF14AC-C2C4-FA07-A19D-B75618338DAB}"/>
              </a:ext>
            </a:extLst>
          </p:cNvPr>
          <p:cNvSpPr>
            <a:spLocks noGrp="1"/>
          </p:cNvSpPr>
          <p:nvPr>
            <p:ph sz="half" idx="1"/>
          </p:nvPr>
        </p:nvSpPr>
        <p:spPr/>
        <p:txBody>
          <a:bodyPr>
            <a:normAutofit/>
          </a:bodyPr>
          <a:lstStyle/>
          <a:p>
            <a:r>
              <a:rPr lang="en-US" sz="2667" dirty="0"/>
              <a:t>4.3 Regulation of ASWs</a:t>
            </a:r>
          </a:p>
          <a:p>
            <a:pPr lvl="1"/>
            <a:r>
              <a:rPr lang="en-US" sz="1867" dirty="0"/>
              <a:t>4.3a Mandatory Reporting</a:t>
            </a:r>
          </a:p>
          <a:p>
            <a:pPr lvl="1"/>
            <a:r>
              <a:rPr lang="en-US" sz="1867" dirty="0"/>
              <a:t>4.3b Verification Checks</a:t>
            </a:r>
          </a:p>
          <a:p>
            <a:pPr lvl="1"/>
            <a:r>
              <a:rPr lang="en-US" sz="1867" dirty="0"/>
              <a:t>4.3c Flagging and monitoring processes</a:t>
            </a:r>
          </a:p>
          <a:p>
            <a:pPr lvl="1"/>
            <a:endParaRPr lang="en-US" sz="1867" dirty="0"/>
          </a:p>
          <a:p>
            <a:pPr lvl="1"/>
            <a:endParaRPr lang="en-US" dirty="0"/>
          </a:p>
          <a:p>
            <a:endParaRPr lang="en-US" sz="2667" dirty="0"/>
          </a:p>
          <a:p>
            <a:endParaRPr lang="en-US" sz="2667" dirty="0"/>
          </a:p>
          <a:p>
            <a:endParaRPr lang="en-US" sz="2667" dirty="0"/>
          </a:p>
        </p:txBody>
      </p:sp>
      <p:sp>
        <p:nvSpPr>
          <p:cNvPr id="4" name="Content Placeholder 3">
            <a:extLst>
              <a:ext uri="{FF2B5EF4-FFF2-40B4-BE49-F238E27FC236}">
                <a16:creationId xmlns:a16="http://schemas.microsoft.com/office/drawing/2014/main" id="{8521616D-9BB2-8F1A-7820-A9446559181A}"/>
              </a:ext>
            </a:extLst>
          </p:cNvPr>
          <p:cNvSpPr>
            <a:spLocks noGrp="1"/>
          </p:cNvSpPr>
          <p:nvPr>
            <p:ph sz="half" idx="2"/>
          </p:nvPr>
        </p:nvSpPr>
        <p:spPr/>
        <p:txBody>
          <a:bodyPr>
            <a:normAutofit/>
          </a:bodyPr>
          <a:lstStyle/>
          <a:p>
            <a:r>
              <a:rPr lang="en-US" sz="2667" dirty="0"/>
              <a:t>4.4 Potential problems with regulation</a:t>
            </a:r>
          </a:p>
          <a:p>
            <a:pPr lvl="1"/>
            <a:r>
              <a:rPr lang="en-US" sz="1867" dirty="0"/>
              <a:t>4.4a No action from ASWs</a:t>
            </a:r>
          </a:p>
          <a:p>
            <a:pPr lvl="1"/>
            <a:r>
              <a:rPr lang="en-US" sz="1867" dirty="0"/>
              <a:t>4.4b Displacement of victims</a:t>
            </a:r>
          </a:p>
          <a:p>
            <a:pPr lvl="1"/>
            <a:r>
              <a:rPr lang="en-US" sz="1867" dirty="0"/>
              <a:t>4.4c Stigma towards sex work</a:t>
            </a:r>
          </a:p>
          <a:p>
            <a:pPr lvl="1"/>
            <a:r>
              <a:rPr lang="en-US" sz="1867" dirty="0"/>
              <a:t>4.4d Difficulties of regulating MSHT</a:t>
            </a:r>
          </a:p>
          <a:p>
            <a:pPr lvl="1"/>
            <a:r>
              <a:rPr lang="en-US" sz="1867" dirty="0"/>
              <a:t>4.4e Implications for ASWs</a:t>
            </a:r>
          </a:p>
          <a:p>
            <a:pPr lvl="1"/>
            <a:endParaRPr lang="en-US" dirty="0"/>
          </a:p>
          <a:p>
            <a:endParaRPr lang="en-US" sz="2667" dirty="0"/>
          </a:p>
        </p:txBody>
      </p:sp>
    </p:spTree>
    <p:extLst>
      <p:ext uri="{BB962C8B-B14F-4D97-AF65-F5344CB8AC3E}">
        <p14:creationId xmlns:p14="http://schemas.microsoft.com/office/powerpoint/2010/main" val="1118689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2">
            <a:extLst>
              <a:ext uri="{FF2B5EF4-FFF2-40B4-BE49-F238E27FC236}">
                <a16:creationId xmlns:a16="http://schemas.microsoft.com/office/drawing/2014/main" id="{7DA6D88A-30EE-766F-72CB-06782EAA63C7}"/>
              </a:ext>
            </a:extLst>
          </p:cNvPr>
          <p:cNvGraphicFramePr>
            <a:graphicFrameLocks noGrp="1"/>
          </p:cNvGraphicFramePr>
          <p:nvPr>
            <p:ph sz="half" idx="14"/>
          </p:nvPr>
        </p:nvGraphicFramePr>
        <p:xfrm>
          <a:off x="495945" y="457200"/>
          <a:ext cx="11257495" cy="528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1493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37749-329C-C597-B461-587BC2E85AC1}"/>
              </a:ext>
            </a:extLst>
          </p:cNvPr>
          <p:cNvSpPr>
            <a:spLocks noGrp="1"/>
          </p:cNvSpPr>
          <p:nvPr>
            <p:ph type="title"/>
          </p:nvPr>
        </p:nvSpPr>
        <p:spPr/>
        <p:txBody>
          <a:bodyPr/>
          <a:lstStyle/>
          <a:p>
            <a:r>
              <a:rPr lang="en-US" dirty="0"/>
              <a:t>Which theme?</a:t>
            </a:r>
          </a:p>
        </p:txBody>
      </p:sp>
      <p:sp>
        <p:nvSpPr>
          <p:cNvPr id="3" name="Text Placeholder 2">
            <a:extLst>
              <a:ext uri="{FF2B5EF4-FFF2-40B4-BE49-F238E27FC236}">
                <a16:creationId xmlns:a16="http://schemas.microsoft.com/office/drawing/2014/main" id="{4D210B70-87C4-9591-E5CE-B5A54E89EE5D}"/>
              </a:ext>
            </a:extLst>
          </p:cNvPr>
          <p:cNvSpPr>
            <a:spLocks noGrp="1"/>
          </p:cNvSpPr>
          <p:nvPr>
            <p:ph type="body" sz="half" idx="2"/>
          </p:nvPr>
        </p:nvSpPr>
        <p:spPr/>
        <p:txBody>
          <a:bodyPr>
            <a:normAutofit/>
          </a:bodyPr>
          <a:lstStyle/>
          <a:p>
            <a:r>
              <a:rPr lang="en-US" dirty="0"/>
              <a:t>Theme 1: (Un)Regulation of ASWs</a:t>
            </a:r>
          </a:p>
          <a:p>
            <a:r>
              <a:rPr lang="en-US" dirty="0"/>
              <a:t>Theme 2: Police work on MSHT on ASWs</a:t>
            </a:r>
          </a:p>
          <a:p>
            <a:r>
              <a:rPr lang="en-US" dirty="0"/>
              <a:t>Theme 4: Current Legal Regulation</a:t>
            </a:r>
          </a:p>
          <a:p>
            <a:r>
              <a:rPr lang="en-US" dirty="0"/>
              <a:t>Theme 4: Online Safety Bill</a:t>
            </a:r>
          </a:p>
          <a:p>
            <a:r>
              <a:rPr lang="en-US" dirty="0"/>
              <a:t>Theme 5: Customers on ASWs</a:t>
            </a:r>
          </a:p>
          <a:p>
            <a:r>
              <a:rPr lang="en-US" dirty="0"/>
              <a:t>Theme 6: Trafficking on ASWs</a:t>
            </a:r>
          </a:p>
          <a:p>
            <a:endParaRPr lang="en-US" dirty="0"/>
          </a:p>
        </p:txBody>
      </p:sp>
      <p:sp>
        <p:nvSpPr>
          <p:cNvPr id="4" name="Content Placeholder 3">
            <a:extLst>
              <a:ext uri="{FF2B5EF4-FFF2-40B4-BE49-F238E27FC236}">
                <a16:creationId xmlns:a16="http://schemas.microsoft.com/office/drawing/2014/main" id="{801996B2-55BB-A971-E414-1795E220A13D}"/>
              </a:ext>
            </a:extLst>
          </p:cNvPr>
          <p:cNvSpPr>
            <a:spLocks noGrp="1"/>
          </p:cNvSpPr>
          <p:nvPr>
            <p:ph sz="half" idx="14"/>
          </p:nvPr>
        </p:nvSpPr>
        <p:spPr/>
        <p:txBody>
          <a:bodyPr/>
          <a:lstStyle/>
          <a:p>
            <a:pPr marL="457200" indent="-457200" algn="just">
              <a:spcAft>
                <a:spcPts val="1200"/>
              </a:spcAft>
              <a:tabLst>
                <a:tab pos="457200" algn="l"/>
              </a:tabLs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R:	Data, data protection, and an unwillingness to share information with the police are the barriers, number one, absolutely. </a:t>
            </a:r>
          </a:p>
          <a:p>
            <a:pPr marL="457200" indent="-457200" algn="just">
              <a:spcAft>
                <a:spcPts val="1200"/>
              </a:spcAft>
              <a:tabLst>
                <a:tab pos="457200" algn="l"/>
              </a:tabLs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R:	Yeah, we do not have the time or the staff to trawl through every single adult sex website and every single advert per day, because they change every single day, to pick out those that are offering at risk services, the sort of wording that they’re using, the age risk categories, etc. We don’t have that capability. </a:t>
            </a:r>
          </a:p>
          <a:p>
            <a:pPr marL="457200" indent="-457200" algn="just">
              <a:spcAft>
                <a:spcPts val="1200"/>
              </a:spcAft>
              <a:tabLst>
                <a:tab pos="457200" algn="l"/>
              </a:tabLst>
            </a:pP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688813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37749-329C-C597-B461-587BC2E85AC1}"/>
              </a:ext>
            </a:extLst>
          </p:cNvPr>
          <p:cNvSpPr>
            <a:spLocks noGrp="1"/>
          </p:cNvSpPr>
          <p:nvPr>
            <p:ph type="title"/>
          </p:nvPr>
        </p:nvSpPr>
        <p:spPr/>
        <p:txBody>
          <a:bodyPr/>
          <a:lstStyle/>
          <a:p>
            <a:r>
              <a:rPr lang="en-US"/>
              <a:t>Which code?</a:t>
            </a:r>
            <a:endParaRPr lang="en-US" dirty="0"/>
          </a:p>
        </p:txBody>
      </p:sp>
      <p:sp>
        <p:nvSpPr>
          <p:cNvPr id="4" name="Content Placeholder 3">
            <a:extLst>
              <a:ext uri="{FF2B5EF4-FFF2-40B4-BE49-F238E27FC236}">
                <a16:creationId xmlns:a16="http://schemas.microsoft.com/office/drawing/2014/main" id="{801996B2-55BB-A971-E414-1795E220A13D}"/>
              </a:ext>
            </a:extLst>
          </p:cNvPr>
          <p:cNvSpPr>
            <a:spLocks noGrp="1"/>
          </p:cNvSpPr>
          <p:nvPr>
            <p:ph sz="half" idx="14"/>
          </p:nvPr>
        </p:nvSpPr>
        <p:spPr/>
        <p:txBody>
          <a:bodyPr/>
          <a:lstStyle/>
          <a:p>
            <a:pPr marL="457200" indent="-457200" algn="just">
              <a:spcAft>
                <a:spcPts val="1200"/>
              </a:spcAft>
              <a:tabLst>
                <a:tab pos="457200" algn="l"/>
              </a:tabLs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R:	Data, data protection, and an unwillingness to share information with the police are the barriers, number one, absolutely. </a:t>
            </a:r>
          </a:p>
          <a:p>
            <a:pPr marL="457200" indent="-457200" algn="just">
              <a:spcAft>
                <a:spcPts val="1200"/>
              </a:spcAft>
              <a:tabLst>
                <a:tab pos="457200" algn="l"/>
              </a:tabLs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R:	Yeah, we do not have the time or the staff to trawl through every single adult sex website and every single advert per day, because they change every single day, to pick out those that are offering at risk services, the sort of wording that they’re using, the age risk categories, etc. We don’t have that capability. </a:t>
            </a:r>
          </a:p>
          <a:p>
            <a:pPr marL="457200" indent="-457200" algn="just">
              <a:spcAft>
                <a:spcPts val="1200"/>
              </a:spcAft>
              <a:tabLst>
                <a:tab pos="457200" algn="l"/>
              </a:tabLst>
            </a:pP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graphicFrame>
        <p:nvGraphicFramePr>
          <p:cNvPr id="10" name="Table 9">
            <a:extLst>
              <a:ext uri="{FF2B5EF4-FFF2-40B4-BE49-F238E27FC236}">
                <a16:creationId xmlns:a16="http://schemas.microsoft.com/office/drawing/2014/main" id="{65AA6797-3885-5654-C361-A07659CE83B4}"/>
              </a:ext>
            </a:extLst>
          </p:cNvPr>
          <p:cNvGraphicFramePr>
            <a:graphicFrameLocks noGrp="1"/>
          </p:cNvGraphicFramePr>
          <p:nvPr>
            <p:extLst>
              <p:ext uri="{D42A27DB-BD31-4B8C-83A1-F6EECF244321}">
                <p14:modId xmlns:p14="http://schemas.microsoft.com/office/powerpoint/2010/main" val="821870902"/>
              </p:ext>
            </p:extLst>
          </p:nvPr>
        </p:nvGraphicFramePr>
        <p:xfrm>
          <a:off x="343960" y="1417018"/>
          <a:ext cx="4429125" cy="4130421"/>
        </p:xfrm>
        <a:graphic>
          <a:graphicData uri="http://schemas.openxmlformats.org/drawingml/2006/table">
            <a:tbl>
              <a:tblPr firstRow="1" firstCol="1" bandRow="1">
                <a:tableStyleId>{5C22544A-7EE6-4342-B048-85BDC9FD1C3A}</a:tableStyleId>
              </a:tblPr>
              <a:tblGrid>
                <a:gridCol w="4429125">
                  <a:extLst>
                    <a:ext uri="{9D8B030D-6E8A-4147-A177-3AD203B41FA5}">
                      <a16:colId xmlns:a16="http://schemas.microsoft.com/office/drawing/2014/main" val="3832806785"/>
                    </a:ext>
                  </a:extLst>
                </a:gridCol>
              </a:tblGrid>
              <a:tr h="0">
                <a:tc>
                  <a:txBody>
                    <a:bodyPr/>
                    <a:lstStyle/>
                    <a:p>
                      <a:pPr>
                        <a:lnSpc>
                          <a:spcPct val="107000"/>
                        </a:lnSpc>
                      </a:pPr>
                      <a:r>
                        <a:rPr lang="en-GB" sz="1200">
                          <a:effectLst/>
                        </a:rPr>
                        <a:t>Theme 2: Police work on MSHT on ASWs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37163324"/>
                  </a:ext>
                </a:extLst>
              </a:tr>
              <a:tr h="0">
                <a:tc>
                  <a:txBody>
                    <a:bodyPr/>
                    <a:lstStyle/>
                    <a:p>
                      <a:pPr>
                        <a:lnSpc>
                          <a:spcPct val="107000"/>
                        </a:lnSpc>
                      </a:pPr>
                      <a:r>
                        <a:rPr lang="en-GB" sz="1100">
                          <a:effectLst/>
                        </a:rPr>
                        <a:t>2.1 Policing MSHT on ASWs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2383688839"/>
                  </a:ext>
                </a:extLst>
              </a:tr>
              <a:tr h="0">
                <a:tc>
                  <a:txBody>
                    <a:bodyPr/>
                    <a:lstStyle/>
                    <a:p>
                      <a:pPr marL="457200">
                        <a:lnSpc>
                          <a:spcPct val="107000"/>
                        </a:lnSpc>
                      </a:pPr>
                      <a:r>
                        <a:rPr lang="en-GB" sz="1100">
                          <a:effectLst/>
                        </a:rPr>
                        <a:t>2.1a Proactivity of law enforcement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615468601"/>
                  </a:ext>
                </a:extLst>
              </a:tr>
              <a:tr h="0">
                <a:tc>
                  <a:txBody>
                    <a:bodyPr/>
                    <a:lstStyle/>
                    <a:p>
                      <a:pPr marL="457200">
                        <a:lnSpc>
                          <a:spcPct val="107000"/>
                        </a:lnSpc>
                      </a:pPr>
                      <a:r>
                        <a:rPr lang="en-GB" sz="1100">
                          <a:effectLst/>
                        </a:rPr>
                        <a:t>2.1b Identifying MSHT and SE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4219406344"/>
                  </a:ext>
                </a:extLst>
              </a:tr>
              <a:tr h="0">
                <a:tc>
                  <a:txBody>
                    <a:bodyPr/>
                    <a:lstStyle/>
                    <a:p>
                      <a:pPr marL="457200">
                        <a:lnSpc>
                          <a:spcPct val="107000"/>
                        </a:lnSpc>
                      </a:pPr>
                      <a:r>
                        <a:rPr lang="en-GB" sz="1100">
                          <a:effectLst/>
                        </a:rPr>
                        <a:t>2.1c Safeguarding as a priority activity</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3908573834"/>
                  </a:ext>
                </a:extLst>
              </a:tr>
              <a:tr h="0">
                <a:tc>
                  <a:txBody>
                    <a:bodyPr/>
                    <a:lstStyle/>
                    <a:p>
                      <a:pPr marL="457200">
                        <a:lnSpc>
                          <a:spcPct val="107000"/>
                        </a:lnSpc>
                      </a:pPr>
                      <a:r>
                        <a:rPr lang="en-GB" sz="1100">
                          <a:effectLst/>
                        </a:rPr>
                        <a:t>2.1d Effectiveness of current policing MSHT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648183442"/>
                  </a:ext>
                </a:extLst>
              </a:tr>
              <a:tr h="0">
                <a:tc>
                  <a:txBody>
                    <a:bodyPr/>
                    <a:lstStyle/>
                    <a:p>
                      <a:pPr marL="457200">
                        <a:lnSpc>
                          <a:spcPct val="107000"/>
                        </a:lnSpc>
                      </a:pPr>
                      <a:r>
                        <a:rPr lang="en-GB" sz="1100">
                          <a:effectLst/>
                        </a:rPr>
                        <a:t>2.1e The NRM</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3912655831"/>
                  </a:ext>
                </a:extLst>
              </a:tr>
              <a:tr h="0">
                <a:tc>
                  <a:txBody>
                    <a:bodyPr/>
                    <a:lstStyle/>
                    <a:p>
                      <a:pPr marL="457200">
                        <a:lnSpc>
                          <a:spcPct val="107000"/>
                        </a:lnSpc>
                      </a:pPr>
                      <a:r>
                        <a:rPr lang="en-GB" sz="1100">
                          <a:effectLst/>
                        </a:rPr>
                        <a:t>2.1f Policing Tools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3254021428"/>
                  </a:ext>
                </a:extLst>
              </a:tr>
              <a:tr h="0">
                <a:tc>
                  <a:txBody>
                    <a:bodyPr/>
                    <a:lstStyle/>
                    <a:p>
                      <a:pPr>
                        <a:lnSpc>
                          <a:spcPct val="107000"/>
                        </a:lnSpc>
                      </a:pPr>
                      <a:r>
                        <a:rPr lang="en-GB" sz="1100">
                          <a:effectLst/>
                        </a:rPr>
                        <a:t>2.2 Working with the Police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85523249"/>
                  </a:ext>
                </a:extLst>
              </a:tr>
              <a:tr h="0">
                <a:tc>
                  <a:txBody>
                    <a:bodyPr/>
                    <a:lstStyle/>
                    <a:p>
                      <a:pPr marL="457200">
                        <a:lnSpc>
                          <a:spcPct val="107000"/>
                        </a:lnSpc>
                      </a:pPr>
                      <a:r>
                        <a:rPr lang="en-GB" sz="1100">
                          <a:effectLst/>
                        </a:rPr>
                        <a:t>2.2a Working collaboratively with first responders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4101932112"/>
                  </a:ext>
                </a:extLst>
              </a:tr>
              <a:tr h="0">
                <a:tc>
                  <a:txBody>
                    <a:bodyPr/>
                    <a:lstStyle/>
                    <a:p>
                      <a:pPr marL="457200">
                        <a:lnSpc>
                          <a:spcPct val="107000"/>
                        </a:lnSpc>
                      </a:pPr>
                      <a:r>
                        <a:rPr lang="en-GB" sz="1100">
                          <a:effectLst/>
                        </a:rPr>
                        <a:t>2.2b External training</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1456769794"/>
                  </a:ext>
                </a:extLst>
              </a:tr>
              <a:tr h="0">
                <a:tc>
                  <a:txBody>
                    <a:bodyPr/>
                    <a:lstStyle/>
                    <a:p>
                      <a:pPr marL="457200">
                        <a:lnSpc>
                          <a:spcPct val="107000"/>
                        </a:lnSpc>
                      </a:pPr>
                      <a:r>
                        <a:rPr lang="en-GB" sz="1100" dirty="0">
                          <a:effectLst/>
                        </a:rPr>
                        <a:t>2.2c Working with sex workers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1728608638"/>
                  </a:ext>
                </a:extLst>
              </a:tr>
              <a:tr h="0">
                <a:tc>
                  <a:txBody>
                    <a:bodyPr/>
                    <a:lstStyle/>
                    <a:p>
                      <a:pPr>
                        <a:lnSpc>
                          <a:spcPct val="107000"/>
                        </a:lnSpc>
                      </a:pPr>
                      <a:r>
                        <a:rPr lang="en-GB" sz="1100">
                          <a:effectLst/>
                        </a:rPr>
                        <a:t>2.3 Barriers to Policing</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3302369385"/>
                  </a:ext>
                </a:extLst>
              </a:tr>
              <a:tr h="0">
                <a:tc>
                  <a:txBody>
                    <a:bodyPr/>
                    <a:lstStyle/>
                    <a:p>
                      <a:pPr marL="457200">
                        <a:lnSpc>
                          <a:spcPct val="107000"/>
                        </a:lnSpc>
                      </a:pPr>
                      <a:r>
                        <a:rPr lang="en-GB" sz="1100">
                          <a:effectLst/>
                        </a:rPr>
                        <a:t>2.3a Resource Management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3705428931"/>
                  </a:ext>
                </a:extLst>
              </a:tr>
              <a:tr h="0">
                <a:tc>
                  <a:txBody>
                    <a:bodyPr/>
                    <a:lstStyle/>
                    <a:p>
                      <a:pPr marL="457200">
                        <a:lnSpc>
                          <a:spcPct val="107000"/>
                        </a:lnSpc>
                      </a:pPr>
                      <a:r>
                        <a:rPr lang="en-GB" sz="1100">
                          <a:effectLst/>
                        </a:rPr>
                        <a:t>2.3b Lack of resources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3636242348"/>
                  </a:ext>
                </a:extLst>
              </a:tr>
              <a:tr h="0">
                <a:tc>
                  <a:txBody>
                    <a:bodyPr/>
                    <a:lstStyle/>
                    <a:p>
                      <a:pPr marL="457200">
                        <a:lnSpc>
                          <a:spcPct val="107000"/>
                        </a:lnSpc>
                      </a:pPr>
                      <a:r>
                        <a:rPr lang="en-GB" sz="1100">
                          <a:effectLst/>
                        </a:rPr>
                        <a:t>2.3c Reluctance of victims to engage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2207897554"/>
                  </a:ext>
                </a:extLst>
              </a:tr>
              <a:tr h="0">
                <a:tc>
                  <a:txBody>
                    <a:bodyPr/>
                    <a:lstStyle/>
                    <a:p>
                      <a:pPr marL="457200">
                        <a:lnSpc>
                          <a:spcPct val="107000"/>
                        </a:lnSpc>
                      </a:pPr>
                      <a:r>
                        <a:rPr lang="en-GB" sz="1100">
                          <a:effectLst/>
                        </a:rPr>
                        <a:t>2.3d Past experiences of victims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2927262957"/>
                  </a:ext>
                </a:extLst>
              </a:tr>
              <a:tr h="0">
                <a:tc>
                  <a:txBody>
                    <a:bodyPr/>
                    <a:lstStyle/>
                    <a:p>
                      <a:pPr marL="457200">
                        <a:lnSpc>
                          <a:spcPct val="107000"/>
                        </a:lnSpc>
                      </a:pPr>
                      <a:r>
                        <a:rPr lang="en-GB" sz="1100">
                          <a:effectLst/>
                        </a:rPr>
                        <a:t>2.3e Lack of knowledge of MSHT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2460792168"/>
                  </a:ext>
                </a:extLst>
              </a:tr>
              <a:tr h="0">
                <a:tc>
                  <a:txBody>
                    <a:bodyPr/>
                    <a:lstStyle/>
                    <a:p>
                      <a:pPr marL="457200">
                        <a:lnSpc>
                          <a:spcPct val="107000"/>
                        </a:lnSpc>
                      </a:pPr>
                      <a:r>
                        <a:rPr lang="en-GB" sz="1100">
                          <a:effectLst/>
                        </a:rPr>
                        <a:t>2.3f Need for international policing</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265563438"/>
                  </a:ext>
                </a:extLst>
              </a:tr>
              <a:tr h="0">
                <a:tc>
                  <a:txBody>
                    <a:bodyPr/>
                    <a:lstStyle/>
                    <a:p>
                      <a:pPr marL="457200">
                        <a:lnSpc>
                          <a:spcPct val="107000"/>
                        </a:lnSpc>
                      </a:pPr>
                      <a:r>
                        <a:rPr lang="en-GB" sz="1100">
                          <a:effectLst/>
                        </a:rPr>
                        <a:t>2.3g Need for collaboration</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4227799860"/>
                  </a:ext>
                </a:extLst>
              </a:tr>
              <a:tr h="0">
                <a:tc>
                  <a:txBody>
                    <a:bodyPr/>
                    <a:lstStyle/>
                    <a:p>
                      <a:pPr marL="457200">
                        <a:lnSpc>
                          <a:spcPct val="107000"/>
                        </a:lnSpc>
                      </a:pPr>
                      <a:r>
                        <a:rPr lang="en-GB" sz="1100">
                          <a:effectLst/>
                        </a:rPr>
                        <a:t>2.3h Movement of victims and offenders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97151753"/>
                  </a:ext>
                </a:extLst>
              </a:tr>
              <a:tr h="0">
                <a:tc>
                  <a:txBody>
                    <a:bodyPr/>
                    <a:lstStyle/>
                    <a:p>
                      <a:pPr marL="457200">
                        <a:lnSpc>
                          <a:spcPct val="107000"/>
                        </a:lnSpc>
                      </a:pPr>
                      <a:r>
                        <a:rPr lang="en-GB" sz="1100">
                          <a:effectLst/>
                        </a:rPr>
                        <a:t>2.3i Tracking online crime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4088772015"/>
                  </a:ext>
                </a:extLst>
              </a:tr>
              <a:tr h="0">
                <a:tc>
                  <a:txBody>
                    <a:bodyPr/>
                    <a:lstStyle/>
                    <a:p>
                      <a:pPr marL="457200">
                        <a:lnSpc>
                          <a:spcPct val="107000"/>
                        </a:lnSpc>
                      </a:pPr>
                      <a:r>
                        <a:rPr lang="en-GB" sz="1100">
                          <a:effectLst/>
                        </a:rPr>
                        <a:t>2.3j Police bureaucracy</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2007038200"/>
                  </a:ext>
                </a:extLst>
              </a:tr>
              <a:tr h="0">
                <a:tc>
                  <a:txBody>
                    <a:bodyPr/>
                    <a:lstStyle/>
                    <a:p>
                      <a:pPr marL="457200">
                        <a:lnSpc>
                          <a:spcPct val="107000"/>
                        </a:lnSpc>
                      </a:pPr>
                      <a:r>
                        <a:rPr lang="en-GB" sz="1100" dirty="0">
                          <a:effectLst/>
                        </a:rPr>
                        <a:t>2.3k Language barriers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946875269"/>
                  </a:ext>
                </a:extLst>
              </a:tr>
            </a:tbl>
          </a:graphicData>
        </a:graphic>
      </p:graphicFrame>
    </p:spTree>
    <p:extLst>
      <p:ext uri="{BB962C8B-B14F-4D97-AF65-F5344CB8AC3E}">
        <p14:creationId xmlns:p14="http://schemas.microsoft.com/office/powerpoint/2010/main" val="36601778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37749-329C-C597-B461-587BC2E85AC1}"/>
              </a:ext>
            </a:extLst>
          </p:cNvPr>
          <p:cNvSpPr>
            <a:spLocks noGrp="1"/>
          </p:cNvSpPr>
          <p:nvPr>
            <p:ph type="title"/>
          </p:nvPr>
        </p:nvSpPr>
        <p:spPr/>
        <p:txBody>
          <a:bodyPr/>
          <a:lstStyle/>
          <a:p>
            <a:r>
              <a:rPr lang="en-US" dirty="0"/>
              <a:t>Which theme?</a:t>
            </a:r>
          </a:p>
        </p:txBody>
      </p:sp>
      <p:sp>
        <p:nvSpPr>
          <p:cNvPr id="4" name="Content Placeholder 3">
            <a:extLst>
              <a:ext uri="{FF2B5EF4-FFF2-40B4-BE49-F238E27FC236}">
                <a16:creationId xmlns:a16="http://schemas.microsoft.com/office/drawing/2014/main" id="{801996B2-55BB-A971-E414-1795E220A13D}"/>
              </a:ext>
            </a:extLst>
          </p:cNvPr>
          <p:cNvSpPr>
            <a:spLocks noGrp="1"/>
          </p:cNvSpPr>
          <p:nvPr>
            <p:ph sz="half" idx="14"/>
          </p:nvPr>
        </p:nvSpPr>
        <p:spPr/>
        <p:txBody>
          <a:bodyPr/>
          <a:lstStyle/>
          <a:p>
            <a:pPr marL="457200" indent="-457200" algn="just">
              <a:spcAft>
                <a:spcPts val="1200"/>
              </a:spcAft>
              <a:tabLst>
                <a:tab pos="457200" algn="l"/>
              </a:tabLs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R: </a:t>
            </a:r>
            <a:r>
              <a:rPr lang="en-GB" sz="1800" dirty="0">
                <a:effectLst/>
                <a:latin typeface="Calibri" panose="020F0502020204030204" pitchFamily="34" charset="0"/>
                <a:ea typeface="Calibri" panose="020F0502020204030204" pitchFamily="34" charset="0"/>
                <a:cs typeface="Times New Roman" panose="02020603050405020304" pitchFamily="18" charset="0"/>
              </a:rPr>
              <a:t>100%, my mantra has always been we sort out the victim first, if we get a prosecution, it’s a bonus and we want prosecutions, but the adult service stuff and the tools as well are invaluable in safeguarding operations for us as well.  A lot of the time, we don't know the outcome of that safeguarding operation as such but it’s that making sure that when we’ve spoken to that potential victim, we’ve left them with everything they need so when they’re ready to report, they might end up not being exploited at the time but they might end up in the future, they know full well, “there’s this agency we can speak to”</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sp>
        <p:nvSpPr>
          <p:cNvPr id="7" name="Text Placeholder 2">
            <a:extLst>
              <a:ext uri="{FF2B5EF4-FFF2-40B4-BE49-F238E27FC236}">
                <a16:creationId xmlns:a16="http://schemas.microsoft.com/office/drawing/2014/main" id="{959458DD-46FA-F48E-180D-0ED6AEB6B232}"/>
              </a:ext>
            </a:extLst>
          </p:cNvPr>
          <p:cNvSpPr txBox="1">
            <a:spLocks/>
          </p:cNvSpPr>
          <p:nvPr/>
        </p:nvSpPr>
        <p:spPr>
          <a:xfrm>
            <a:off x="338668" y="2203222"/>
            <a:ext cx="4434417" cy="3683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133" kern="1200">
                <a:solidFill>
                  <a:schemeClr val="tx1"/>
                </a:solidFill>
                <a:latin typeface="Arial" panose="020B0604020202020204" pitchFamily="34" charset="0"/>
                <a:ea typeface="+mn-ea"/>
                <a:cs typeface="Arial" panose="020B0604020202020204" pitchFamily="34" charset="0"/>
              </a:defRPr>
            </a:lvl1pPr>
            <a:lvl2pPr marL="609585" indent="0" algn="l" defTabSz="914400" rtl="0" eaLnBrk="1" latinLnBrk="0" hangingPunct="1">
              <a:lnSpc>
                <a:spcPct val="90000"/>
              </a:lnSpc>
              <a:spcBef>
                <a:spcPts val="500"/>
              </a:spcBef>
              <a:buFont typeface="Arial" panose="020B0604020202020204" pitchFamily="34" charset="0"/>
              <a:buNone/>
              <a:defRPr sz="1867" kern="1200">
                <a:solidFill>
                  <a:schemeClr val="tx1"/>
                </a:solidFill>
                <a:latin typeface="+mn-lt"/>
                <a:ea typeface="+mn-ea"/>
                <a:cs typeface="+mn-cs"/>
              </a:defRPr>
            </a:lvl2pPr>
            <a:lvl3pPr marL="121917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828754"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4pPr>
            <a:lvl5pPr marL="2438339"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5pPr>
            <a:lvl6pPr marL="3047924"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6pPr>
            <a:lvl7pPr marL="3657509"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7pPr>
            <a:lvl8pPr marL="4267093"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8pPr>
            <a:lvl9pPr marL="4876678"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9pPr>
          </a:lstStyle>
          <a:p>
            <a:r>
              <a:rPr lang="en-US" dirty="0"/>
              <a:t>Theme 1: (Un)Regulation of ASWs</a:t>
            </a:r>
          </a:p>
          <a:p>
            <a:r>
              <a:rPr lang="en-US" dirty="0"/>
              <a:t>Theme 2: Police work on MSHT on ASWs</a:t>
            </a:r>
          </a:p>
          <a:p>
            <a:r>
              <a:rPr lang="en-US" dirty="0"/>
              <a:t>Theme 4: Current Legal Regulation</a:t>
            </a:r>
          </a:p>
          <a:p>
            <a:r>
              <a:rPr lang="en-US" dirty="0"/>
              <a:t>Theme 4: Online Safety Bill</a:t>
            </a:r>
          </a:p>
          <a:p>
            <a:r>
              <a:rPr lang="en-US" dirty="0"/>
              <a:t>Theme 5: Customers on ASWs</a:t>
            </a:r>
          </a:p>
          <a:p>
            <a:r>
              <a:rPr lang="en-US" dirty="0"/>
              <a:t>Theme 6: Trafficking on ASWs</a:t>
            </a:r>
          </a:p>
          <a:p>
            <a:endParaRPr lang="en-US" dirty="0"/>
          </a:p>
        </p:txBody>
      </p:sp>
    </p:spTree>
    <p:extLst>
      <p:ext uri="{BB962C8B-B14F-4D97-AF65-F5344CB8AC3E}">
        <p14:creationId xmlns:p14="http://schemas.microsoft.com/office/powerpoint/2010/main" val="610967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37749-329C-C597-B461-587BC2E85AC1}"/>
              </a:ext>
            </a:extLst>
          </p:cNvPr>
          <p:cNvSpPr>
            <a:spLocks noGrp="1"/>
          </p:cNvSpPr>
          <p:nvPr>
            <p:ph type="title"/>
          </p:nvPr>
        </p:nvSpPr>
        <p:spPr/>
        <p:txBody>
          <a:bodyPr/>
          <a:lstStyle/>
          <a:p>
            <a:r>
              <a:rPr lang="en-US" dirty="0"/>
              <a:t>Which code?</a:t>
            </a:r>
          </a:p>
        </p:txBody>
      </p:sp>
      <p:sp>
        <p:nvSpPr>
          <p:cNvPr id="4" name="Content Placeholder 3">
            <a:extLst>
              <a:ext uri="{FF2B5EF4-FFF2-40B4-BE49-F238E27FC236}">
                <a16:creationId xmlns:a16="http://schemas.microsoft.com/office/drawing/2014/main" id="{801996B2-55BB-A971-E414-1795E220A13D}"/>
              </a:ext>
            </a:extLst>
          </p:cNvPr>
          <p:cNvSpPr>
            <a:spLocks noGrp="1"/>
          </p:cNvSpPr>
          <p:nvPr>
            <p:ph sz="half" idx="14"/>
          </p:nvPr>
        </p:nvSpPr>
        <p:spPr/>
        <p:txBody>
          <a:bodyPr/>
          <a:lstStyle/>
          <a:p>
            <a:pPr marL="457200" indent="-457200" algn="just">
              <a:spcAft>
                <a:spcPts val="1200"/>
              </a:spcAft>
              <a:tabLst>
                <a:tab pos="457200" algn="l"/>
              </a:tabLs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R: </a:t>
            </a:r>
            <a:r>
              <a:rPr lang="en-GB" sz="1800" dirty="0">
                <a:effectLst/>
                <a:latin typeface="Calibri" panose="020F0502020204030204" pitchFamily="34" charset="0"/>
                <a:ea typeface="Calibri" panose="020F0502020204030204" pitchFamily="34" charset="0"/>
                <a:cs typeface="Times New Roman" panose="02020603050405020304" pitchFamily="18" charset="0"/>
              </a:rPr>
              <a:t>100%, my mantra has always been we sort out the victim first, if we get a prosecution, it’s a bonus and we want prosecutions, but the adult service stuff and the tools as well are invaluable in safeguarding operations for us as well.  A lot of the time, we don't know the outcome of that safeguarding operation as such but it’s that making sure that when we’ve spoken to that potential victim, we’ve left them with everything they need so when they’re ready to report, they might end up not being exploited at the time but they might end up in the future, they know full well, “there’s this agency we can speak to”</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graphicFrame>
        <p:nvGraphicFramePr>
          <p:cNvPr id="8" name="Table 7">
            <a:extLst>
              <a:ext uri="{FF2B5EF4-FFF2-40B4-BE49-F238E27FC236}">
                <a16:creationId xmlns:a16="http://schemas.microsoft.com/office/drawing/2014/main" id="{AC19F8B5-98AB-5F12-87D0-F24D8138C039}"/>
              </a:ext>
            </a:extLst>
          </p:cNvPr>
          <p:cNvGraphicFramePr>
            <a:graphicFrameLocks noGrp="1"/>
          </p:cNvGraphicFramePr>
          <p:nvPr>
            <p:extLst>
              <p:ext uri="{D42A27DB-BD31-4B8C-83A1-F6EECF244321}">
                <p14:modId xmlns:p14="http://schemas.microsoft.com/office/powerpoint/2010/main" val="2561906696"/>
              </p:ext>
            </p:extLst>
          </p:nvPr>
        </p:nvGraphicFramePr>
        <p:xfrm>
          <a:off x="338668" y="1884831"/>
          <a:ext cx="4429125" cy="2073021"/>
        </p:xfrm>
        <a:graphic>
          <a:graphicData uri="http://schemas.openxmlformats.org/drawingml/2006/table">
            <a:tbl>
              <a:tblPr firstRow="1" firstCol="1" bandRow="1">
                <a:tableStyleId>{5C22544A-7EE6-4342-B048-85BDC9FD1C3A}</a:tableStyleId>
              </a:tblPr>
              <a:tblGrid>
                <a:gridCol w="4429125">
                  <a:extLst>
                    <a:ext uri="{9D8B030D-6E8A-4147-A177-3AD203B41FA5}">
                      <a16:colId xmlns:a16="http://schemas.microsoft.com/office/drawing/2014/main" val="1115268232"/>
                    </a:ext>
                  </a:extLst>
                </a:gridCol>
              </a:tblGrid>
              <a:tr h="0">
                <a:tc>
                  <a:txBody>
                    <a:bodyPr/>
                    <a:lstStyle/>
                    <a:p>
                      <a:pPr>
                        <a:lnSpc>
                          <a:spcPct val="107000"/>
                        </a:lnSpc>
                      </a:pPr>
                      <a:r>
                        <a:rPr lang="en-GB" sz="1200" dirty="0">
                          <a:effectLst/>
                        </a:rPr>
                        <a:t>Theme 2: Police work on MSHT on ASWs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3034121902"/>
                  </a:ext>
                </a:extLst>
              </a:tr>
              <a:tr h="0">
                <a:tc>
                  <a:txBody>
                    <a:bodyPr/>
                    <a:lstStyle/>
                    <a:p>
                      <a:pPr>
                        <a:lnSpc>
                          <a:spcPct val="107000"/>
                        </a:lnSpc>
                      </a:pPr>
                      <a:r>
                        <a:rPr lang="en-GB" sz="1100">
                          <a:effectLst/>
                        </a:rPr>
                        <a:t>2.1 Policing MSHT on ASWs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3433566404"/>
                  </a:ext>
                </a:extLst>
              </a:tr>
              <a:tr h="0">
                <a:tc>
                  <a:txBody>
                    <a:bodyPr/>
                    <a:lstStyle/>
                    <a:p>
                      <a:pPr marL="457200">
                        <a:lnSpc>
                          <a:spcPct val="107000"/>
                        </a:lnSpc>
                      </a:pPr>
                      <a:r>
                        <a:rPr lang="en-GB" sz="1100">
                          <a:effectLst/>
                        </a:rPr>
                        <a:t>2.1a Proactivity of law enforcement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796538835"/>
                  </a:ext>
                </a:extLst>
              </a:tr>
              <a:tr h="0">
                <a:tc>
                  <a:txBody>
                    <a:bodyPr/>
                    <a:lstStyle/>
                    <a:p>
                      <a:pPr marL="457200">
                        <a:lnSpc>
                          <a:spcPct val="107000"/>
                        </a:lnSpc>
                      </a:pPr>
                      <a:r>
                        <a:rPr lang="en-GB" sz="1100">
                          <a:effectLst/>
                        </a:rPr>
                        <a:t>2.1b Identifying MSHT and SE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4195907582"/>
                  </a:ext>
                </a:extLst>
              </a:tr>
              <a:tr h="0">
                <a:tc>
                  <a:txBody>
                    <a:bodyPr/>
                    <a:lstStyle/>
                    <a:p>
                      <a:pPr marL="457200">
                        <a:lnSpc>
                          <a:spcPct val="107000"/>
                        </a:lnSpc>
                      </a:pPr>
                      <a:r>
                        <a:rPr lang="en-GB" sz="1100">
                          <a:effectLst/>
                        </a:rPr>
                        <a:t>2.1c Safeguarding as a priority activity</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474142401"/>
                  </a:ext>
                </a:extLst>
              </a:tr>
              <a:tr h="0">
                <a:tc>
                  <a:txBody>
                    <a:bodyPr/>
                    <a:lstStyle/>
                    <a:p>
                      <a:pPr marL="457200">
                        <a:lnSpc>
                          <a:spcPct val="107000"/>
                        </a:lnSpc>
                      </a:pPr>
                      <a:r>
                        <a:rPr lang="en-GB" sz="1100">
                          <a:effectLst/>
                        </a:rPr>
                        <a:t>2.1d Effectiveness of current policing MSHT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3438549857"/>
                  </a:ext>
                </a:extLst>
              </a:tr>
              <a:tr h="0">
                <a:tc>
                  <a:txBody>
                    <a:bodyPr/>
                    <a:lstStyle/>
                    <a:p>
                      <a:pPr marL="457200">
                        <a:lnSpc>
                          <a:spcPct val="107000"/>
                        </a:lnSpc>
                      </a:pPr>
                      <a:r>
                        <a:rPr lang="en-GB" sz="1100">
                          <a:effectLst/>
                        </a:rPr>
                        <a:t>2.1e The NRM</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408316588"/>
                  </a:ext>
                </a:extLst>
              </a:tr>
              <a:tr h="0">
                <a:tc>
                  <a:txBody>
                    <a:bodyPr/>
                    <a:lstStyle/>
                    <a:p>
                      <a:pPr marL="457200">
                        <a:lnSpc>
                          <a:spcPct val="107000"/>
                        </a:lnSpc>
                      </a:pPr>
                      <a:r>
                        <a:rPr lang="en-GB" sz="1100">
                          <a:effectLst/>
                        </a:rPr>
                        <a:t>2.1f Policing Tools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3830156775"/>
                  </a:ext>
                </a:extLst>
              </a:tr>
              <a:tr h="0">
                <a:tc>
                  <a:txBody>
                    <a:bodyPr/>
                    <a:lstStyle/>
                    <a:p>
                      <a:pPr>
                        <a:lnSpc>
                          <a:spcPct val="107000"/>
                        </a:lnSpc>
                      </a:pPr>
                      <a:r>
                        <a:rPr lang="en-GB" sz="1100">
                          <a:effectLst/>
                        </a:rPr>
                        <a:t>2.2 Working with the Police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2255223760"/>
                  </a:ext>
                </a:extLst>
              </a:tr>
              <a:tr h="0">
                <a:tc>
                  <a:txBody>
                    <a:bodyPr/>
                    <a:lstStyle/>
                    <a:p>
                      <a:pPr marL="457200">
                        <a:lnSpc>
                          <a:spcPct val="107000"/>
                        </a:lnSpc>
                      </a:pPr>
                      <a:r>
                        <a:rPr lang="en-GB" sz="1100">
                          <a:effectLst/>
                        </a:rPr>
                        <a:t>2.2a Working collaboratively with first responders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647210941"/>
                  </a:ext>
                </a:extLst>
              </a:tr>
              <a:tr h="0">
                <a:tc>
                  <a:txBody>
                    <a:bodyPr/>
                    <a:lstStyle/>
                    <a:p>
                      <a:pPr marL="457200">
                        <a:lnSpc>
                          <a:spcPct val="107000"/>
                        </a:lnSpc>
                      </a:pPr>
                      <a:r>
                        <a:rPr lang="en-GB" sz="1100">
                          <a:effectLst/>
                        </a:rPr>
                        <a:t>2.2b External training</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4133258627"/>
                  </a:ext>
                </a:extLst>
              </a:tr>
              <a:tr h="0">
                <a:tc>
                  <a:txBody>
                    <a:bodyPr/>
                    <a:lstStyle/>
                    <a:p>
                      <a:pPr marL="457200">
                        <a:lnSpc>
                          <a:spcPct val="107000"/>
                        </a:lnSpc>
                      </a:pPr>
                      <a:r>
                        <a:rPr lang="en-GB" sz="1100" dirty="0">
                          <a:effectLst/>
                        </a:rPr>
                        <a:t>2.2c Working with sex workers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extLst>
                  <a:ext uri="{0D108BD9-81ED-4DB2-BD59-A6C34878D82A}">
                    <a16:rowId xmlns:a16="http://schemas.microsoft.com/office/drawing/2014/main" val="2096740336"/>
                  </a:ext>
                </a:extLst>
              </a:tr>
            </a:tbl>
          </a:graphicData>
        </a:graphic>
      </p:graphicFrame>
    </p:spTree>
    <p:extLst>
      <p:ext uri="{BB962C8B-B14F-4D97-AF65-F5344CB8AC3E}">
        <p14:creationId xmlns:p14="http://schemas.microsoft.com/office/powerpoint/2010/main" val="3301555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37749-329C-C597-B461-587BC2E85AC1}"/>
              </a:ext>
            </a:extLst>
          </p:cNvPr>
          <p:cNvSpPr>
            <a:spLocks noGrp="1"/>
          </p:cNvSpPr>
          <p:nvPr>
            <p:ph type="title"/>
          </p:nvPr>
        </p:nvSpPr>
        <p:spPr/>
        <p:txBody>
          <a:bodyPr/>
          <a:lstStyle/>
          <a:p>
            <a:r>
              <a:rPr lang="en-US" dirty="0"/>
              <a:t>Which theme?</a:t>
            </a:r>
          </a:p>
        </p:txBody>
      </p:sp>
      <p:sp>
        <p:nvSpPr>
          <p:cNvPr id="4" name="Content Placeholder 3">
            <a:extLst>
              <a:ext uri="{FF2B5EF4-FFF2-40B4-BE49-F238E27FC236}">
                <a16:creationId xmlns:a16="http://schemas.microsoft.com/office/drawing/2014/main" id="{801996B2-55BB-A971-E414-1795E220A13D}"/>
              </a:ext>
            </a:extLst>
          </p:cNvPr>
          <p:cNvSpPr>
            <a:spLocks noGrp="1"/>
          </p:cNvSpPr>
          <p:nvPr>
            <p:ph sz="half" idx="14"/>
          </p:nvPr>
        </p:nvSpPr>
        <p:spPr/>
        <p:txBody>
          <a:bodyPr/>
          <a:lstStyle/>
          <a:p>
            <a:pPr marL="457200" indent="-457200" algn="just">
              <a:spcAft>
                <a:spcPts val="1200"/>
              </a:spcAft>
              <a:tabLst>
                <a:tab pos="457200" algn="l"/>
              </a:tabLs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R:	Just some form of audited system that we can get hold of, so everything is audited, everything is done through this one platform, all contact is made through this platform, telephone numbers aren’t readily available to punters so they’re forced to go through this one way.</a:t>
            </a:r>
          </a:p>
          <a:p>
            <a:pPr marL="457200" indent="-457200" algn="just">
              <a:spcAft>
                <a:spcPts val="1200"/>
              </a:spcAft>
              <a:tabLst>
                <a:tab pos="457200" algn="l"/>
              </a:tabLs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R:	I mean I think they should probably set the same rules for every ASW.  So they have different operating models, don’t they, so you can only list a certain number of adverts with one site, a different number of adverts with another site.  You have to be an agency on one site and not on another.   And I think the problem is that either everybody does it or nobody does it, because otherwise, whoever doesn’t do whatever comes out of the Online Safety Bill, are the ones that are going to get more business potentially.  So you kind of have to engage them all.</a:t>
            </a:r>
          </a:p>
        </p:txBody>
      </p:sp>
      <p:sp>
        <p:nvSpPr>
          <p:cNvPr id="7" name="Text Placeholder 2">
            <a:extLst>
              <a:ext uri="{FF2B5EF4-FFF2-40B4-BE49-F238E27FC236}">
                <a16:creationId xmlns:a16="http://schemas.microsoft.com/office/drawing/2014/main" id="{959458DD-46FA-F48E-180D-0ED6AEB6B232}"/>
              </a:ext>
            </a:extLst>
          </p:cNvPr>
          <p:cNvSpPr txBox="1">
            <a:spLocks/>
          </p:cNvSpPr>
          <p:nvPr/>
        </p:nvSpPr>
        <p:spPr>
          <a:xfrm>
            <a:off x="338668" y="2203222"/>
            <a:ext cx="4434417" cy="3683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133" kern="1200">
                <a:solidFill>
                  <a:schemeClr val="tx1"/>
                </a:solidFill>
                <a:latin typeface="Arial" panose="020B0604020202020204" pitchFamily="34" charset="0"/>
                <a:ea typeface="+mn-ea"/>
                <a:cs typeface="Arial" panose="020B0604020202020204" pitchFamily="34" charset="0"/>
              </a:defRPr>
            </a:lvl1pPr>
            <a:lvl2pPr marL="609585" indent="0" algn="l" defTabSz="914400" rtl="0" eaLnBrk="1" latinLnBrk="0" hangingPunct="1">
              <a:lnSpc>
                <a:spcPct val="90000"/>
              </a:lnSpc>
              <a:spcBef>
                <a:spcPts val="500"/>
              </a:spcBef>
              <a:buFont typeface="Arial" panose="020B0604020202020204" pitchFamily="34" charset="0"/>
              <a:buNone/>
              <a:defRPr sz="1867" kern="1200">
                <a:solidFill>
                  <a:schemeClr val="tx1"/>
                </a:solidFill>
                <a:latin typeface="+mn-lt"/>
                <a:ea typeface="+mn-ea"/>
                <a:cs typeface="+mn-cs"/>
              </a:defRPr>
            </a:lvl2pPr>
            <a:lvl3pPr marL="121917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828754"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4pPr>
            <a:lvl5pPr marL="2438339"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5pPr>
            <a:lvl6pPr marL="3047924"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6pPr>
            <a:lvl7pPr marL="3657509"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7pPr>
            <a:lvl8pPr marL="4267093"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8pPr>
            <a:lvl9pPr marL="4876678" indent="0" algn="l" defTabSz="914400" rtl="0" eaLnBrk="1" latinLnBrk="0" hangingPunct="1">
              <a:lnSpc>
                <a:spcPct val="90000"/>
              </a:lnSpc>
              <a:spcBef>
                <a:spcPts val="500"/>
              </a:spcBef>
              <a:buFont typeface="Arial" panose="020B0604020202020204" pitchFamily="34" charset="0"/>
              <a:buNone/>
              <a:defRPr sz="1333" kern="1200">
                <a:solidFill>
                  <a:schemeClr val="tx1"/>
                </a:solidFill>
                <a:latin typeface="+mn-lt"/>
                <a:ea typeface="+mn-ea"/>
                <a:cs typeface="+mn-cs"/>
              </a:defRPr>
            </a:lvl9pPr>
          </a:lstStyle>
          <a:p>
            <a:r>
              <a:rPr lang="en-US" dirty="0"/>
              <a:t>Theme 1: (Un)Regulation of ASWs</a:t>
            </a:r>
          </a:p>
          <a:p>
            <a:r>
              <a:rPr lang="en-US" dirty="0"/>
              <a:t>Theme 2: Police work on MSHT on ASWs</a:t>
            </a:r>
          </a:p>
          <a:p>
            <a:r>
              <a:rPr lang="en-US" dirty="0"/>
              <a:t>Theme 4: Current Legal Regulation</a:t>
            </a:r>
          </a:p>
          <a:p>
            <a:r>
              <a:rPr lang="en-US" dirty="0"/>
              <a:t>Theme 4: Online Safety Bill</a:t>
            </a:r>
          </a:p>
          <a:p>
            <a:r>
              <a:rPr lang="en-US" dirty="0"/>
              <a:t>Theme 5: Customers on ASWs</a:t>
            </a:r>
          </a:p>
          <a:p>
            <a:r>
              <a:rPr lang="en-US" dirty="0"/>
              <a:t>Theme 6: Trafficking on ASWs</a:t>
            </a:r>
          </a:p>
          <a:p>
            <a:endParaRPr lang="en-US" dirty="0"/>
          </a:p>
        </p:txBody>
      </p:sp>
    </p:spTree>
    <p:extLst>
      <p:ext uri="{BB962C8B-B14F-4D97-AF65-F5344CB8AC3E}">
        <p14:creationId xmlns:p14="http://schemas.microsoft.com/office/powerpoint/2010/main" val="2277939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37749-329C-C597-B461-587BC2E85AC1}"/>
              </a:ext>
            </a:extLst>
          </p:cNvPr>
          <p:cNvSpPr>
            <a:spLocks noGrp="1"/>
          </p:cNvSpPr>
          <p:nvPr>
            <p:ph type="title"/>
          </p:nvPr>
        </p:nvSpPr>
        <p:spPr/>
        <p:txBody>
          <a:bodyPr/>
          <a:lstStyle/>
          <a:p>
            <a:r>
              <a:rPr lang="en-US" dirty="0"/>
              <a:t>Which code?</a:t>
            </a:r>
          </a:p>
        </p:txBody>
      </p:sp>
      <p:sp>
        <p:nvSpPr>
          <p:cNvPr id="4" name="Content Placeholder 3">
            <a:extLst>
              <a:ext uri="{FF2B5EF4-FFF2-40B4-BE49-F238E27FC236}">
                <a16:creationId xmlns:a16="http://schemas.microsoft.com/office/drawing/2014/main" id="{801996B2-55BB-A971-E414-1795E220A13D}"/>
              </a:ext>
            </a:extLst>
          </p:cNvPr>
          <p:cNvSpPr>
            <a:spLocks noGrp="1"/>
          </p:cNvSpPr>
          <p:nvPr>
            <p:ph sz="half" idx="14"/>
          </p:nvPr>
        </p:nvSpPr>
        <p:spPr/>
        <p:txBody>
          <a:bodyPr/>
          <a:lstStyle/>
          <a:p>
            <a:pPr marL="457200" indent="-457200" algn="just">
              <a:spcAft>
                <a:spcPts val="1200"/>
              </a:spcAft>
              <a:tabLst>
                <a:tab pos="457200" algn="l"/>
              </a:tabLs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R:	Just some form of audited system that we can get hold of, so everything is audited, everything is done through this one platform, all contact is made through this platform, telephone numbers aren’t readily available to punters so they’re forced to go through this one way.</a:t>
            </a:r>
          </a:p>
          <a:p>
            <a:pPr marL="457200" indent="-457200" algn="just">
              <a:spcAft>
                <a:spcPts val="1200"/>
              </a:spcAft>
              <a:tabLst>
                <a:tab pos="457200" algn="l"/>
              </a:tabLs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R:	I mean I think they should probably set the same rules for every ASW.  So they have different operating models, don’t they, so you can only list a certain number of adverts with one site, a different number of adverts with another site.  You have to be an agency on one site and not on another.   And I think the problem is that either everybody does it or nobody does it, because otherwise, whoever doesn’t do whatever comes out of the Online Safety Bill, are the ones that are going to get more business potentially.  So you kind of have to engage them all.</a:t>
            </a:r>
          </a:p>
          <a:p>
            <a:endParaRPr lang="en-US" dirty="0"/>
          </a:p>
        </p:txBody>
      </p:sp>
      <p:graphicFrame>
        <p:nvGraphicFramePr>
          <p:cNvPr id="3" name="Table 2">
            <a:extLst>
              <a:ext uri="{FF2B5EF4-FFF2-40B4-BE49-F238E27FC236}">
                <a16:creationId xmlns:a16="http://schemas.microsoft.com/office/drawing/2014/main" id="{63A2223C-165D-D716-BD00-4B93CDD02ED2}"/>
              </a:ext>
            </a:extLst>
          </p:cNvPr>
          <p:cNvGraphicFramePr>
            <a:graphicFrameLocks noGrp="1"/>
          </p:cNvGraphicFramePr>
          <p:nvPr>
            <p:extLst>
              <p:ext uri="{D42A27DB-BD31-4B8C-83A1-F6EECF244321}">
                <p14:modId xmlns:p14="http://schemas.microsoft.com/office/powerpoint/2010/main" val="840991790"/>
              </p:ext>
            </p:extLst>
          </p:nvPr>
        </p:nvGraphicFramePr>
        <p:xfrm>
          <a:off x="338668" y="1984375"/>
          <a:ext cx="4429125" cy="2228850"/>
        </p:xfrm>
        <a:graphic>
          <a:graphicData uri="http://schemas.openxmlformats.org/drawingml/2006/table">
            <a:tbl>
              <a:tblPr firstRow="1" firstCol="1" bandRow="1">
                <a:tableStyleId>{5C22544A-7EE6-4342-B048-85BDC9FD1C3A}</a:tableStyleId>
              </a:tblPr>
              <a:tblGrid>
                <a:gridCol w="4429125">
                  <a:extLst>
                    <a:ext uri="{9D8B030D-6E8A-4147-A177-3AD203B41FA5}">
                      <a16:colId xmlns:a16="http://schemas.microsoft.com/office/drawing/2014/main" val="986377884"/>
                    </a:ext>
                  </a:extLst>
                </a:gridCol>
              </a:tblGrid>
              <a:tr h="0">
                <a:tc>
                  <a:txBody>
                    <a:bodyPr/>
                    <a:lstStyle/>
                    <a:p>
                      <a:pPr>
                        <a:lnSpc>
                          <a:spcPct val="107000"/>
                        </a:lnSpc>
                      </a:pPr>
                      <a:r>
                        <a:rPr lang="en-GB" sz="1100" dirty="0">
                          <a:effectLst/>
                        </a:rPr>
                        <a:t>4.2 The role of OSB</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44212004"/>
                  </a:ext>
                </a:extLst>
              </a:tr>
              <a:tr h="0">
                <a:tc>
                  <a:txBody>
                    <a:bodyPr/>
                    <a:lstStyle/>
                    <a:p>
                      <a:pPr marL="457200">
                        <a:lnSpc>
                          <a:spcPct val="107000"/>
                        </a:lnSpc>
                      </a:pPr>
                      <a:r>
                        <a:rPr lang="en-GB" sz="1100">
                          <a:effectLst/>
                        </a:rPr>
                        <a:t>4.2a The role of OFCOM</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44211682"/>
                  </a:ext>
                </a:extLst>
              </a:tr>
              <a:tr h="0">
                <a:tc>
                  <a:txBody>
                    <a:bodyPr/>
                    <a:lstStyle/>
                    <a:p>
                      <a:pPr marL="457200">
                        <a:lnSpc>
                          <a:spcPct val="107000"/>
                        </a:lnSpc>
                      </a:pPr>
                      <a:r>
                        <a:rPr lang="en-GB" sz="1100">
                          <a:effectLst/>
                        </a:rPr>
                        <a:t>4.2b The role of regulation</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56274991"/>
                  </a:ext>
                </a:extLst>
              </a:tr>
              <a:tr h="0">
                <a:tc>
                  <a:txBody>
                    <a:bodyPr/>
                    <a:lstStyle/>
                    <a:p>
                      <a:pPr marL="457200">
                        <a:lnSpc>
                          <a:spcPct val="107000"/>
                        </a:lnSpc>
                      </a:pPr>
                      <a:r>
                        <a:rPr lang="en-GB" sz="1100">
                          <a:effectLst/>
                        </a:rPr>
                        <a:t>4.2c Modern Slavery as an Immigration Issue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16570406"/>
                  </a:ext>
                </a:extLst>
              </a:tr>
              <a:tr h="0">
                <a:tc>
                  <a:txBody>
                    <a:bodyPr/>
                    <a:lstStyle/>
                    <a:p>
                      <a:pPr>
                        <a:lnSpc>
                          <a:spcPct val="107000"/>
                        </a:lnSpc>
                      </a:pPr>
                      <a:r>
                        <a:rPr lang="en-GB" sz="1100">
                          <a:effectLst/>
                        </a:rPr>
                        <a:t>4.3 Regulation of ASWs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55542166"/>
                  </a:ext>
                </a:extLst>
              </a:tr>
              <a:tr h="0">
                <a:tc>
                  <a:txBody>
                    <a:bodyPr/>
                    <a:lstStyle/>
                    <a:p>
                      <a:pPr marL="457200">
                        <a:lnSpc>
                          <a:spcPct val="107000"/>
                        </a:lnSpc>
                      </a:pPr>
                      <a:r>
                        <a:rPr lang="en-GB" sz="1100">
                          <a:effectLst/>
                        </a:rPr>
                        <a:t>4.3a Mandatory Reporting</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19772086"/>
                  </a:ext>
                </a:extLst>
              </a:tr>
              <a:tr h="0">
                <a:tc>
                  <a:txBody>
                    <a:bodyPr/>
                    <a:lstStyle/>
                    <a:p>
                      <a:pPr marL="457200">
                        <a:lnSpc>
                          <a:spcPct val="107000"/>
                        </a:lnSpc>
                      </a:pPr>
                      <a:r>
                        <a:rPr lang="en-GB" sz="1100">
                          <a:effectLst/>
                        </a:rPr>
                        <a:t>4.3b Verification Checks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49134598"/>
                  </a:ext>
                </a:extLst>
              </a:tr>
              <a:tr h="0">
                <a:tc>
                  <a:txBody>
                    <a:bodyPr/>
                    <a:lstStyle/>
                    <a:p>
                      <a:pPr marL="457200">
                        <a:lnSpc>
                          <a:spcPct val="107000"/>
                        </a:lnSpc>
                      </a:pPr>
                      <a:r>
                        <a:rPr lang="en-GB" sz="1100">
                          <a:effectLst/>
                        </a:rPr>
                        <a:t>4.3c Flagging and monitoring processes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48916223"/>
                  </a:ext>
                </a:extLst>
              </a:tr>
              <a:tr h="0">
                <a:tc>
                  <a:txBody>
                    <a:bodyPr/>
                    <a:lstStyle/>
                    <a:p>
                      <a:pPr marL="457200">
                        <a:lnSpc>
                          <a:spcPct val="107000"/>
                        </a:lnSpc>
                      </a:pPr>
                      <a:r>
                        <a:rPr lang="en-GB" sz="1100">
                          <a:effectLst/>
                        </a:rPr>
                        <a:t>4.3d Sharing data</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86095542"/>
                  </a:ext>
                </a:extLst>
              </a:tr>
              <a:tr h="0">
                <a:tc>
                  <a:txBody>
                    <a:bodyPr/>
                    <a:lstStyle/>
                    <a:p>
                      <a:pPr marL="457200">
                        <a:lnSpc>
                          <a:spcPct val="107000"/>
                        </a:lnSpc>
                      </a:pPr>
                      <a:r>
                        <a:rPr lang="en-GB" sz="1100">
                          <a:effectLst/>
                        </a:rPr>
                        <a:t>4.3e Use of ASW and punter data</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93278361"/>
                  </a:ext>
                </a:extLst>
              </a:tr>
              <a:tr h="0">
                <a:tc>
                  <a:txBody>
                    <a:bodyPr/>
                    <a:lstStyle/>
                    <a:p>
                      <a:pPr marL="457200">
                        <a:lnSpc>
                          <a:spcPct val="107000"/>
                        </a:lnSpc>
                      </a:pPr>
                      <a:r>
                        <a:rPr lang="en-GB" sz="1100">
                          <a:effectLst/>
                        </a:rPr>
                        <a:t>4.3f Safeguarding</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434607"/>
                  </a:ext>
                </a:extLst>
              </a:tr>
              <a:tr h="0">
                <a:tc>
                  <a:txBody>
                    <a:bodyPr/>
                    <a:lstStyle/>
                    <a:p>
                      <a:pPr marL="457200">
                        <a:lnSpc>
                          <a:spcPct val="107000"/>
                        </a:lnSpc>
                      </a:pPr>
                      <a:r>
                        <a:rPr lang="en-GB" sz="1100">
                          <a:effectLst/>
                        </a:rPr>
                        <a:t>4.3g Algorithms and data mining</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46731139"/>
                  </a:ext>
                </a:extLst>
              </a:tr>
              <a:tr h="0">
                <a:tc>
                  <a:txBody>
                    <a:bodyPr/>
                    <a:lstStyle/>
                    <a:p>
                      <a:pPr marL="457200">
                        <a:lnSpc>
                          <a:spcPct val="107000"/>
                        </a:lnSpc>
                      </a:pPr>
                      <a:r>
                        <a:rPr lang="en-GB" sz="1100" dirty="0">
                          <a:effectLst/>
                        </a:rPr>
                        <a:t>4.3h Working group with ASWs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4473583"/>
                  </a:ext>
                </a:extLst>
              </a:tr>
            </a:tbl>
          </a:graphicData>
        </a:graphic>
      </p:graphicFrame>
    </p:spTree>
    <p:extLst>
      <p:ext uri="{BB962C8B-B14F-4D97-AF65-F5344CB8AC3E}">
        <p14:creationId xmlns:p14="http://schemas.microsoft.com/office/powerpoint/2010/main" val="800922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Isosceles Triangle 22">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ontent Placeholder 6">
            <a:extLst>
              <a:ext uri="{FF2B5EF4-FFF2-40B4-BE49-F238E27FC236}">
                <a16:creationId xmlns:a16="http://schemas.microsoft.com/office/drawing/2014/main" id="{743CE13E-0810-C456-1BDA-F66364F2ECE0}"/>
              </a:ext>
            </a:extLst>
          </p:cNvPr>
          <p:cNvGraphicFramePr>
            <a:graphicFrameLocks noGrp="1"/>
          </p:cNvGraphicFramePr>
          <p:nvPr>
            <p:ph sz="half" idx="14"/>
            <p:extLst>
              <p:ext uri="{D42A27DB-BD31-4B8C-83A1-F6EECF244321}">
                <p14:modId xmlns:p14="http://schemas.microsoft.com/office/powerpoint/2010/main" val="190426269"/>
              </p:ext>
            </p:extLst>
          </p:nvPr>
        </p:nvGraphicFramePr>
        <p:xfrm>
          <a:off x="576560" y="1006218"/>
          <a:ext cx="10905066" cy="4949285"/>
        </p:xfrm>
        <a:graphic>
          <a:graphicData uri="http://schemas.openxmlformats.org/drawingml/2006/table">
            <a:tbl>
              <a:tblPr firstRow="1" firstCol="1" bandRow="1">
                <a:tableStyleId>{69012ECD-51FC-41F1-AA8D-1B2483CD663E}</a:tableStyleId>
              </a:tblPr>
              <a:tblGrid>
                <a:gridCol w="10905066">
                  <a:extLst>
                    <a:ext uri="{9D8B030D-6E8A-4147-A177-3AD203B41FA5}">
                      <a16:colId xmlns:a16="http://schemas.microsoft.com/office/drawing/2014/main" val="4121099292"/>
                    </a:ext>
                  </a:extLst>
                </a:gridCol>
              </a:tblGrid>
              <a:tr h="270255">
                <a:tc>
                  <a:txBody>
                    <a:bodyPr/>
                    <a:lstStyle/>
                    <a:p>
                      <a:pPr algn="just"/>
                      <a:r>
                        <a:rPr lang="en-GB" sz="1500">
                          <a:effectLst/>
                        </a:rPr>
                        <a:t>4.3a Mandatory reporting</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86435" marR="86435" marT="0" marB="0"/>
                </a:tc>
                <a:extLst>
                  <a:ext uri="{0D108BD9-81ED-4DB2-BD59-A6C34878D82A}">
                    <a16:rowId xmlns:a16="http://schemas.microsoft.com/office/drawing/2014/main" val="649969518"/>
                  </a:ext>
                </a:extLst>
              </a:tr>
              <a:tr h="451769">
                <a:tc>
                  <a:txBody>
                    <a:bodyPr/>
                    <a:lstStyle/>
                    <a:p>
                      <a:pPr algn="just"/>
                      <a:r>
                        <a:rPr lang="en-GB" sz="1300">
                          <a:effectLst/>
                        </a:rPr>
                        <a:t>I think if you could almost force their hand to report their concerns, report some of the adverts that are being copied and pasted and where one credit card or one person is being used to pay for several adverts, that’s where the quick wins would probably come from (PoliceSL21SeptTS)</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86435" marR="86435" marT="0" marB="0"/>
                </a:tc>
                <a:extLst>
                  <a:ext uri="{0D108BD9-81ED-4DB2-BD59-A6C34878D82A}">
                    <a16:rowId xmlns:a16="http://schemas.microsoft.com/office/drawing/2014/main" val="1986417750"/>
                  </a:ext>
                </a:extLst>
              </a:tr>
              <a:tr h="1056815">
                <a:tc>
                  <a:txBody>
                    <a:bodyPr/>
                    <a:lstStyle/>
                    <a:p>
                      <a:pPr algn="just"/>
                      <a:r>
                        <a:rPr lang="en-GB" sz="1300">
                          <a:effectLst/>
                        </a:rPr>
                        <a:t>it would be around their obligations to be proactive in seeking it out themselves and putting the preventative work in place. That bank account seems to be connected to 10 adverts,” actually there should be something in place that when that bank account tries to open a second advert, it flags up to somebody rather than…  There just needs to be that safety process in place already and it could be completely legitimate, it could be that two sex workers don’t have online access, don’t want to do their adverts and so they ask their friend to do it for them however, we should be identifying it to explore that early on and that’s I feel, the responsibility of those platforms (PoliceTV3rdOct2022)</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86435" marR="86435" marT="0" marB="0"/>
                </a:tc>
                <a:extLst>
                  <a:ext uri="{0D108BD9-81ED-4DB2-BD59-A6C34878D82A}">
                    <a16:rowId xmlns:a16="http://schemas.microsoft.com/office/drawing/2014/main" val="63994964"/>
                  </a:ext>
                </a:extLst>
              </a:tr>
              <a:tr h="1460180">
                <a:tc>
                  <a:txBody>
                    <a:bodyPr/>
                    <a:lstStyle/>
                    <a:p>
                      <a:pPr algn="just"/>
                      <a:r>
                        <a:rPr lang="en-GB" sz="1300">
                          <a:effectLst/>
                        </a:rPr>
                        <a:t>Yeah.  Although technically the employees of the bank would be committing money laundering, no-one ever thinks of it in those terms.  It’s always thought of in terms of it’s the organisation that would be committing it and the corporate entity would be ... For example, HSBC got fined I think it was $4bn last year or the year before by the US authorities because of money that they were laundering to drug cartels in Mexico.  They basically hadn’t made the disclosures.  They hadn’t got the money laundering regime that they should have had in place.  Now that kind of money talks, and these ASWs are profit making organisations so you don’t need to start talking about sticking people on and prosecuting them, what you need to do is have a framework whereby if you’re found to have hosted somebody who’s been trafficked, why not have a system whereby there’s a fine there, there’s some sort of regulatory penalty (PolicePH4thOct2022)</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86435" marR="86435" marT="0" marB="0"/>
                </a:tc>
                <a:extLst>
                  <a:ext uri="{0D108BD9-81ED-4DB2-BD59-A6C34878D82A}">
                    <a16:rowId xmlns:a16="http://schemas.microsoft.com/office/drawing/2014/main" val="3759872288"/>
                  </a:ext>
                </a:extLst>
              </a:tr>
              <a:tr h="1056815">
                <a:tc>
                  <a:txBody>
                    <a:bodyPr/>
                    <a:lstStyle/>
                    <a:p>
                      <a:pPr algn="just"/>
                      <a:r>
                        <a:rPr lang="en-GB" sz="1300">
                          <a:effectLst/>
                        </a:rPr>
                        <a:t>But what I think probably needs to happen is something similar to Section 54.  The transparency in supply chains.  But again there is a lot of issues with Section 54, because it’s not the enforcement of it, it’s pretty much non-existent.  I think in that respect if we have in the actual legislation some accountability for those websites to almost showcase similar to the supply chains that businesses and their responsibility for ensuring and demonstrating that they’re taking steps to eliminate or reduce modern slavery in their supply chains.  Something similar for the websites (PoliceR18thOct2022)</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86435" marR="86435" marT="0" marB="0"/>
                </a:tc>
                <a:extLst>
                  <a:ext uri="{0D108BD9-81ED-4DB2-BD59-A6C34878D82A}">
                    <a16:rowId xmlns:a16="http://schemas.microsoft.com/office/drawing/2014/main" val="800558698"/>
                  </a:ext>
                </a:extLst>
              </a:tr>
              <a:tr h="653451">
                <a:tc>
                  <a:txBody>
                    <a:bodyPr/>
                    <a:lstStyle/>
                    <a:p>
                      <a:pPr algn="just"/>
                      <a:r>
                        <a:rPr lang="en-GB" sz="1300">
                          <a:effectLst/>
                        </a:rPr>
                        <a:t>I think probably the best way of working with ASWs is to put some real responsibility on them to actually report suspicious activity and adverts that they think are potentially human trafficking and also, to put something on their website about what human trafficking is and how people can report it, punters can report it if they come across it (PoliceMB19thOct2022)</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86435" marR="86435" marT="0" marB="0"/>
                </a:tc>
                <a:extLst>
                  <a:ext uri="{0D108BD9-81ED-4DB2-BD59-A6C34878D82A}">
                    <a16:rowId xmlns:a16="http://schemas.microsoft.com/office/drawing/2014/main" val="3975187209"/>
                  </a:ext>
                </a:extLst>
              </a:tr>
            </a:tbl>
          </a:graphicData>
        </a:graphic>
      </p:graphicFrame>
      <p:sp>
        <p:nvSpPr>
          <p:cNvPr id="8" name="Rectangle 2">
            <a:extLst>
              <a:ext uri="{FF2B5EF4-FFF2-40B4-BE49-F238E27FC236}">
                <a16:creationId xmlns:a16="http://schemas.microsoft.com/office/drawing/2014/main" id="{F2CEC748-AB70-4ED1-5141-3B8902C3437B}"/>
              </a:ext>
            </a:extLst>
          </p:cNvPr>
          <p:cNvSpPr>
            <a:spLocks noChangeArrowheads="1"/>
          </p:cNvSpPr>
          <p:nvPr/>
        </p:nvSpPr>
        <p:spPr bwMode="auto">
          <a:xfrm>
            <a:off x="1872905" y="354739"/>
            <a:ext cx="9608721" cy="85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25392"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r>
              <a:rPr kumimoji="0" lang="en-US" altLang="en-US" sz="1200" b="0" i="0" u="none" strike="noStrike" cap="none" normalizeH="0" baseline="0">
                <a:ln>
                  <a:noFill/>
                </a:ln>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Code 4.3: Regulation of ASWs</a:t>
            </a:r>
          </a:p>
          <a:p>
            <a:pPr marL="0" marR="0" lvl="0" indent="0" algn="l" defTabSz="914400" rtl="0" eaLnBrk="0" fontAlgn="base" latinLnBrk="0" hangingPunct="0">
              <a:spcBef>
                <a:spcPct val="0"/>
              </a:spcBef>
              <a:spcAft>
                <a:spcPts val="60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Code Description: Exploring police awareness and understanding of the Online Safety Bill and how it will seek to regulate ASWs versus how it ought to regulate ASWs</a:t>
            </a:r>
            <a:endParaRPr kumimoji="0" lang="en-US" altLang="en-US" sz="600" b="0" i="0" u="none" strike="noStrike" cap="none" normalizeH="0" baseline="0">
              <a:ln>
                <a:noFill/>
              </a:ln>
              <a:solidFill>
                <a:schemeClr val="tx1"/>
              </a:solidFill>
              <a:effectLst/>
            </a:endParaRPr>
          </a:p>
          <a:p>
            <a:pPr marL="0" marR="0" lvl="0" indent="0" algn="l" defTabSz="914400" rtl="0" eaLnBrk="0" fontAlgn="base" latinLnBrk="0" hangingPunct="0">
              <a:spcBef>
                <a:spcPct val="0"/>
              </a:spcBef>
              <a:spcAft>
                <a:spcPts val="60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28623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E2B703B-46F9-481A-A605-82E2A828C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391BA0-2E43-4AE1-7E8E-9CBFD255D249}"/>
              </a:ext>
            </a:extLst>
          </p:cNvPr>
          <p:cNvSpPr>
            <a:spLocks noGrp="1"/>
          </p:cNvSpPr>
          <p:nvPr>
            <p:ph type="title"/>
          </p:nvPr>
        </p:nvSpPr>
        <p:spPr>
          <a:xfrm>
            <a:off x="838200" y="459863"/>
            <a:ext cx="10515600" cy="1004594"/>
          </a:xfrm>
        </p:spPr>
        <p:txBody>
          <a:bodyPr>
            <a:normAutofit/>
          </a:bodyPr>
          <a:lstStyle/>
          <a:p>
            <a:pPr algn="ctr"/>
            <a:r>
              <a:rPr lang="en-US">
                <a:solidFill>
                  <a:srgbClr val="FFFFFF"/>
                </a:solidFill>
              </a:rPr>
              <a:t>Learning objectives</a:t>
            </a:r>
          </a:p>
        </p:txBody>
      </p:sp>
      <p:sp>
        <p:nvSpPr>
          <p:cNvPr id="11" name="Rectangle: Rounded Corners 10">
            <a:extLst>
              <a:ext uri="{FF2B5EF4-FFF2-40B4-BE49-F238E27FC236}">
                <a16:creationId xmlns:a16="http://schemas.microsoft.com/office/drawing/2014/main" id="{F13BE4D7-0C3D-4906-B230-A1C5B466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6572A6B3-A53C-7131-AB1A-97287B3B60B8}"/>
              </a:ext>
            </a:extLst>
          </p:cNvPr>
          <p:cNvGraphicFramePr>
            <a:graphicFrameLocks noGrp="1"/>
          </p:cNvGraphicFramePr>
          <p:nvPr>
            <p:ph idx="1"/>
            <p:extLst>
              <p:ext uri="{D42A27DB-BD31-4B8C-83A1-F6EECF244321}">
                <p14:modId xmlns:p14="http://schemas.microsoft.com/office/powerpoint/2010/main" val="2243098910"/>
              </p:ext>
            </p:extLst>
          </p:nvPr>
        </p:nvGraphicFramePr>
        <p:xfrm>
          <a:off x="838200" y="18009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1374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Arc 14">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2FA4360-7927-B241-AD60-BCF725562934}"/>
              </a:ext>
            </a:extLst>
          </p:cNvPr>
          <p:cNvSpPr>
            <a:spLocks noGrp="1"/>
          </p:cNvSpPr>
          <p:nvPr>
            <p:ph type="title"/>
          </p:nvPr>
        </p:nvSpPr>
        <p:spPr>
          <a:xfrm>
            <a:off x="5894962" y="479493"/>
            <a:ext cx="5458838" cy="1325563"/>
          </a:xfrm>
        </p:spPr>
        <p:txBody>
          <a:bodyPr>
            <a:normAutofit/>
          </a:bodyPr>
          <a:lstStyle/>
          <a:p>
            <a:r>
              <a:rPr lang="en-GB" b="1"/>
              <a:t>Thematic analysis</a:t>
            </a:r>
          </a:p>
        </p:txBody>
      </p:sp>
      <p:sp>
        <p:nvSpPr>
          <p:cNvPr id="17" name="Freeform: Shape 16">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a:extLst>
              <a:ext uri="{FF2B5EF4-FFF2-40B4-BE49-F238E27FC236}">
                <a16:creationId xmlns:a16="http://schemas.microsoft.com/office/drawing/2014/main" id="{8B82A889-C72E-439D-A599-B284B6BBB0A0}"/>
              </a:ext>
            </a:extLst>
          </p:cNvPr>
          <p:cNvPicPr>
            <a:picLocks noChangeAspect="1"/>
          </p:cNvPicPr>
          <p:nvPr/>
        </p:nvPicPr>
        <p:blipFill>
          <a:blip r:embed="rId3"/>
          <a:stretch>
            <a:fillRect/>
          </a:stretch>
        </p:blipFill>
        <p:spPr>
          <a:xfrm>
            <a:off x="2086217" y="511293"/>
            <a:ext cx="2011311" cy="5665670"/>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 name="Content Placeholder 2">
            <a:extLst>
              <a:ext uri="{FF2B5EF4-FFF2-40B4-BE49-F238E27FC236}">
                <a16:creationId xmlns:a16="http://schemas.microsoft.com/office/drawing/2014/main" id="{900CA2F4-25AA-C242-802D-9119B43FA6C9}"/>
              </a:ext>
            </a:extLst>
          </p:cNvPr>
          <p:cNvSpPr>
            <a:spLocks noGrp="1"/>
          </p:cNvSpPr>
          <p:nvPr>
            <p:ph idx="1"/>
          </p:nvPr>
        </p:nvSpPr>
        <p:spPr>
          <a:xfrm>
            <a:off x="5894962" y="1984443"/>
            <a:ext cx="5458838" cy="4192520"/>
          </a:xfrm>
        </p:spPr>
        <p:txBody>
          <a:bodyPr>
            <a:normAutofit/>
          </a:bodyPr>
          <a:lstStyle/>
          <a:p>
            <a:r>
              <a:rPr lang="en-GB" dirty="0"/>
              <a:t>Discovering </a:t>
            </a:r>
            <a:r>
              <a:rPr lang="en-GB" b="1" dirty="0"/>
              <a:t>patterns</a:t>
            </a:r>
            <a:r>
              <a:rPr lang="en-GB" dirty="0"/>
              <a:t> of meaning within the data – into </a:t>
            </a:r>
            <a:r>
              <a:rPr lang="en-GB" b="1" dirty="0"/>
              <a:t>themes </a:t>
            </a:r>
            <a:r>
              <a:rPr lang="en-GB" dirty="0"/>
              <a:t>(Braun &amp; Clarke, 2006)</a:t>
            </a:r>
          </a:p>
          <a:p>
            <a:endParaRPr lang="en-GB" b="1" dirty="0"/>
          </a:p>
        </p:txBody>
      </p:sp>
      <p:sp>
        <p:nvSpPr>
          <p:cNvPr id="8" name="Footer Placeholder 7">
            <a:extLst>
              <a:ext uri="{FF2B5EF4-FFF2-40B4-BE49-F238E27FC236}">
                <a16:creationId xmlns:a16="http://schemas.microsoft.com/office/drawing/2014/main" id="{96522C6E-4112-4AA1-82B2-D95BC5422F7A}"/>
              </a:ext>
            </a:extLst>
          </p:cNvPr>
          <p:cNvSpPr>
            <a:spLocks noGrp="1"/>
          </p:cNvSpPr>
          <p:nvPr>
            <p:ph type="ftr" sz="quarter" idx="11"/>
          </p:nvPr>
        </p:nvSpPr>
        <p:spPr>
          <a:xfrm>
            <a:off x="4038600" y="6356350"/>
            <a:ext cx="4114800" cy="365125"/>
          </a:xfrm>
        </p:spPr>
        <p:txBody>
          <a:bodyPr>
            <a:normAutofit/>
          </a:bodyPr>
          <a:lstStyle/>
          <a:p>
            <a:pPr>
              <a:spcAft>
                <a:spcPts val="600"/>
              </a:spcAft>
            </a:pPr>
            <a:r>
              <a:rPr lang="en-GB" dirty="0"/>
              <a:t>Image from Maria </a:t>
            </a:r>
            <a:r>
              <a:rPr lang="en-GB" dirty="0" err="1"/>
              <a:t>Rosala</a:t>
            </a:r>
            <a:r>
              <a:rPr lang="en-GB" dirty="0"/>
              <a:t> at Nielsen Norman Group (2019)</a:t>
            </a:r>
          </a:p>
        </p:txBody>
      </p:sp>
    </p:spTree>
    <p:extLst>
      <p:ext uri="{BB962C8B-B14F-4D97-AF65-F5344CB8AC3E}">
        <p14:creationId xmlns:p14="http://schemas.microsoft.com/office/powerpoint/2010/main" val="555232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709F1D5-B0F1-4714-A239-E5B61C1619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228FB460-D3FF-4440-A020-05982A09E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546" y="1011045"/>
            <a:ext cx="4369859" cy="4369859"/>
          </a:xfrm>
          <a:prstGeom prst="roundRect">
            <a:avLst>
              <a:gd name="adj" fmla="val 27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0AC589-2C98-4734-B209-B5408BE24440}"/>
              </a:ext>
            </a:extLst>
          </p:cNvPr>
          <p:cNvSpPr>
            <a:spLocks noGrp="1"/>
          </p:cNvSpPr>
          <p:nvPr>
            <p:ph type="title"/>
          </p:nvPr>
        </p:nvSpPr>
        <p:spPr>
          <a:xfrm>
            <a:off x="956826" y="1112969"/>
            <a:ext cx="3937298" cy="4166010"/>
          </a:xfrm>
        </p:spPr>
        <p:txBody>
          <a:bodyPr>
            <a:normAutofit/>
          </a:bodyPr>
          <a:lstStyle/>
          <a:p>
            <a:r>
              <a:rPr lang="en-GB" b="1" dirty="0">
                <a:solidFill>
                  <a:srgbClr val="FFFFFF"/>
                </a:solidFill>
              </a:rPr>
              <a:t>Themes</a:t>
            </a:r>
          </a:p>
        </p:txBody>
      </p:sp>
      <p:sp>
        <p:nvSpPr>
          <p:cNvPr id="15" name="Freeform: Shape 14">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82D77955-4BB2-4BB4-9270-47D2BF9EEF48}"/>
              </a:ext>
            </a:extLst>
          </p:cNvPr>
          <p:cNvSpPr>
            <a:spLocks noGrp="1"/>
          </p:cNvSpPr>
          <p:nvPr>
            <p:ph idx="1"/>
          </p:nvPr>
        </p:nvSpPr>
        <p:spPr>
          <a:xfrm>
            <a:off x="6096000" y="820880"/>
            <a:ext cx="5257799" cy="4889350"/>
          </a:xfrm>
        </p:spPr>
        <p:txBody>
          <a:bodyPr anchor="t">
            <a:normAutofit/>
          </a:bodyPr>
          <a:lstStyle/>
          <a:p>
            <a:pPr marL="0" indent="0">
              <a:buNone/>
            </a:pPr>
            <a:endParaRPr lang="en-GB" dirty="0"/>
          </a:p>
          <a:p>
            <a:pPr marL="0" indent="0">
              <a:buNone/>
            </a:pPr>
            <a:endParaRPr lang="en-GB" b="1" dirty="0"/>
          </a:p>
          <a:p>
            <a:pPr marL="0" indent="0">
              <a:buNone/>
            </a:pPr>
            <a:endParaRPr lang="en-GB" b="1" dirty="0"/>
          </a:p>
          <a:p>
            <a:pPr marL="0" indent="0">
              <a:buNone/>
            </a:pPr>
            <a:endParaRPr lang="en-GB" b="1" dirty="0"/>
          </a:p>
          <a:p>
            <a:pPr marL="0" indent="0">
              <a:buNone/>
            </a:pPr>
            <a:r>
              <a:rPr lang="en-GB" b="1" dirty="0"/>
              <a:t>“What are the main ideas?”</a:t>
            </a:r>
          </a:p>
          <a:p>
            <a:pPr marL="0" indent="0">
              <a:buNone/>
            </a:pPr>
            <a:r>
              <a:rPr lang="en-GB" b="1" dirty="0"/>
              <a:t>“What are some key quotes?”</a:t>
            </a:r>
          </a:p>
        </p:txBody>
      </p:sp>
      <p:sp>
        <p:nvSpPr>
          <p:cNvPr id="21" name="Freeform: Shape 20">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18308"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797999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Shape 13">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A05439C-2FB9-BDA5-611D-0EA6E02CCE32}"/>
              </a:ext>
            </a:extLst>
          </p:cNvPr>
          <p:cNvSpPr>
            <a:spLocks noGrp="1"/>
          </p:cNvSpPr>
          <p:nvPr>
            <p:ph type="title"/>
          </p:nvPr>
        </p:nvSpPr>
        <p:spPr>
          <a:xfrm>
            <a:off x="934872" y="982272"/>
            <a:ext cx="3388419" cy="4560970"/>
          </a:xfrm>
        </p:spPr>
        <p:txBody>
          <a:bodyPr vert="horz" lIns="91440" tIns="45720" rIns="91440" bIns="45720" rtlCol="0" anchor="ctr">
            <a:normAutofit/>
          </a:bodyPr>
          <a:lstStyle/>
          <a:p>
            <a:r>
              <a:rPr lang="en-US" sz="4000" kern="1200">
                <a:solidFill>
                  <a:srgbClr val="FFFFFF"/>
                </a:solidFill>
                <a:latin typeface="+mj-lt"/>
                <a:ea typeface="+mj-ea"/>
                <a:cs typeface="+mj-cs"/>
              </a:rPr>
              <a:t>Key themes</a:t>
            </a:r>
          </a:p>
        </p:txBody>
      </p:sp>
      <p:sp>
        <p:nvSpPr>
          <p:cNvPr id="16"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a:extLst>
              <a:ext uri="{FF2B5EF4-FFF2-40B4-BE49-F238E27FC236}">
                <a16:creationId xmlns:a16="http://schemas.microsoft.com/office/drawing/2014/main" id="{3FD0AADA-2E12-A883-1278-AFD0AA1AEE6C}"/>
              </a:ext>
            </a:extLst>
          </p:cNvPr>
          <p:cNvSpPr>
            <a:spLocks noGrp="1"/>
          </p:cNvSpPr>
          <p:nvPr>
            <p:ph idx="1"/>
          </p:nvPr>
        </p:nvSpPr>
        <p:spPr>
          <a:xfrm>
            <a:off x="5221862" y="1719618"/>
            <a:ext cx="5948831" cy="4334629"/>
          </a:xfrm>
        </p:spPr>
        <p:txBody>
          <a:bodyPr vert="horz" lIns="91440" tIns="45720" rIns="91440" bIns="45720" rtlCol="0" anchor="ctr">
            <a:normAutofit/>
          </a:bodyPr>
          <a:lstStyle/>
          <a:p>
            <a:r>
              <a:rPr lang="en-US" dirty="0">
                <a:solidFill>
                  <a:srgbClr val="FEFFFF"/>
                </a:solidFill>
              </a:rPr>
              <a:t>Theme 1: (Un)Regulation of ASWs</a:t>
            </a:r>
          </a:p>
          <a:p>
            <a:r>
              <a:rPr lang="en-US" dirty="0">
                <a:solidFill>
                  <a:srgbClr val="FEFFFF"/>
                </a:solidFill>
              </a:rPr>
              <a:t>Theme 2: Police work on MSHT on ASWs</a:t>
            </a:r>
          </a:p>
          <a:p>
            <a:r>
              <a:rPr lang="en-US" dirty="0">
                <a:solidFill>
                  <a:srgbClr val="FEFFFF"/>
                </a:solidFill>
              </a:rPr>
              <a:t>Theme 3: Current Legal Regulation</a:t>
            </a:r>
          </a:p>
          <a:p>
            <a:r>
              <a:rPr lang="en-US" dirty="0">
                <a:solidFill>
                  <a:srgbClr val="FEFFFF"/>
                </a:solidFill>
              </a:rPr>
              <a:t>Theme 4: Online Safety Bill</a:t>
            </a:r>
          </a:p>
          <a:p>
            <a:r>
              <a:rPr lang="en-US" dirty="0">
                <a:solidFill>
                  <a:srgbClr val="FEFFFF"/>
                </a:solidFill>
              </a:rPr>
              <a:t>Theme 5: Customers on ASWs</a:t>
            </a:r>
          </a:p>
          <a:p>
            <a:r>
              <a:rPr lang="en-US" dirty="0">
                <a:solidFill>
                  <a:srgbClr val="FEFFFF"/>
                </a:solidFill>
              </a:rPr>
              <a:t>Theme 6: Trafficking on ASWs</a:t>
            </a:r>
          </a:p>
          <a:p>
            <a:endParaRPr lang="en-US" dirty="0">
              <a:solidFill>
                <a:srgbClr val="FEFFFF"/>
              </a:solidFill>
            </a:endParaRPr>
          </a:p>
          <a:p>
            <a:endParaRPr lang="en-US" dirty="0">
              <a:solidFill>
                <a:srgbClr val="FEFFFF"/>
              </a:solidFill>
            </a:endParaRPr>
          </a:p>
        </p:txBody>
      </p:sp>
    </p:spTree>
    <p:extLst>
      <p:ext uri="{BB962C8B-B14F-4D97-AF65-F5344CB8AC3E}">
        <p14:creationId xmlns:p14="http://schemas.microsoft.com/office/powerpoint/2010/main" val="2350826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AE952-D730-2C65-DB16-F74226A4F0E6}"/>
              </a:ext>
            </a:extLst>
          </p:cNvPr>
          <p:cNvSpPr>
            <a:spLocks noGrp="1"/>
          </p:cNvSpPr>
          <p:nvPr>
            <p:ph type="title"/>
          </p:nvPr>
        </p:nvSpPr>
        <p:spPr/>
        <p:txBody>
          <a:bodyPr/>
          <a:lstStyle/>
          <a:p>
            <a:r>
              <a:rPr lang="en-US" dirty="0">
                <a:solidFill>
                  <a:schemeClr val="tx1"/>
                </a:solidFill>
              </a:rPr>
              <a:t>Theme 1: (Un)Regulation of ASWs</a:t>
            </a:r>
            <a:endParaRPr lang="en-US" dirty="0"/>
          </a:p>
        </p:txBody>
      </p:sp>
      <p:sp>
        <p:nvSpPr>
          <p:cNvPr id="3" name="Content Placeholder 2">
            <a:extLst>
              <a:ext uri="{FF2B5EF4-FFF2-40B4-BE49-F238E27FC236}">
                <a16:creationId xmlns:a16="http://schemas.microsoft.com/office/drawing/2014/main" id="{2DFF14AC-C2C4-FA07-A19D-B75618338DAB}"/>
              </a:ext>
            </a:extLst>
          </p:cNvPr>
          <p:cNvSpPr>
            <a:spLocks noGrp="1"/>
          </p:cNvSpPr>
          <p:nvPr>
            <p:ph sz="half" idx="1"/>
          </p:nvPr>
        </p:nvSpPr>
        <p:spPr/>
        <p:txBody>
          <a:bodyPr>
            <a:normAutofit/>
          </a:bodyPr>
          <a:lstStyle/>
          <a:p>
            <a:r>
              <a:rPr lang="en-US" sz="2667" dirty="0"/>
              <a:t>1.2 ASW engagement</a:t>
            </a:r>
          </a:p>
          <a:p>
            <a:pPr lvl="1"/>
            <a:r>
              <a:rPr lang="en-US" dirty="0"/>
              <a:t>1.2a Engagement with police</a:t>
            </a:r>
          </a:p>
          <a:p>
            <a:pPr lvl="1"/>
            <a:endParaRPr lang="en-US" dirty="0"/>
          </a:p>
          <a:p>
            <a:endParaRPr lang="en-US" sz="2667" dirty="0"/>
          </a:p>
          <a:p>
            <a:endParaRPr lang="en-US" sz="2667" dirty="0"/>
          </a:p>
          <a:p>
            <a:endParaRPr lang="en-US" sz="2667" dirty="0"/>
          </a:p>
        </p:txBody>
      </p:sp>
      <p:sp>
        <p:nvSpPr>
          <p:cNvPr id="4" name="Content Placeholder 3">
            <a:extLst>
              <a:ext uri="{FF2B5EF4-FFF2-40B4-BE49-F238E27FC236}">
                <a16:creationId xmlns:a16="http://schemas.microsoft.com/office/drawing/2014/main" id="{8521616D-9BB2-8F1A-7820-A9446559181A}"/>
              </a:ext>
            </a:extLst>
          </p:cNvPr>
          <p:cNvSpPr>
            <a:spLocks noGrp="1"/>
          </p:cNvSpPr>
          <p:nvPr>
            <p:ph sz="half" idx="2"/>
          </p:nvPr>
        </p:nvSpPr>
        <p:spPr/>
        <p:txBody>
          <a:bodyPr>
            <a:normAutofit/>
          </a:bodyPr>
          <a:lstStyle/>
          <a:p>
            <a:r>
              <a:rPr lang="en-US" sz="2667" dirty="0"/>
              <a:t>1.3 Current responsibilities of ASWs</a:t>
            </a:r>
          </a:p>
          <a:p>
            <a:pPr lvl="1"/>
            <a:r>
              <a:rPr lang="en-US" dirty="0"/>
              <a:t>1.3a Proactivity of ASWs</a:t>
            </a:r>
          </a:p>
          <a:p>
            <a:pPr lvl="1"/>
            <a:r>
              <a:rPr lang="en-US" dirty="0"/>
              <a:t>1.3b Sharing of information</a:t>
            </a:r>
          </a:p>
          <a:p>
            <a:pPr lvl="1"/>
            <a:r>
              <a:rPr lang="en-US" dirty="0"/>
              <a:t>1.3c Verification and safeguarding</a:t>
            </a:r>
          </a:p>
          <a:p>
            <a:endParaRPr lang="en-US" sz="2667" dirty="0"/>
          </a:p>
        </p:txBody>
      </p:sp>
    </p:spTree>
    <p:extLst>
      <p:ext uri="{BB962C8B-B14F-4D97-AF65-F5344CB8AC3E}">
        <p14:creationId xmlns:p14="http://schemas.microsoft.com/office/powerpoint/2010/main" val="2190155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2">
            <a:extLst>
              <a:ext uri="{FF2B5EF4-FFF2-40B4-BE49-F238E27FC236}">
                <a16:creationId xmlns:a16="http://schemas.microsoft.com/office/drawing/2014/main" id="{7DA6D88A-30EE-766F-72CB-06782EAA63C7}"/>
              </a:ext>
            </a:extLst>
          </p:cNvPr>
          <p:cNvGraphicFramePr>
            <a:graphicFrameLocks noGrp="1"/>
          </p:cNvGraphicFramePr>
          <p:nvPr>
            <p:ph sz="half" idx="14"/>
          </p:nvPr>
        </p:nvGraphicFramePr>
        <p:xfrm>
          <a:off x="495945" y="457200"/>
          <a:ext cx="11257495" cy="528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7679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AE952-D730-2C65-DB16-F74226A4F0E6}"/>
              </a:ext>
            </a:extLst>
          </p:cNvPr>
          <p:cNvSpPr>
            <a:spLocks noGrp="1"/>
          </p:cNvSpPr>
          <p:nvPr>
            <p:ph type="title"/>
          </p:nvPr>
        </p:nvSpPr>
        <p:spPr/>
        <p:txBody>
          <a:bodyPr/>
          <a:lstStyle/>
          <a:p>
            <a:r>
              <a:rPr lang="en-US" dirty="0">
                <a:solidFill>
                  <a:schemeClr val="tx1"/>
                </a:solidFill>
              </a:rPr>
              <a:t>Theme 2: Police work on MSHT on ASWs</a:t>
            </a:r>
          </a:p>
        </p:txBody>
      </p:sp>
      <p:sp>
        <p:nvSpPr>
          <p:cNvPr id="3" name="Content Placeholder 2">
            <a:extLst>
              <a:ext uri="{FF2B5EF4-FFF2-40B4-BE49-F238E27FC236}">
                <a16:creationId xmlns:a16="http://schemas.microsoft.com/office/drawing/2014/main" id="{2DFF14AC-C2C4-FA07-A19D-B75618338DAB}"/>
              </a:ext>
            </a:extLst>
          </p:cNvPr>
          <p:cNvSpPr>
            <a:spLocks noGrp="1"/>
          </p:cNvSpPr>
          <p:nvPr>
            <p:ph sz="half" idx="1"/>
          </p:nvPr>
        </p:nvSpPr>
        <p:spPr/>
        <p:txBody>
          <a:bodyPr>
            <a:normAutofit/>
          </a:bodyPr>
          <a:lstStyle/>
          <a:p>
            <a:r>
              <a:rPr lang="en-US" sz="2667" dirty="0"/>
              <a:t>2.1 Policing MSHT on ASWs</a:t>
            </a:r>
          </a:p>
          <a:p>
            <a:pPr lvl="1"/>
            <a:r>
              <a:rPr lang="en-US" sz="1867" dirty="0"/>
              <a:t>2.1a Proactivity of law enforcement</a:t>
            </a:r>
          </a:p>
          <a:p>
            <a:pPr lvl="1"/>
            <a:r>
              <a:rPr lang="en-US" sz="1867" dirty="0"/>
              <a:t>2.1b Identifying MSHT and SE</a:t>
            </a:r>
          </a:p>
          <a:p>
            <a:pPr lvl="1"/>
            <a:r>
              <a:rPr lang="en-US" sz="1867" dirty="0"/>
              <a:t>2.1c Safeguarding as a priority activity</a:t>
            </a:r>
          </a:p>
          <a:p>
            <a:pPr lvl="1"/>
            <a:r>
              <a:rPr lang="en-US" sz="1867" dirty="0"/>
              <a:t>2.1d Effectiveness of current policing MSHT</a:t>
            </a:r>
          </a:p>
          <a:p>
            <a:pPr lvl="1"/>
            <a:r>
              <a:rPr lang="en-US" sz="1867" dirty="0"/>
              <a:t>2.1e The NRM</a:t>
            </a:r>
          </a:p>
          <a:p>
            <a:pPr lvl="1"/>
            <a:r>
              <a:rPr lang="en-US" sz="1867" dirty="0"/>
              <a:t>2.1f Policing Tools</a:t>
            </a:r>
          </a:p>
          <a:p>
            <a:pPr lvl="1"/>
            <a:endParaRPr lang="en-US" sz="1867" dirty="0"/>
          </a:p>
          <a:p>
            <a:pPr lvl="1"/>
            <a:endParaRPr lang="en-US" dirty="0"/>
          </a:p>
          <a:p>
            <a:endParaRPr lang="en-US" sz="2667" dirty="0"/>
          </a:p>
          <a:p>
            <a:endParaRPr lang="en-US" sz="2667" dirty="0"/>
          </a:p>
          <a:p>
            <a:endParaRPr lang="en-US" sz="2667" dirty="0"/>
          </a:p>
        </p:txBody>
      </p:sp>
      <p:sp>
        <p:nvSpPr>
          <p:cNvPr id="4" name="Content Placeholder 3">
            <a:extLst>
              <a:ext uri="{FF2B5EF4-FFF2-40B4-BE49-F238E27FC236}">
                <a16:creationId xmlns:a16="http://schemas.microsoft.com/office/drawing/2014/main" id="{8521616D-9BB2-8F1A-7820-A9446559181A}"/>
              </a:ext>
            </a:extLst>
          </p:cNvPr>
          <p:cNvSpPr>
            <a:spLocks noGrp="1"/>
          </p:cNvSpPr>
          <p:nvPr>
            <p:ph sz="half" idx="2"/>
          </p:nvPr>
        </p:nvSpPr>
        <p:spPr/>
        <p:txBody>
          <a:bodyPr>
            <a:normAutofit/>
          </a:bodyPr>
          <a:lstStyle/>
          <a:p>
            <a:r>
              <a:rPr lang="en-US" sz="2667" dirty="0"/>
              <a:t>2.3 Barriers to Policing</a:t>
            </a:r>
          </a:p>
          <a:p>
            <a:pPr lvl="1"/>
            <a:r>
              <a:rPr lang="en-US" sz="1867" dirty="0"/>
              <a:t>2.3a Resource Management</a:t>
            </a:r>
          </a:p>
          <a:p>
            <a:pPr lvl="1"/>
            <a:r>
              <a:rPr lang="en-US" sz="1867" dirty="0"/>
              <a:t>2.3b Lack of resources</a:t>
            </a:r>
          </a:p>
          <a:p>
            <a:pPr lvl="1"/>
            <a:r>
              <a:rPr lang="en-US" sz="1867" dirty="0"/>
              <a:t>2.3c Reluctance of victims to engage</a:t>
            </a:r>
          </a:p>
          <a:p>
            <a:pPr lvl="1"/>
            <a:r>
              <a:rPr lang="en-US" sz="1867" dirty="0"/>
              <a:t>2.3d Past experiences of victims</a:t>
            </a:r>
          </a:p>
          <a:p>
            <a:pPr lvl="1"/>
            <a:r>
              <a:rPr lang="en-US" sz="1867" dirty="0"/>
              <a:t>2.3e Lack of knowledge of MSHT</a:t>
            </a:r>
          </a:p>
          <a:p>
            <a:pPr lvl="1"/>
            <a:r>
              <a:rPr lang="en-US" sz="1867" dirty="0"/>
              <a:t>2.3f Need for international policing</a:t>
            </a:r>
          </a:p>
          <a:p>
            <a:pPr lvl="1"/>
            <a:r>
              <a:rPr lang="en-US" sz="1867" dirty="0"/>
              <a:t>2.3g Need for collaboration</a:t>
            </a:r>
          </a:p>
          <a:p>
            <a:pPr lvl="1"/>
            <a:r>
              <a:rPr lang="en-US" sz="1867" dirty="0"/>
              <a:t>2.3h Movement of victims</a:t>
            </a:r>
          </a:p>
          <a:p>
            <a:pPr lvl="1"/>
            <a:r>
              <a:rPr lang="en-US" sz="1867" dirty="0"/>
              <a:t>2.3i Tracking online crime</a:t>
            </a:r>
          </a:p>
          <a:p>
            <a:endParaRPr lang="en-US" sz="2667" dirty="0"/>
          </a:p>
        </p:txBody>
      </p:sp>
    </p:spTree>
    <p:extLst>
      <p:ext uri="{BB962C8B-B14F-4D97-AF65-F5344CB8AC3E}">
        <p14:creationId xmlns:p14="http://schemas.microsoft.com/office/powerpoint/2010/main" val="2082392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2">
            <a:extLst>
              <a:ext uri="{FF2B5EF4-FFF2-40B4-BE49-F238E27FC236}">
                <a16:creationId xmlns:a16="http://schemas.microsoft.com/office/drawing/2014/main" id="{7DA6D88A-30EE-766F-72CB-06782EAA63C7}"/>
              </a:ext>
            </a:extLst>
          </p:cNvPr>
          <p:cNvGraphicFramePr>
            <a:graphicFrameLocks noGrp="1"/>
          </p:cNvGraphicFramePr>
          <p:nvPr>
            <p:ph sz="half" idx="14"/>
          </p:nvPr>
        </p:nvGraphicFramePr>
        <p:xfrm>
          <a:off x="495945" y="457200"/>
          <a:ext cx="11257495" cy="528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467528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93633F488E104DAA9B5333D7D711F7" ma:contentTypeVersion="11" ma:contentTypeDescription="Create a new document." ma:contentTypeScope="" ma:versionID="85750e421e3bed87d46deb341dc9db7c">
  <xsd:schema xmlns:xsd="http://www.w3.org/2001/XMLSchema" xmlns:xs="http://www.w3.org/2001/XMLSchema" xmlns:p="http://schemas.microsoft.com/office/2006/metadata/properties" xmlns:ns2="8b83b413-e8c8-4843-9222-f805754fffbc" xmlns:ns3="0a23952a-edbe-4212-aded-a2ba58dd3508" targetNamespace="http://schemas.microsoft.com/office/2006/metadata/properties" ma:root="true" ma:fieldsID="0bb82db43b02cd3709f9a1f2c0ea172c" ns2:_="" ns3:_="">
    <xsd:import namespace="8b83b413-e8c8-4843-9222-f805754fffbc"/>
    <xsd:import namespace="0a23952a-edbe-4212-aded-a2ba58dd350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lcf76f155ced4ddcb4097134ff3c332f"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83b413-e8c8-4843-9222-f805754fff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5d023d89-6bf8-49d2-a6ae-99c0c7930fbe"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a23952a-edbe-4212-aded-a2ba58dd350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b83b413-e8c8-4843-9222-f805754fffb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7ECE7A8-3FB8-4478-83CA-C4F16D52E842}"/>
</file>

<file path=customXml/itemProps2.xml><?xml version="1.0" encoding="utf-8"?>
<ds:datastoreItem xmlns:ds="http://schemas.openxmlformats.org/officeDocument/2006/customXml" ds:itemID="{CF064098-94CB-4C7A-ADB2-075216F32D46}"/>
</file>

<file path=customXml/itemProps3.xml><?xml version="1.0" encoding="utf-8"?>
<ds:datastoreItem xmlns:ds="http://schemas.openxmlformats.org/officeDocument/2006/customXml" ds:itemID="{29701F36-C3DD-4DC2-B432-82CE468796F1}"/>
</file>

<file path=docProps/app.xml><?xml version="1.0" encoding="utf-8"?>
<Properties xmlns="http://schemas.openxmlformats.org/officeDocument/2006/extended-properties" xmlns:vt="http://schemas.openxmlformats.org/officeDocument/2006/docPropsVTypes">
  <TotalTime>58</TotalTime>
  <Words>2640</Words>
  <Application>Microsoft Macintosh PowerPoint</Application>
  <PresentationFormat>Widescreen</PresentationFormat>
  <Paragraphs>179</Paragraphs>
  <Slides>18</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Codebooks and thematic analysis</vt:lpstr>
      <vt:lpstr>Learning objectives</vt:lpstr>
      <vt:lpstr>Thematic analysis</vt:lpstr>
      <vt:lpstr>Themes</vt:lpstr>
      <vt:lpstr>Key themes</vt:lpstr>
      <vt:lpstr>Theme 1: (Un)Regulation of ASWs</vt:lpstr>
      <vt:lpstr>PowerPoint Presentation</vt:lpstr>
      <vt:lpstr>Theme 2: Police work on MSHT on ASWs</vt:lpstr>
      <vt:lpstr>PowerPoint Presentation</vt:lpstr>
      <vt:lpstr>Theme 4: Online Safety Bill</vt:lpstr>
      <vt:lpstr>PowerPoint Presentation</vt:lpstr>
      <vt:lpstr>Which theme?</vt:lpstr>
      <vt:lpstr>Which code?</vt:lpstr>
      <vt:lpstr>Which theme?</vt:lpstr>
      <vt:lpstr>Which code?</vt:lpstr>
      <vt:lpstr>Which theme?</vt:lpstr>
      <vt:lpstr>Which code?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Peer research methods</dc:title>
  <dc:creator>Keighley, Rachel E.</dc:creator>
  <cp:lastModifiedBy>Keighley, Rachel E.</cp:lastModifiedBy>
  <cp:revision>1</cp:revision>
  <dcterms:created xsi:type="dcterms:W3CDTF">2022-11-24T14:30:43Z</dcterms:created>
  <dcterms:modified xsi:type="dcterms:W3CDTF">2022-11-28T12:22:32Z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0x010100A793633F488E104DAA9B5333D7D711F7</vt:lpwstr>
  </property>
</Properties>
</file>