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80" r:id="rId5"/>
    <p:sldMasterId id="2147483700" r:id="rId6"/>
    <p:sldMasterId id="2147483702" r:id="rId7"/>
    <p:sldMasterId id="2147483704" r:id="rId8"/>
    <p:sldMasterId id="2147483693" r:id="rId9"/>
    <p:sldMasterId id="2147483689" r:id="rId10"/>
    <p:sldMasterId id="2147483691" r:id="rId11"/>
  </p:sldMasterIdLst>
  <p:notesMasterIdLst>
    <p:notesMasterId r:id="rId27"/>
  </p:notesMasterIdLst>
  <p:sldIdLst>
    <p:sldId id="258" r:id="rId12"/>
    <p:sldId id="259" r:id="rId13"/>
    <p:sldId id="260" r:id="rId14"/>
    <p:sldId id="261" r:id="rId15"/>
    <p:sldId id="275" r:id="rId16"/>
    <p:sldId id="262" r:id="rId17"/>
    <p:sldId id="268" r:id="rId18"/>
    <p:sldId id="269" r:id="rId19"/>
    <p:sldId id="270" r:id="rId20"/>
    <p:sldId id="276" r:id="rId21"/>
    <p:sldId id="273" r:id="rId22"/>
    <p:sldId id="264" r:id="rId23"/>
    <p:sldId id="265" r:id="rId24"/>
    <p:sldId id="266" r:id="rId25"/>
    <p:sldId id="274" r:id="rId2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6770"/>
    <a:srgbClr val="F8F3CF"/>
    <a:srgbClr val="D40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9EF01-30E1-EA49-A0E7-8F022AF341E1}" v="12" dt="2023-03-10T14:35:43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51" autoAdjust="0"/>
    <p:restoredTop sz="95730"/>
  </p:normalViewPr>
  <p:slideViewPr>
    <p:cSldViewPr snapToGrid="0" snapToObjects="1" showGuides="1">
      <p:cViewPr varScale="1">
        <p:scale>
          <a:sx n="247" d="100"/>
          <a:sy n="247" d="100"/>
        </p:scale>
        <p:origin x="117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ighley, Rachel E." userId="5ad85ff4-cca7-4b6a-a76d-3250c9dac7a7" providerId="ADAL" clId="{20B9EF01-30E1-EA49-A0E7-8F022AF341E1}"/>
    <pc:docChg chg="custSel addSld delSld modSld">
      <pc:chgData name="Keighley, Rachel E." userId="5ad85ff4-cca7-4b6a-a76d-3250c9dac7a7" providerId="ADAL" clId="{20B9EF01-30E1-EA49-A0E7-8F022AF341E1}" dt="2023-03-10T14:37:07.153" v="118" actId="207"/>
      <pc:docMkLst>
        <pc:docMk/>
      </pc:docMkLst>
      <pc:sldChg chg="modSp mod">
        <pc:chgData name="Keighley, Rachel E." userId="5ad85ff4-cca7-4b6a-a76d-3250c9dac7a7" providerId="ADAL" clId="{20B9EF01-30E1-EA49-A0E7-8F022AF341E1}" dt="2023-03-10T14:30:09.699" v="106" actId="20577"/>
        <pc:sldMkLst>
          <pc:docMk/>
          <pc:sldMk cId="3109253747" sldId="261"/>
        </pc:sldMkLst>
        <pc:spChg chg="mod">
          <ac:chgData name="Keighley, Rachel E." userId="5ad85ff4-cca7-4b6a-a76d-3250c9dac7a7" providerId="ADAL" clId="{20B9EF01-30E1-EA49-A0E7-8F022AF341E1}" dt="2023-03-10T14:30:09.699" v="106" actId="20577"/>
          <ac:spMkLst>
            <pc:docMk/>
            <pc:sldMk cId="3109253747" sldId="261"/>
            <ac:spMk id="3" creationId="{E4181695-25CE-37F0-053D-121A063099BB}"/>
          </ac:spMkLst>
        </pc:spChg>
      </pc:sldChg>
      <pc:sldChg chg="modSp mod">
        <pc:chgData name="Keighley, Rachel E." userId="5ad85ff4-cca7-4b6a-a76d-3250c9dac7a7" providerId="ADAL" clId="{20B9EF01-30E1-EA49-A0E7-8F022AF341E1}" dt="2023-03-10T14:37:07.153" v="118" actId="207"/>
        <pc:sldMkLst>
          <pc:docMk/>
          <pc:sldMk cId="3317701436" sldId="265"/>
        </pc:sldMkLst>
        <pc:spChg chg="mod">
          <ac:chgData name="Keighley, Rachel E." userId="5ad85ff4-cca7-4b6a-a76d-3250c9dac7a7" providerId="ADAL" clId="{20B9EF01-30E1-EA49-A0E7-8F022AF341E1}" dt="2023-03-10T14:37:07.153" v="118" actId="207"/>
          <ac:spMkLst>
            <pc:docMk/>
            <pc:sldMk cId="3317701436" sldId="265"/>
            <ac:spMk id="2" creationId="{14713E2B-DFB6-0C61-CD48-FEAA3128D3B3}"/>
          </ac:spMkLst>
        </pc:spChg>
      </pc:sldChg>
      <pc:sldChg chg="addSp delSp modSp mod">
        <pc:chgData name="Keighley, Rachel E." userId="5ad85ff4-cca7-4b6a-a76d-3250c9dac7a7" providerId="ADAL" clId="{20B9EF01-30E1-EA49-A0E7-8F022AF341E1}" dt="2023-03-01T08:30:57.947" v="75" actId="20577"/>
        <pc:sldMkLst>
          <pc:docMk/>
          <pc:sldMk cId="2144465898" sldId="269"/>
        </pc:sldMkLst>
        <pc:spChg chg="mod">
          <ac:chgData name="Keighley, Rachel E." userId="5ad85ff4-cca7-4b6a-a76d-3250c9dac7a7" providerId="ADAL" clId="{20B9EF01-30E1-EA49-A0E7-8F022AF341E1}" dt="2023-03-01T08:28:16.232" v="27" actId="207"/>
          <ac:spMkLst>
            <pc:docMk/>
            <pc:sldMk cId="2144465898" sldId="269"/>
            <ac:spMk id="2" creationId="{0EC55772-64E0-ED96-144A-C4CE819537B8}"/>
          </ac:spMkLst>
        </pc:spChg>
        <pc:spChg chg="mod">
          <ac:chgData name="Keighley, Rachel E." userId="5ad85ff4-cca7-4b6a-a76d-3250c9dac7a7" providerId="ADAL" clId="{20B9EF01-30E1-EA49-A0E7-8F022AF341E1}" dt="2023-03-01T08:30:57.947" v="75" actId="20577"/>
          <ac:spMkLst>
            <pc:docMk/>
            <pc:sldMk cId="2144465898" sldId="269"/>
            <ac:spMk id="3" creationId="{C258B771-5F22-589D-1C6E-8BAB198A3629}"/>
          </ac:spMkLst>
        </pc:spChg>
        <pc:picChg chg="add mod">
          <ac:chgData name="Keighley, Rachel E." userId="5ad85ff4-cca7-4b6a-a76d-3250c9dac7a7" providerId="ADAL" clId="{20B9EF01-30E1-EA49-A0E7-8F022AF341E1}" dt="2023-03-01T08:28:09.082" v="25" actId="26606"/>
          <ac:picMkLst>
            <pc:docMk/>
            <pc:sldMk cId="2144465898" sldId="269"/>
            <ac:picMk id="5" creationId="{AB6287BA-74F2-064A-B267-68BCBD81FCC9}"/>
          </ac:picMkLst>
        </pc:picChg>
        <pc:picChg chg="del">
          <ac:chgData name="Keighley, Rachel E." userId="5ad85ff4-cca7-4b6a-a76d-3250c9dac7a7" providerId="ADAL" clId="{20B9EF01-30E1-EA49-A0E7-8F022AF341E1}" dt="2023-03-01T08:27:59.523" v="21" actId="478"/>
          <ac:picMkLst>
            <pc:docMk/>
            <pc:sldMk cId="2144465898" sldId="269"/>
            <ac:picMk id="7" creationId="{3D1061A1-900F-2CE4-16D3-E27EB00D7330}"/>
          </ac:picMkLst>
        </pc:picChg>
      </pc:sldChg>
      <pc:sldChg chg="del">
        <pc:chgData name="Keighley, Rachel E." userId="5ad85ff4-cca7-4b6a-a76d-3250c9dac7a7" providerId="ADAL" clId="{20B9EF01-30E1-EA49-A0E7-8F022AF341E1}" dt="2023-03-10T14:36:59.649" v="117" actId="2696"/>
        <pc:sldMkLst>
          <pc:docMk/>
          <pc:sldMk cId="405792787" sldId="271"/>
        </pc:sldMkLst>
      </pc:sldChg>
      <pc:sldChg chg="del">
        <pc:chgData name="Keighley, Rachel E." userId="5ad85ff4-cca7-4b6a-a76d-3250c9dac7a7" providerId="ADAL" clId="{20B9EF01-30E1-EA49-A0E7-8F022AF341E1}" dt="2023-03-10T14:35:30.198" v="107" actId="2696"/>
        <pc:sldMkLst>
          <pc:docMk/>
          <pc:sldMk cId="3305816615" sldId="272"/>
        </pc:sldMkLst>
      </pc:sldChg>
      <pc:sldChg chg="modSp">
        <pc:chgData name="Keighley, Rachel E." userId="5ad85ff4-cca7-4b6a-a76d-3250c9dac7a7" providerId="ADAL" clId="{20B9EF01-30E1-EA49-A0E7-8F022AF341E1}" dt="2023-03-10T14:35:43.333" v="116"/>
        <pc:sldMkLst>
          <pc:docMk/>
          <pc:sldMk cId="2856733951" sldId="273"/>
        </pc:sldMkLst>
        <pc:graphicFrameChg chg="mod">
          <ac:chgData name="Keighley, Rachel E." userId="5ad85ff4-cca7-4b6a-a76d-3250c9dac7a7" providerId="ADAL" clId="{20B9EF01-30E1-EA49-A0E7-8F022AF341E1}" dt="2023-03-10T14:35:43.333" v="116"/>
          <ac:graphicFrameMkLst>
            <pc:docMk/>
            <pc:sldMk cId="2856733951" sldId="273"/>
            <ac:graphicFrameMk id="5" creationId="{8B28BA38-918D-AC61-A418-54DEC28E859B}"/>
          </ac:graphicFrameMkLst>
        </pc:graphicFrameChg>
      </pc:sldChg>
      <pc:sldChg chg="modSp add mod">
        <pc:chgData name="Keighley, Rachel E." userId="5ad85ff4-cca7-4b6a-a76d-3250c9dac7a7" providerId="ADAL" clId="{20B9EF01-30E1-EA49-A0E7-8F022AF341E1}" dt="2023-03-01T08:27:30.233" v="20" actId="20577"/>
        <pc:sldMkLst>
          <pc:docMk/>
          <pc:sldMk cId="2498219147" sldId="275"/>
        </pc:sldMkLst>
        <pc:spChg chg="mod">
          <ac:chgData name="Keighley, Rachel E." userId="5ad85ff4-cca7-4b6a-a76d-3250c9dac7a7" providerId="ADAL" clId="{20B9EF01-30E1-EA49-A0E7-8F022AF341E1}" dt="2023-03-01T08:27:17.380" v="18" actId="20577"/>
          <ac:spMkLst>
            <pc:docMk/>
            <pc:sldMk cId="2498219147" sldId="275"/>
            <ac:spMk id="2" creationId="{ED65F2B0-41D0-0A79-DEF9-DACEDB6FC4C0}"/>
          </ac:spMkLst>
        </pc:spChg>
        <pc:spChg chg="mod">
          <ac:chgData name="Keighley, Rachel E." userId="5ad85ff4-cca7-4b6a-a76d-3250c9dac7a7" providerId="ADAL" clId="{20B9EF01-30E1-EA49-A0E7-8F022AF341E1}" dt="2023-03-01T08:27:30.233" v="20" actId="20577"/>
          <ac:spMkLst>
            <pc:docMk/>
            <pc:sldMk cId="2498219147" sldId="275"/>
            <ac:spMk id="3" creationId="{E4181695-25CE-37F0-053D-121A063099BB}"/>
          </ac:spMkLst>
        </pc:spChg>
      </pc:sldChg>
      <pc:sldChg chg="modSp add mod">
        <pc:chgData name="Keighley, Rachel E." userId="5ad85ff4-cca7-4b6a-a76d-3250c9dac7a7" providerId="ADAL" clId="{20B9EF01-30E1-EA49-A0E7-8F022AF341E1}" dt="2023-03-01T08:29:23.700" v="35" actId="20577"/>
        <pc:sldMkLst>
          <pc:docMk/>
          <pc:sldMk cId="1420255211" sldId="276"/>
        </pc:sldMkLst>
        <pc:spChg chg="mod">
          <ac:chgData name="Keighley, Rachel E." userId="5ad85ff4-cca7-4b6a-a76d-3250c9dac7a7" providerId="ADAL" clId="{20B9EF01-30E1-EA49-A0E7-8F022AF341E1}" dt="2023-03-01T08:29:23.700" v="35" actId="20577"/>
          <ac:spMkLst>
            <pc:docMk/>
            <pc:sldMk cId="1420255211" sldId="276"/>
            <ac:spMk id="2" creationId="{0EC55772-64E0-ED96-144A-C4CE819537B8}"/>
          </ac:spMkLst>
        </pc:spChg>
        <pc:spChg chg="mod">
          <ac:chgData name="Keighley, Rachel E." userId="5ad85ff4-cca7-4b6a-a76d-3250c9dac7a7" providerId="ADAL" clId="{20B9EF01-30E1-EA49-A0E7-8F022AF341E1}" dt="2023-03-01T08:29:13.639" v="32" actId="27636"/>
          <ac:spMkLst>
            <pc:docMk/>
            <pc:sldMk cId="1420255211" sldId="276"/>
            <ac:spMk id="3" creationId="{C258B771-5F22-589D-1C6E-8BAB198A3629}"/>
          </ac:spMkLst>
        </pc:spChg>
      </pc:sldChg>
    </pc:docChg>
  </pc:docChgLst>
  <pc:docChgLst>
    <pc:chgData name="Keighley, Rachel E." userId="5ad85ff4-cca7-4b6a-a76d-3250c9dac7a7" providerId="ADAL" clId="{E4AF99C5-7DD2-8D4E-A451-BAC487FFBA32}"/>
    <pc:docChg chg="undo custSel addSld delSld modSld">
      <pc:chgData name="Keighley, Rachel E." userId="5ad85ff4-cca7-4b6a-a76d-3250c9dac7a7" providerId="ADAL" clId="{E4AF99C5-7DD2-8D4E-A451-BAC487FFBA32}" dt="2023-02-20T09:34:30.068" v="2250" actId="767"/>
      <pc:docMkLst>
        <pc:docMk/>
      </pc:docMkLst>
      <pc:sldChg chg="modSp mod">
        <pc:chgData name="Keighley, Rachel E." userId="5ad85ff4-cca7-4b6a-a76d-3250c9dac7a7" providerId="ADAL" clId="{E4AF99C5-7DD2-8D4E-A451-BAC487FFBA32}" dt="2023-02-17T09:45:18.364" v="63" actId="20577"/>
        <pc:sldMkLst>
          <pc:docMk/>
          <pc:sldMk cId="47879219" sldId="258"/>
        </pc:sldMkLst>
        <pc:spChg chg="mod">
          <ac:chgData name="Keighley, Rachel E." userId="5ad85ff4-cca7-4b6a-a76d-3250c9dac7a7" providerId="ADAL" clId="{E4AF99C5-7DD2-8D4E-A451-BAC487FFBA32}" dt="2023-02-17T09:45:11.690" v="48" actId="20577"/>
          <ac:spMkLst>
            <pc:docMk/>
            <pc:sldMk cId="47879219" sldId="258"/>
            <ac:spMk id="2" creationId="{02432F80-B94A-1996-4CE7-7BEDBD323F17}"/>
          </ac:spMkLst>
        </pc:spChg>
        <pc:spChg chg="mod">
          <ac:chgData name="Keighley, Rachel E." userId="5ad85ff4-cca7-4b6a-a76d-3250c9dac7a7" providerId="ADAL" clId="{E4AF99C5-7DD2-8D4E-A451-BAC487FFBA32}" dt="2023-02-17T09:45:18.364" v="63" actId="20577"/>
          <ac:spMkLst>
            <pc:docMk/>
            <pc:sldMk cId="47879219" sldId="258"/>
            <ac:spMk id="3" creationId="{3F715174-99B6-275C-53E7-5B9DB30A6140}"/>
          </ac:spMkLst>
        </pc:spChg>
      </pc:sldChg>
      <pc:sldChg chg="addSp delSp modSp new mod modClrScheme chgLayout">
        <pc:chgData name="Keighley, Rachel E." userId="5ad85ff4-cca7-4b6a-a76d-3250c9dac7a7" providerId="ADAL" clId="{E4AF99C5-7DD2-8D4E-A451-BAC487FFBA32}" dt="2023-02-17T09:46:44.553" v="73" actId="1076"/>
        <pc:sldMkLst>
          <pc:docMk/>
          <pc:sldMk cId="2114183844" sldId="259"/>
        </pc:sldMkLst>
        <pc:spChg chg="del">
          <ac:chgData name="Keighley, Rachel E." userId="5ad85ff4-cca7-4b6a-a76d-3250c9dac7a7" providerId="ADAL" clId="{E4AF99C5-7DD2-8D4E-A451-BAC487FFBA32}" dt="2023-02-17T09:46:29.571" v="66" actId="26606"/>
          <ac:spMkLst>
            <pc:docMk/>
            <pc:sldMk cId="2114183844" sldId="259"/>
            <ac:spMk id="2" creationId="{23407C5D-386E-BF2F-EEDA-71422248BDB0}"/>
          </ac:spMkLst>
        </pc:spChg>
        <pc:spChg chg="del">
          <ac:chgData name="Keighley, Rachel E." userId="5ad85ff4-cca7-4b6a-a76d-3250c9dac7a7" providerId="ADAL" clId="{E4AF99C5-7DD2-8D4E-A451-BAC487FFBA32}" dt="2023-02-17T09:46:26.775" v="65" actId="931"/>
          <ac:spMkLst>
            <pc:docMk/>
            <pc:sldMk cId="2114183844" sldId="259"/>
            <ac:spMk id="3" creationId="{C41BFF77-0812-AA0B-9866-84F4141B9ACC}"/>
          </ac:spMkLst>
        </pc:spChg>
        <pc:spChg chg="add mod">
          <ac:chgData name="Keighley, Rachel E." userId="5ad85ff4-cca7-4b6a-a76d-3250c9dac7a7" providerId="ADAL" clId="{E4AF99C5-7DD2-8D4E-A451-BAC487FFBA32}" dt="2023-02-17T09:46:39.957" v="71" actId="26606"/>
          <ac:spMkLst>
            <pc:docMk/>
            <pc:sldMk cId="2114183844" sldId="259"/>
            <ac:spMk id="7" creationId="{1B93B7DA-A21E-DA72-59CE-1BDBE1F028DB}"/>
          </ac:spMkLst>
        </pc:spChg>
        <pc:spChg chg="add del mod">
          <ac:chgData name="Keighley, Rachel E." userId="5ad85ff4-cca7-4b6a-a76d-3250c9dac7a7" providerId="ADAL" clId="{E4AF99C5-7DD2-8D4E-A451-BAC487FFBA32}" dt="2023-02-17T09:46:34.352" v="70" actId="478"/>
          <ac:spMkLst>
            <pc:docMk/>
            <pc:sldMk cId="2114183844" sldId="259"/>
            <ac:spMk id="10" creationId="{2B73A1B8-F239-694E-A102-3E471149865D}"/>
          </ac:spMkLst>
        </pc:spChg>
        <pc:spChg chg="add del mod">
          <ac:chgData name="Keighley, Rachel E." userId="5ad85ff4-cca7-4b6a-a76d-3250c9dac7a7" providerId="ADAL" clId="{E4AF99C5-7DD2-8D4E-A451-BAC487FFBA32}" dt="2023-02-17T09:46:33.542" v="69" actId="478"/>
          <ac:spMkLst>
            <pc:docMk/>
            <pc:sldMk cId="2114183844" sldId="259"/>
            <ac:spMk id="12" creationId="{66B944F4-07B8-2B74-6A14-9E2BAAA242CF}"/>
          </ac:spMkLst>
        </pc:spChg>
        <pc:picChg chg="add mod">
          <ac:chgData name="Keighley, Rachel E." userId="5ad85ff4-cca7-4b6a-a76d-3250c9dac7a7" providerId="ADAL" clId="{E4AF99C5-7DD2-8D4E-A451-BAC487FFBA32}" dt="2023-02-17T09:46:44.553" v="73" actId="1076"/>
          <ac:picMkLst>
            <pc:docMk/>
            <pc:sldMk cId="2114183844" sldId="259"/>
            <ac:picMk id="5" creationId="{26AEAF7E-BF3D-2395-4260-48AF1B4107A0}"/>
          </ac:picMkLst>
        </pc:picChg>
      </pc:sldChg>
      <pc:sldChg chg="addSp modSp new mod modClrScheme chgLayout">
        <pc:chgData name="Keighley, Rachel E." userId="5ad85ff4-cca7-4b6a-a76d-3250c9dac7a7" providerId="ADAL" clId="{E4AF99C5-7DD2-8D4E-A451-BAC487FFBA32}" dt="2023-02-17T10:47:44.528" v="1760" actId="207"/>
        <pc:sldMkLst>
          <pc:docMk/>
          <pc:sldMk cId="4075028338" sldId="260"/>
        </pc:sldMkLst>
        <pc:spChg chg="mod">
          <ac:chgData name="Keighley, Rachel E." userId="5ad85ff4-cca7-4b6a-a76d-3250c9dac7a7" providerId="ADAL" clId="{E4AF99C5-7DD2-8D4E-A451-BAC487FFBA32}" dt="2023-02-17T10:47:41.492" v="1759" actId="207"/>
          <ac:spMkLst>
            <pc:docMk/>
            <pc:sldMk cId="4075028338" sldId="260"/>
            <ac:spMk id="2" creationId="{F905A11F-890B-BAF9-44AE-92FA193DF91F}"/>
          </ac:spMkLst>
        </pc:spChg>
        <pc:spChg chg="mod">
          <ac:chgData name="Keighley, Rachel E." userId="5ad85ff4-cca7-4b6a-a76d-3250c9dac7a7" providerId="ADAL" clId="{E4AF99C5-7DD2-8D4E-A451-BAC487FFBA32}" dt="2023-02-17T10:47:44.528" v="1760" actId="207"/>
          <ac:spMkLst>
            <pc:docMk/>
            <pc:sldMk cId="4075028338" sldId="260"/>
            <ac:spMk id="3" creationId="{B929E67A-703C-6B3F-4B0D-17E79262EE3B}"/>
          </ac:spMkLst>
        </pc:spChg>
        <pc:picChg chg="add mod">
          <ac:chgData name="Keighley, Rachel E." userId="5ad85ff4-cca7-4b6a-a76d-3250c9dac7a7" providerId="ADAL" clId="{E4AF99C5-7DD2-8D4E-A451-BAC487FFBA32}" dt="2023-02-17T09:50:43.374" v="211" actId="26606"/>
          <ac:picMkLst>
            <pc:docMk/>
            <pc:sldMk cId="4075028338" sldId="260"/>
            <ac:picMk id="5" creationId="{E2AD6A83-28B7-30F7-33B5-21A35AEDDB8D}"/>
          </ac:picMkLst>
        </pc:picChg>
      </pc:sldChg>
      <pc:sldChg chg="addSp modSp new mod modClrScheme chgLayout">
        <pc:chgData name="Keighley, Rachel E." userId="5ad85ff4-cca7-4b6a-a76d-3250c9dac7a7" providerId="ADAL" clId="{E4AF99C5-7DD2-8D4E-A451-BAC487FFBA32}" dt="2023-02-20T09:23:10.684" v="1902" actId="20577"/>
        <pc:sldMkLst>
          <pc:docMk/>
          <pc:sldMk cId="3109253747" sldId="261"/>
        </pc:sldMkLst>
        <pc:spChg chg="mod">
          <ac:chgData name="Keighley, Rachel E." userId="5ad85ff4-cca7-4b6a-a76d-3250c9dac7a7" providerId="ADAL" clId="{E4AF99C5-7DD2-8D4E-A451-BAC487FFBA32}" dt="2023-02-17T10:29:20.423" v="1222" actId="207"/>
          <ac:spMkLst>
            <pc:docMk/>
            <pc:sldMk cId="3109253747" sldId="261"/>
            <ac:spMk id="2" creationId="{ED65F2B0-41D0-0A79-DEF9-DACEDB6FC4C0}"/>
          </ac:spMkLst>
        </pc:spChg>
        <pc:spChg chg="mod">
          <ac:chgData name="Keighley, Rachel E." userId="5ad85ff4-cca7-4b6a-a76d-3250c9dac7a7" providerId="ADAL" clId="{E4AF99C5-7DD2-8D4E-A451-BAC487FFBA32}" dt="2023-02-20T09:23:10.684" v="1902" actId="20577"/>
          <ac:spMkLst>
            <pc:docMk/>
            <pc:sldMk cId="3109253747" sldId="261"/>
            <ac:spMk id="3" creationId="{E4181695-25CE-37F0-053D-121A063099BB}"/>
          </ac:spMkLst>
        </pc:spChg>
        <pc:picChg chg="add mod">
          <ac:chgData name="Keighley, Rachel E." userId="5ad85ff4-cca7-4b6a-a76d-3250c9dac7a7" providerId="ADAL" clId="{E4AF99C5-7DD2-8D4E-A451-BAC487FFBA32}" dt="2023-02-17T10:29:12.491" v="1220" actId="26606"/>
          <ac:picMkLst>
            <pc:docMk/>
            <pc:sldMk cId="3109253747" sldId="261"/>
            <ac:picMk id="5" creationId="{DEC77669-F87D-6939-571F-8309076CD61A}"/>
          </ac:picMkLst>
        </pc:picChg>
      </pc:sldChg>
      <pc:sldChg chg="addSp delSp modSp new mod">
        <pc:chgData name="Keighley, Rachel E." userId="5ad85ff4-cca7-4b6a-a76d-3250c9dac7a7" providerId="ADAL" clId="{E4AF99C5-7DD2-8D4E-A451-BAC487FFBA32}" dt="2023-02-17T10:47:58.342" v="1762" actId="1076"/>
        <pc:sldMkLst>
          <pc:docMk/>
          <pc:sldMk cId="1350874051" sldId="262"/>
        </pc:sldMkLst>
        <pc:spChg chg="mod">
          <ac:chgData name="Keighley, Rachel E." userId="5ad85ff4-cca7-4b6a-a76d-3250c9dac7a7" providerId="ADAL" clId="{E4AF99C5-7DD2-8D4E-A451-BAC487FFBA32}" dt="2023-02-17T09:51:20.122" v="267" actId="207"/>
          <ac:spMkLst>
            <pc:docMk/>
            <pc:sldMk cId="1350874051" sldId="262"/>
            <ac:spMk id="2" creationId="{0EC55772-64E0-ED96-144A-C4CE819537B8}"/>
          </ac:spMkLst>
        </pc:spChg>
        <pc:spChg chg="mod">
          <ac:chgData name="Keighley, Rachel E." userId="5ad85ff4-cca7-4b6a-a76d-3250c9dac7a7" providerId="ADAL" clId="{E4AF99C5-7DD2-8D4E-A451-BAC487FFBA32}" dt="2023-02-17T10:47:54.087" v="1761" actId="20577"/>
          <ac:spMkLst>
            <pc:docMk/>
            <pc:sldMk cId="1350874051" sldId="262"/>
            <ac:spMk id="3" creationId="{C258B771-5F22-589D-1C6E-8BAB198A3629}"/>
          </ac:spMkLst>
        </pc:spChg>
        <pc:spChg chg="add del mod">
          <ac:chgData name="Keighley, Rachel E." userId="5ad85ff4-cca7-4b6a-a76d-3250c9dac7a7" providerId="ADAL" clId="{E4AF99C5-7DD2-8D4E-A451-BAC487FFBA32}" dt="2023-02-17T10:33:14.992" v="1241" actId="478"/>
          <ac:spMkLst>
            <pc:docMk/>
            <pc:sldMk cId="1350874051" sldId="262"/>
            <ac:spMk id="4" creationId="{238C1964-6BA5-BB3B-E8E6-20073C5C4BD6}"/>
          </ac:spMkLst>
        </pc:spChg>
        <pc:spChg chg="add mod">
          <ac:chgData name="Keighley, Rachel E." userId="5ad85ff4-cca7-4b6a-a76d-3250c9dac7a7" providerId="ADAL" clId="{E4AF99C5-7DD2-8D4E-A451-BAC487FFBA32}" dt="2023-02-17T10:47:58.342" v="1762" actId="1076"/>
          <ac:spMkLst>
            <pc:docMk/>
            <pc:sldMk cId="1350874051" sldId="262"/>
            <ac:spMk id="5" creationId="{42B0D902-39EB-3ADA-A889-360D4ED8CDEC}"/>
          </ac:spMkLst>
        </pc:spChg>
      </pc:sldChg>
      <pc:sldChg chg="addSp delSp modSp add del mod">
        <pc:chgData name="Keighley, Rachel E." userId="5ad85ff4-cca7-4b6a-a76d-3250c9dac7a7" providerId="ADAL" clId="{E4AF99C5-7DD2-8D4E-A451-BAC487FFBA32}" dt="2023-02-17T10:54:17.514" v="1802" actId="2696"/>
        <pc:sldMkLst>
          <pc:docMk/>
          <pc:sldMk cId="1510968579" sldId="263"/>
        </pc:sldMkLst>
        <pc:spChg chg="mod">
          <ac:chgData name="Keighley, Rachel E." userId="5ad85ff4-cca7-4b6a-a76d-3250c9dac7a7" providerId="ADAL" clId="{E4AF99C5-7DD2-8D4E-A451-BAC487FFBA32}" dt="2023-02-17T09:51:28.945" v="292" actId="20577"/>
          <ac:spMkLst>
            <pc:docMk/>
            <pc:sldMk cId="1510968579" sldId="263"/>
            <ac:spMk id="2" creationId="{0EC55772-64E0-ED96-144A-C4CE819537B8}"/>
          </ac:spMkLst>
        </pc:spChg>
        <pc:spChg chg="del">
          <ac:chgData name="Keighley, Rachel E." userId="5ad85ff4-cca7-4b6a-a76d-3250c9dac7a7" providerId="ADAL" clId="{E4AF99C5-7DD2-8D4E-A451-BAC487FFBA32}" dt="2023-02-17T10:51:38.595" v="1763" actId="478"/>
          <ac:spMkLst>
            <pc:docMk/>
            <pc:sldMk cId="1510968579" sldId="263"/>
            <ac:spMk id="3" creationId="{C258B771-5F22-589D-1C6E-8BAB198A3629}"/>
          </ac:spMkLst>
        </pc:spChg>
        <pc:spChg chg="add del mod">
          <ac:chgData name="Keighley, Rachel E." userId="5ad85ff4-cca7-4b6a-a76d-3250c9dac7a7" providerId="ADAL" clId="{E4AF99C5-7DD2-8D4E-A451-BAC487FFBA32}" dt="2023-02-17T09:52:50.581" v="295"/>
          <ac:spMkLst>
            <pc:docMk/>
            <pc:sldMk cId="1510968579" sldId="263"/>
            <ac:spMk id="4" creationId="{232675F4-7207-E327-DF45-76287C405B65}"/>
          </ac:spMkLst>
        </pc:spChg>
        <pc:spChg chg="add del mod">
          <ac:chgData name="Keighley, Rachel E." userId="5ad85ff4-cca7-4b6a-a76d-3250c9dac7a7" providerId="ADAL" clId="{E4AF99C5-7DD2-8D4E-A451-BAC487FFBA32}" dt="2023-02-17T10:52:48.856" v="1789" actId="478"/>
          <ac:spMkLst>
            <pc:docMk/>
            <pc:sldMk cId="1510968579" sldId="263"/>
            <ac:spMk id="5" creationId="{6AF4D704-B0B3-DAFD-189F-BA11FB32F061}"/>
          </ac:spMkLst>
        </pc:spChg>
        <pc:picChg chg="add del mod">
          <ac:chgData name="Keighley, Rachel E." userId="5ad85ff4-cca7-4b6a-a76d-3250c9dac7a7" providerId="ADAL" clId="{E4AF99C5-7DD2-8D4E-A451-BAC487FFBA32}" dt="2023-02-17T10:52:50.052" v="1791" actId="478"/>
          <ac:picMkLst>
            <pc:docMk/>
            <pc:sldMk cId="1510968579" sldId="263"/>
            <ac:picMk id="6" creationId="{72255AF1-13DF-8051-F14E-AEDC93033C43}"/>
          </ac:picMkLst>
        </pc:picChg>
        <pc:picChg chg="add del mod">
          <ac:chgData name="Keighley, Rachel E." userId="5ad85ff4-cca7-4b6a-a76d-3250c9dac7a7" providerId="ADAL" clId="{E4AF99C5-7DD2-8D4E-A451-BAC487FFBA32}" dt="2023-02-17T10:52:49.535" v="1790" actId="478"/>
          <ac:picMkLst>
            <pc:docMk/>
            <pc:sldMk cId="1510968579" sldId="263"/>
            <ac:picMk id="7" creationId="{C63688E9-E75A-5039-A3F3-D1F2A80F109F}"/>
          </ac:picMkLst>
        </pc:picChg>
        <pc:picChg chg="add del mod">
          <ac:chgData name="Keighley, Rachel E." userId="5ad85ff4-cca7-4b6a-a76d-3250c9dac7a7" providerId="ADAL" clId="{E4AF99C5-7DD2-8D4E-A451-BAC487FFBA32}" dt="2023-02-17T10:52:43.239" v="1787"/>
          <ac:picMkLst>
            <pc:docMk/>
            <pc:sldMk cId="1510968579" sldId="263"/>
            <ac:picMk id="8" creationId="{7CC99C86-8DF6-0618-591C-9C1F623AB0C9}"/>
          </ac:picMkLst>
        </pc:picChg>
      </pc:sldChg>
      <pc:sldChg chg="addSp delSp modSp new mod">
        <pc:chgData name="Keighley, Rachel E." userId="5ad85ff4-cca7-4b6a-a76d-3250c9dac7a7" providerId="ADAL" clId="{E4AF99C5-7DD2-8D4E-A451-BAC487FFBA32}" dt="2023-02-17T09:55:10.561" v="315" actId="478"/>
        <pc:sldMkLst>
          <pc:docMk/>
          <pc:sldMk cId="1539047567" sldId="264"/>
        </pc:sldMkLst>
        <pc:spChg chg="add del mod">
          <ac:chgData name="Keighley, Rachel E." userId="5ad85ff4-cca7-4b6a-a76d-3250c9dac7a7" providerId="ADAL" clId="{E4AF99C5-7DD2-8D4E-A451-BAC487FFBA32}" dt="2023-02-17T09:55:10.561" v="315" actId="478"/>
          <ac:spMkLst>
            <pc:docMk/>
            <pc:sldMk cId="1539047567" sldId="264"/>
            <ac:spMk id="4" creationId="{F187A60E-E456-C0FF-E0F5-02FE694AED8C}"/>
          </ac:spMkLst>
        </pc:spChg>
        <pc:picChg chg="add mod">
          <ac:chgData name="Keighley, Rachel E." userId="5ad85ff4-cca7-4b6a-a76d-3250c9dac7a7" providerId="ADAL" clId="{E4AF99C5-7DD2-8D4E-A451-BAC487FFBA32}" dt="2023-02-17T09:54:36.008" v="302" actId="1076"/>
          <ac:picMkLst>
            <pc:docMk/>
            <pc:sldMk cId="1539047567" sldId="264"/>
            <ac:picMk id="3" creationId="{BA09D5C3-9B28-3D39-5477-76057FCA0204}"/>
          </ac:picMkLst>
        </pc:picChg>
      </pc:sldChg>
      <pc:sldChg chg="addSp delSp modSp new mod modClrScheme chgLayout">
        <pc:chgData name="Keighley, Rachel E." userId="5ad85ff4-cca7-4b6a-a76d-3250c9dac7a7" providerId="ADAL" clId="{E4AF99C5-7DD2-8D4E-A451-BAC487FFBA32}" dt="2023-02-20T09:31:01.817" v="2204" actId="26606"/>
        <pc:sldMkLst>
          <pc:docMk/>
          <pc:sldMk cId="3317701436" sldId="265"/>
        </pc:sldMkLst>
        <pc:spChg chg="mod">
          <ac:chgData name="Keighley, Rachel E." userId="5ad85ff4-cca7-4b6a-a76d-3250c9dac7a7" providerId="ADAL" clId="{E4AF99C5-7DD2-8D4E-A451-BAC487FFBA32}" dt="2023-02-20T09:31:01.817" v="2204" actId="26606"/>
          <ac:spMkLst>
            <pc:docMk/>
            <pc:sldMk cId="3317701436" sldId="265"/>
            <ac:spMk id="2" creationId="{14713E2B-DFB6-0C61-CD48-FEAA3128D3B3}"/>
          </ac:spMkLst>
        </pc:spChg>
        <pc:spChg chg="del mod">
          <ac:chgData name="Keighley, Rachel E." userId="5ad85ff4-cca7-4b6a-a76d-3250c9dac7a7" providerId="ADAL" clId="{E4AF99C5-7DD2-8D4E-A451-BAC487FFBA32}" dt="2023-02-20T09:31:01.817" v="2204" actId="26606"/>
          <ac:spMkLst>
            <pc:docMk/>
            <pc:sldMk cId="3317701436" sldId="265"/>
            <ac:spMk id="3" creationId="{8E34E344-EB0D-4AE2-AF57-DF1402E78681}"/>
          </ac:spMkLst>
        </pc:spChg>
        <pc:graphicFrameChg chg="add mod">
          <ac:chgData name="Keighley, Rachel E." userId="5ad85ff4-cca7-4b6a-a76d-3250c9dac7a7" providerId="ADAL" clId="{E4AF99C5-7DD2-8D4E-A451-BAC487FFBA32}" dt="2023-02-20T09:31:01.817" v="2204" actId="26606"/>
          <ac:graphicFrameMkLst>
            <pc:docMk/>
            <pc:sldMk cId="3317701436" sldId="265"/>
            <ac:graphicFrameMk id="5" creationId="{9E474632-FEE9-7BA1-2AA8-ABB15DE15338}"/>
          </ac:graphicFrameMkLst>
        </pc:graphicFrameChg>
      </pc:sldChg>
      <pc:sldChg chg="addSp delSp modSp new mod">
        <pc:chgData name="Keighley, Rachel E." userId="5ad85ff4-cca7-4b6a-a76d-3250c9dac7a7" providerId="ADAL" clId="{E4AF99C5-7DD2-8D4E-A451-BAC487FFBA32}" dt="2023-02-17T10:47:29.999" v="1757" actId="207"/>
        <pc:sldMkLst>
          <pc:docMk/>
          <pc:sldMk cId="109294973" sldId="266"/>
        </pc:sldMkLst>
        <pc:spChg chg="mod">
          <ac:chgData name="Keighley, Rachel E." userId="5ad85ff4-cca7-4b6a-a76d-3250c9dac7a7" providerId="ADAL" clId="{E4AF99C5-7DD2-8D4E-A451-BAC487FFBA32}" dt="2023-02-17T10:47:29.999" v="1757" actId="207"/>
          <ac:spMkLst>
            <pc:docMk/>
            <pc:sldMk cId="109294973" sldId="266"/>
            <ac:spMk id="2" creationId="{6F3E7D5F-7B2E-61C7-4999-909E0AAE4756}"/>
          </ac:spMkLst>
        </pc:spChg>
        <pc:spChg chg="del">
          <ac:chgData name="Keighley, Rachel E." userId="5ad85ff4-cca7-4b6a-a76d-3250c9dac7a7" providerId="ADAL" clId="{E4AF99C5-7DD2-8D4E-A451-BAC487FFBA32}" dt="2023-02-17T10:06:05.417" v="387"/>
          <ac:spMkLst>
            <pc:docMk/>
            <pc:sldMk cId="109294973" sldId="266"/>
            <ac:spMk id="3" creationId="{ECF6259C-7C33-A420-D56B-22CAEB99A956}"/>
          </ac:spMkLst>
        </pc:spChg>
        <pc:picChg chg="add mod">
          <ac:chgData name="Keighley, Rachel E." userId="5ad85ff4-cca7-4b6a-a76d-3250c9dac7a7" providerId="ADAL" clId="{E4AF99C5-7DD2-8D4E-A451-BAC487FFBA32}" dt="2023-02-17T10:06:09.374" v="388" actId="26606"/>
          <ac:picMkLst>
            <pc:docMk/>
            <pc:sldMk cId="109294973" sldId="266"/>
            <ac:picMk id="4" creationId="{F6A553E4-016D-50BD-98EC-82181A9A777E}"/>
          </ac:picMkLst>
        </pc:picChg>
      </pc:sldChg>
      <pc:sldChg chg="new del">
        <pc:chgData name="Keighley, Rachel E." userId="5ad85ff4-cca7-4b6a-a76d-3250c9dac7a7" providerId="ADAL" clId="{E4AF99C5-7DD2-8D4E-A451-BAC487FFBA32}" dt="2023-02-17T10:47:32.230" v="1758" actId="2696"/>
        <pc:sldMkLst>
          <pc:docMk/>
          <pc:sldMk cId="3344001064" sldId="267"/>
        </pc:sldMkLst>
      </pc:sldChg>
      <pc:sldChg chg="addSp modSp add mod modClrScheme chgLayout">
        <pc:chgData name="Keighley, Rachel E." userId="5ad85ff4-cca7-4b6a-a76d-3250c9dac7a7" providerId="ADAL" clId="{E4AF99C5-7DD2-8D4E-A451-BAC487FFBA32}" dt="2023-02-17T10:40:03.737" v="1545" actId="14100"/>
        <pc:sldMkLst>
          <pc:docMk/>
          <pc:sldMk cId="296831488" sldId="268"/>
        </pc:sldMkLst>
        <pc:spChg chg="mod">
          <ac:chgData name="Keighley, Rachel E." userId="5ad85ff4-cca7-4b6a-a76d-3250c9dac7a7" providerId="ADAL" clId="{E4AF99C5-7DD2-8D4E-A451-BAC487FFBA32}" dt="2023-02-17T10:30:40.261" v="1227" actId="207"/>
          <ac:spMkLst>
            <pc:docMk/>
            <pc:sldMk cId="296831488" sldId="268"/>
            <ac:spMk id="2" creationId="{0EC55772-64E0-ED96-144A-C4CE819537B8}"/>
          </ac:spMkLst>
        </pc:spChg>
        <pc:spChg chg="mod">
          <ac:chgData name="Keighley, Rachel E." userId="5ad85ff4-cca7-4b6a-a76d-3250c9dac7a7" providerId="ADAL" clId="{E4AF99C5-7DD2-8D4E-A451-BAC487FFBA32}" dt="2023-02-17T10:39:54.039" v="1542" actId="1076"/>
          <ac:spMkLst>
            <pc:docMk/>
            <pc:sldMk cId="296831488" sldId="268"/>
            <ac:spMk id="3" creationId="{C258B771-5F22-589D-1C6E-8BAB198A3629}"/>
          </ac:spMkLst>
        </pc:spChg>
        <pc:spChg chg="add mod">
          <ac:chgData name="Keighley, Rachel E." userId="5ad85ff4-cca7-4b6a-a76d-3250c9dac7a7" providerId="ADAL" clId="{E4AF99C5-7DD2-8D4E-A451-BAC487FFBA32}" dt="2023-02-17T10:39:54.039" v="1542" actId="1076"/>
          <ac:spMkLst>
            <pc:docMk/>
            <pc:sldMk cId="296831488" sldId="268"/>
            <ac:spMk id="6" creationId="{A05AFC37-11A5-E71E-1A54-591CBC0FE794}"/>
          </ac:spMkLst>
        </pc:spChg>
        <pc:picChg chg="add mod">
          <ac:chgData name="Keighley, Rachel E." userId="5ad85ff4-cca7-4b6a-a76d-3250c9dac7a7" providerId="ADAL" clId="{E4AF99C5-7DD2-8D4E-A451-BAC487FFBA32}" dt="2023-02-17T10:40:01.373" v="1544" actId="14100"/>
          <ac:picMkLst>
            <pc:docMk/>
            <pc:sldMk cId="296831488" sldId="268"/>
            <ac:picMk id="5" creationId="{E871C67B-CA88-556F-AA8A-8703546A93AE}"/>
          </ac:picMkLst>
        </pc:picChg>
        <pc:picChg chg="add mod">
          <ac:chgData name="Keighley, Rachel E." userId="5ad85ff4-cca7-4b6a-a76d-3250c9dac7a7" providerId="ADAL" clId="{E4AF99C5-7DD2-8D4E-A451-BAC487FFBA32}" dt="2023-02-17T10:40:03.737" v="1545" actId="14100"/>
          <ac:picMkLst>
            <pc:docMk/>
            <pc:sldMk cId="296831488" sldId="268"/>
            <ac:picMk id="8" creationId="{CCB37025-632B-1ACA-B253-FBD4962F1F2E}"/>
          </ac:picMkLst>
        </pc:picChg>
      </pc:sldChg>
      <pc:sldChg chg="addSp delSp modSp add mod modClrScheme chgLayout">
        <pc:chgData name="Keighley, Rachel E." userId="5ad85ff4-cca7-4b6a-a76d-3250c9dac7a7" providerId="ADAL" clId="{E4AF99C5-7DD2-8D4E-A451-BAC487FFBA32}" dt="2023-02-17T10:41:30.349" v="1591" actId="20577"/>
        <pc:sldMkLst>
          <pc:docMk/>
          <pc:sldMk cId="2144465898" sldId="269"/>
        </pc:sldMkLst>
        <pc:spChg chg="mod">
          <ac:chgData name="Keighley, Rachel E." userId="5ad85ff4-cca7-4b6a-a76d-3250c9dac7a7" providerId="ADAL" clId="{E4AF99C5-7DD2-8D4E-A451-BAC487FFBA32}" dt="2023-02-17T10:31:59.819" v="1233" actId="207"/>
          <ac:spMkLst>
            <pc:docMk/>
            <pc:sldMk cId="2144465898" sldId="269"/>
            <ac:spMk id="2" creationId="{0EC55772-64E0-ED96-144A-C4CE819537B8}"/>
          </ac:spMkLst>
        </pc:spChg>
        <pc:spChg chg="mod">
          <ac:chgData name="Keighley, Rachel E." userId="5ad85ff4-cca7-4b6a-a76d-3250c9dac7a7" providerId="ADAL" clId="{E4AF99C5-7DD2-8D4E-A451-BAC487FFBA32}" dt="2023-02-17T10:41:30.349" v="1591" actId="20577"/>
          <ac:spMkLst>
            <pc:docMk/>
            <pc:sldMk cId="2144465898" sldId="269"/>
            <ac:spMk id="3" creationId="{C258B771-5F22-589D-1C6E-8BAB198A3629}"/>
          </ac:spMkLst>
        </pc:spChg>
        <pc:graphicFrameChg chg="add del mod">
          <ac:chgData name="Keighley, Rachel E." userId="5ad85ff4-cca7-4b6a-a76d-3250c9dac7a7" providerId="ADAL" clId="{E4AF99C5-7DD2-8D4E-A451-BAC487FFBA32}" dt="2023-02-17T10:27:28.151" v="1213"/>
          <ac:graphicFrameMkLst>
            <pc:docMk/>
            <pc:sldMk cId="2144465898" sldId="269"/>
            <ac:graphicFrameMk id="4" creationId="{5B215B97-CDC9-1291-8DD6-C18F81FC954D}"/>
          </ac:graphicFrameMkLst>
        </pc:graphicFrameChg>
        <pc:graphicFrameChg chg="add del mod">
          <ac:chgData name="Keighley, Rachel E." userId="5ad85ff4-cca7-4b6a-a76d-3250c9dac7a7" providerId="ADAL" clId="{E4AF99C5-7DD2-8D4E-A451-BAC487FFBA32}" dt="2023-02-17T10:27:32.142" v="1215"/>
          <ac:graphicFrameMkLst>
            <pc:docMk/>
            <pc:sldMk cId="2144465898" sldId="269"/>
            <ac:graphicFrameMk id="5" creationId="{D44073F7-A572-00C0-8C5E-2EE74F17540C}"/>
          </ac:graphicFrameMkLst>
        </pc:graphicFrameChg>
        <pc:picChg chg="add mod">
          <ac:chgData name="Keighley, Rachel E." userId="5ad85ff4-cca7-4b6a-a76d-3250c9dac7a7" providerId="ADAL" clId="{E4AF99C5-7DD2-8D4E-A451-BAC487FFBA32}" dt="2023-02-17T10:31:54.980" v="1231" actId="26606"/>
          <ac:picMkLst>
            <pc:docMk/>
            <pc:sldMk cId="2144465898" sldId="269"/>
            <ac:picMk id="7" creationId="{3D1061A1-900F-2CE4-16D3-E27EB00D7330}"/>
          </ac:picMkLst>
        </pc:picChg>
      </pc:sldChg>
      <pc:sldChg chg="addSp modSp add mod modClrScheme chgLayout">
        <pc:chgData name="Keighley, Rachel E." userId="5ad85ff4-cca7-4b6a-a76d-3250c9dac7a7" providerId="ADAL" clId="{E4AF99C5-7DD2-8D4E-A451-BAC487FFBA32}" dt="2023-02-17T10:46:11.305" v="1755" actId="403"/>
        <pc:sldMkLst>
          <pc:docMk/>
          <pc:sldMk cId="654058077" sldId="270"/>
        </pc:sldMkLst>
        <pc:spChg chg="mod">
          <ac:chgData name="Keighley, Rachel E." userId="5ad85ff4-cca7-4b6a-a76d-3250c9dac7a7" providerId="ADAL" clId="{E4AF99C5-7DD2-8D4E-A451-BAC487FFBA32}" dt="2023-02-17T10:41:47.828" v="1647" actId="20577"/>
          <ac:spMkLst>
            <pc:docMk/>
            <pc:sldMk cId="654058077" sldId="270"/>
            <ac:spMk id="2" creationId="{0EC55772-64E0-ED96-144A-C4CE819537B8}"/>
          </ac:spMkLst>
        </pc:spChg>
        <pc:spChg chg="mod">
          <ac:chgData name="Keighley, Rachel E." userId="5ad85ff4-cca7-4b6a-a76d-3250c9dac7a7" providerId="ADAL" clId="{E4AF99C5-7DD2-8D4E-A451-BAC487FFBA32}" dt="2023-02-17T10:46:11.305" v="1755" actId="403"/>
          <ac:spMkLst>
            <pc:docMk/>
            <pc:sldMk cId="654058077" sldId="270"/>
            <ac:spMk id="3" creationId="{C258B771-5F22-589D-1C6E-8BAB198A3629}"/>
          </ac:spMkLst>
        </pc:spChg>
        <pc:picChg chg="add mod">
          <ac:chgData name="Keighley, Rachel E." userId="5ad85ff4-cca7-4b6a-a76d-3250c9dac7a7" providerId="ADAL" clId="{E4AF99C5-7DD2-8D4E-A451-BAC487FFBA32}" dt="2023-02-17T10:32:36.468" v="1237" actId="26606"/>
          <ac:picMkLst>
            <pc:docMk/>
            <pc:sldMk cId="654058077" sldId="270"/>
            <ac:picMk id="5" creationId="{4BD31B85-B84B-55B3-64A0-5C207C1A7300}"/>
          </ac:picMkLst>
        </pc:picChg>
      </pc:sldChg>
      <pc:sldChg chg="add">
        <pc:chgData name="Keighley, Rachel E." userId="5ad85ff4-cca7-4b6a-a76d-3250c9dac7a7" providerId="ADAL" clId="{E4AF99C5-7DD2-8D4E-A451-BAC487FFBA32}" dt="2023-02-17T10:52:45.214" v="1788"/>
        <pc:sldMkLst>
          <pc:docMk/>
          <pc:sldMk cId="405792787" sldId="271"/>
        </pc:sldMkLst>
      </pc:sldChg>
      <pc:sldChg chg="addSp delSp modSp add mod setBg delDesignElem">
        <pc:chgData name="Keighley, Rachel E." userId="5ad85ff4-cca7-4b6a-a76d-3250c9dac7a7" providerId="ADAL" clId="{E4AF99C5-7DD2-8D4E-A451-BAC487FFBA32}" dt="2023-02-17T10:54:46.976" v="1840" actId="207"/>
        <pc:sldMkLst>
          <pc:docMk/>
          <pc:sldMk cId="3305816615" sldId="272"/>
        </pc:sldMkLst>
        <pc:spChg chg="mod">
          <ac:chgData name="Keighley, Rachel E." userId="5ad85ff4-cca7-4b6a-a76d-3250c9dac7a7" providerId="ADAL" clId="{E4AF99C5-7DD2-8D4E-A451-BAC487FFBA32}" dt="2023-02-17T10:54:46.976" v="1840" actId="207"/>
          <ac:spMkLst>
            <pc:docMk/>
            <pc:sldMk cId="3305816615" sldId="272"/>
            <ac:spMk id="2" creationId="{6F2E3441-C961-4B67-3BD7-8E4ACE191E9F}"/>
          </ac:spMkLst>
        </pc:spChg>
        <pc:spChg chg="add del mod">
          <ac:chgData name="Keighley, Rachel E." userId="5ad85ff4-cca7-4b6a-a76d-3250c9dac7a7" providerId="ADAL" clId="{E4AF99C5-7DD2-8D4E-A451-BAC487FFBA32}" dt="2023-02-17T10:54:19.116" v="1806"/>
          <ac:spMkLst>
            <pc:docMk/>
            <pc:sldMk cId="3305816615" sldId="272"/>
            <ac:spMk id="3" creationId="{53EEBF00-BDAE-6FF1-49B3-50DEBA63F756}"/>
          </ac:spMkLst>
        </pc:spChg>
        <pc:spChg chg="add del mod">
          <ac:chgData name="Keighley, Rachel E." userId="5ad85ff4-cca7-4b6a-a76d-3250c9dac7a7" providerId="ADAL" clId="{E4AF99C5-7DD2-8D4E-A451-BAC487FFBA32}" dt="2023-02-17T10:53:52.294" v="1798"/>
          <ac:spMkLst>
            <pc:docMk/>
            <pc:sldMk cId="3305816615" sldId="272"/>
            <ac:spMk id="4" creationId="{7E6066EF-AD56-B1BF-0F87-EF79F5BB1760}"/>
          </ac:spMkLst>
        </pc:spChg>
        <pc:spChg chg="add del mod">
          <ac:chgData name="Keighley, Rachel E." userId="5ad85ff4-cca7-4b6a-a76d-3250c9dac7a7" providerId="ADAL" clId="{E4AF99C5-7DD2-8D4E-A451-BAC487FFBA32}" dt="2023-02-17T10:54:18.089" v="1804"/>
          <ac:spMkLst>
            <pc:docMk/>
            <pc:sldMk cId="3305816615" sldId="272"/>
            <ac:spMk id="6" creationId="{933B8159-A80F-A1BF-A423-D25155E7949E}"/>
          </ac:spMkLst>
        </pc:spChg>
        <pc:spChg chg="del">
          <ac:chgData name="Keighley, Rachel E." userId="5ad85ff4-cca7-4b6a-a76d-3250c9dac7a7" providerId="ADAL" clId="{E4AF99C5-7DD2-8D4E-A451-BAC487FFBA32}" dt="2023-02-17T10:53:43.013" v="1793"/>
          <ac:spMkLst>
            <pc:docMk/>
            <pc:sldMk cId="3305816615" sldId="272"/>
            <ac:spMk id="9" creationId="{08E89D5E-1885-4160-AC77-CC471DD1D0DB}"/>
          </ac:spMkLst>
        </pc:spChg>
        <pc:graphicFrameChg chg="mod modGraphic">
          <ac:chgData name="Keighley, Rachel E." userId="5ad85ff4-cca7-4b6a-a76d-3250c9dac7a7" providerId="ADAL" clId="{E4AF99C5-7DD2-8D4E-A451-BAC487FFBA32}" dt="2023-02-17T10:54:43.704" v="1839" actId="26606"/>
          <ac:graphicFrameMkLst>
            <pc:docMk/>
            <pc:sldMk cId="3305816615" sldId="272"/>
            <ac:graphicFrameMk id="5" creationId="{91814B7F-630A-27FF-1EDC-0CA3919AEF6F}"/>
          </ac:graphicFrameMkLst>
        </pc:graphicFrameChg>
        <pc:cxnChg chg="del">
          <ac:chgData name="Keighley, Rachel E." userId="5ad85ff4-cca7-4b6a-a76d-3250c9dac7a7" providerId="ADAL" clId="{E4AF99C5-7DD2-8D4E-A451-BAC487FFBA32}" dt="2023-02-17T10:53:43.013" v="1793"/>
          <ac:cxnSpMkLst>
            <pc:docMk/>
            <pc:sldMk cId="3305816615" sldId="272"/>
            <ac:cxnSpMk id="11" creationId="{550D2BD1-98F9-412D-905B-3A843EF4078B}"/>
          </ac:cxnSpMkLst>
        </pc:cxnChg>
      </pc:sldChg>
      <pc:sldChg chg="addSp delSp modSp add mod setBg delDesignElem modNotesTx">
        <pc:chgData name="Keighley, Rachel E." userId="5ad85ff4-cca7-4b6a-a76d-3250c9dac7a7" providerId="ADAL" clId="{E4AF99C5-7DD2-8D4E-A451-BAC487FFBA32}" dt="2023-02-20T09:24:46.454" v="1920" actId="1076"/>
        <pc:sldMkLst>
          <pc:docMk/>
          <pc:sldMk cId="2856733951" sldId="273"/>
        </pc:sldMkLst>
        <pc:spChg chg="del">
          <ac:chgData name="Keighley, Rachel E." userId="5ad85ff4-cca7-4b6a-a76d-3250c9dac7a7" providerId="ADAL" clId="{E4AF99C5-7DD2-8D4E-A451-BAC487FFBA32}" dt="2023-02-17T11:02:42.448" v="1897" actId="478"/>
          <ac:spMkLst>
            <pc:docMk/>
            <pc:sldMk cId="2856733951" sldId="273"/>
            <ac:spMk id="2" creationId="{D0FA9CC0-1ABB-A661-CF01-C47A67CC708D}"/>
          </ac:spMkLst>
        </pc:spChg>
        <pc:spChg chg="add mod">
          <ac:chgData name="Keighley, Rachel E." userId="5ad85ff4-cca7-4b6a-a76d-3250c9dac7a7" providerId="ADAL" clId="{E4AF99C5-7DD2-8D4E-A451-BAC487FFBA32}" dt="2023-02-20T09:24:46.454" v="1920" actId="1076"/>
          <ac:spMkLst>
            <pc:docMk/>
            <pc:sldMk cId="2856733951" sldId="273"/>
            <ac:spMk id="4" creationId="{4E36249D-2374-5E09-224F-564E9E2F8EA2}"/>
          </ac:spMkLst>
        </pc:spChg>
        <pc:spChg chg="del">
          <ac:chgData name="Keighley, Rachel E." userId="5ad85ff4-cca7-4b6a-a76d-3250c9dac7a7" providerId="ADAL" clId="{E4AF99C5-7DD2-8D4E-A451-BAC487FFBA32}" dt="2023-02-17T10:54:19.719" v="1808"/>
          <ac:spMkLst>
            <pc:docMk/>
            <pc:sldMk cId="2856733951" sldId="273"/>
            <ac:spMk id="9" creationId="{1D63C574-BFD2-41A1-A567-B0C3CC7FDD4F}"/>
          </ac:spMkLst>
        </pc:spChg>
        <pc:spChg chg="del">
          <ac:chgData name="Keighley, Rachel E." userId="5ad85ff4-cca7-4b6a-a76d-3250c9dac7a7" providerId="ADAL" clId="{E4AF99C5-7DD2-8D4E-A451-BAC487FFBA32}" dt="2023-02-17T10:54:19.719" v="1808"/>
          <ac:spMkLst>
            <pc:docMk/>
            <pc:sldMk cId="2856733951" sldId="273"/>
            <ac:spMk id="11" creationId="{E2A46BAB-8C31-42B2-90E8-B26DD3E81D37}"/>
          </ac:spMkLst>
        </pc:spChg>
        <pc:grpChg chg="del">
          <ac:chgData name="Keighley, Rachel E." userId="5ad85ff4-cca7-4b6a-a76d-3250c9dac7a7" providerId="ADAL" clId="{E4AF99C5-7DD2-8D4E-A451-BAC487FFBA32}" dt="2023-02-17T10:54:19.719" v="1808"/>
          <ac:grpSpMkLst>
            <pc:docMk/>
            <pc:sldMk cId="2856733951" sldId="273"/>
            <ac:grpSpMk id="13" creationId="{B3F7A3C7-0737-4E57-B30E-8EEFE638B401}"/>
          </ac:grpSpMkLst>
        </pc:grpChg>
        <pc:grpChg chg="del">
          <ac:chgData name="Keighley, Rachel E." userId="5ad85ff4-cca7-4b6a-a76d-3250c9dac7a7" providerId="ADAL" clId="{E4AF99C5-7DD2-8D4E-A451-BAC487FFBA32}" dt="2023-02-17T10:54:19.719" v="1808"/>
          <ac:grpSpMkLst>
            <pc:docMk/>
            <pc:sldMk cId="2856733951" sldId="273"/>
            <ac:grpSpMk id="17" creationId="{43F5E015-E085-4624-B431-B42414448684}"/>
          </ac:grpSpMkLst>
        </pc:grpChg>
        <pc:graphicFrameChg chg="mod">
          <ac:chgData name="Keighley, Rachel E." userId="5ad85ff4-cca7-4b6a-a76d-3250c9dac7a7" providerId="ADAL" clId="{E4AF99C5-7DD2-8D4E-A451-BAC487FFBA32}" dt="2023-02-17T11:03:02.140" v="1900" actId="1076"/>
          <ac:graphicFrameMkLst>
            <pc:docMk/>
            <pc:sldMk cId="2856733951" sldId="273"/>
            <ac:graphicFrameMk id="5" creationId="{8B28BA38-918D-AC61-A418-54DEC28E859B}"/>
          </ac:graphicFrameMkLst>
        </pc:graphicFrameChg>
      </pc:sldChg>
      <pc:sldChg chg="addSp delSp modSp new mod modClrScheme chgLayout">
        <pc:chgData name="Keighley, Rachel E." userId="5ad85ff4-cca7-4b6a-a76d-3250c9dac7a7" providerId="ADAL" clId="{E4AF99C5-7DD2-8D4E-A451-BAC487FFBA32}" dt="2023-02-20T09:34:30.068" v="2250" actId="767"/>
        <pc:sldMkLst>
          <pc:docMk/>
          <pc:sldMk cId="673266347" sldId="274"/>
        </pc:sldMkLst>
        <pc:spChg chg="del mod">
          <ac:chgData name="Keighley, Rachel E." userId="5ad85ff4-cca7-4b6a-a76d-3250c9dac7a7" providerId="ADAL" clId="{E4AF99C5-7DD2-8D4E-A451-BAC487FFBA32}" dt="2023-02-20T09:33:37.585" v="2220" actId="478"/>
          <ac:spMkLst>
            <pc:docMk/>
            <pc:sldMk cId="673266347" sldId="274"/>
            <ac:spMk id="2" creationId="{527A6912-ADD0-00C9-9630-77C7688DF1F3}"/>
          </ac:spMkLst>
        </pc:spChg>
        <pc:spChg chg="del mod">
          <ac:chgData name="Keighley, Rachel E." userId="5ad85ff4-cca7-4b6a-a76d-3250c9dac7a7" providerId="ADAL" clId="{E4AF99C5-7DD2-8D4E-A451-BAC487FFBA32}" dt="2023-02-20T09:34:19.766" v="2223"/>
          <ac:spMkLst>
            <pc:docMk/>
            <pc:sldMk cId="673266347" sldId="274"/>
            <ac:spMk id="3" creationId="{6E66A385-A789-9583-CAF2-3A5A07447F67}"/>
          </ac:spMkLst>
        </pc:spChg>
        <pc:spChg chg="add del mod">
          <ac:chgData name="Keighley, Rachel E." userId="5ad85ff4-cca7-4b6a-a76d-3250c9dac7a7" providerId="ADAL" clId="{E4AF99C5-7DD2-8D4E-A451-BAC487FFBA32}" dt="2023-02-20T09:33:40.258" v="2221" actId="478"/>
          <ac:spMkLst>
            <pc:docMk/>
            <pc:sldMk cId="673266347" sldId="274"/>
            <ac:spMk id="5" creationId="{D2313D53-74A5-7409-FED2-9655C7E7FB62}"/>
          </ac:spMkLst>
        </pc:spChg>
        <pc:spChg chg="add mod">
          <ac:chgData name="Keighley, Rachel E." userId="5ad85ff4-cca7-4b6a-a76d-3250c9dac7a7" providerId="ADAL" clId="{E4AF99C5-7DD2-8D4E-A451-BAC487FFBA32}" dt="2023-02-20T09:34:30.068" v="2250" actId="767"/>
          <ac:spMkLst>
            <pc:docMk/>
            <pc:sldMk cId="673266347" sldId="274"/>
            <ac:spMk id="6" creationId="{0B86115C-FA61-FCF8-6BC4-AAB458DB049E}"/>
          </ac:spMkLst>
        </pc:spChg>
        <pc:spChg chg="add mod">
          <ac:chgData name="Keighley, Rachel E." userId="5ad85ff4-cca7-4b6a-a76d-3250c9dac7a7" providerId="ADAL" clId="{E4AF99C5-7DD2-8D4E-A451-BAC487FFBA32}" dt="2023-02-20T09:34:29.058" v="2249" actId="207"/>
          <ac:spMkLst>
            <pc:docMk/>
            <pc:sldMk cId="673266347" sldId="274"/>
            <ac:spMk id="1031" creationId="{EB535296-8F87-591E-2AC9-48CCA6164441}"/>
          </ac:spMkLst>
        </pc:spChg>
        <pc:spChg chg="add mod">
          <ac:chgData name="Keighley, Rachel E." userId="5ad85ff4-cca7-4b6a-a76d-3250c9dac7a7" providerId="ADAL" clId="{E4AF99C5-7DD2-8D4E-A451-BAC487FFBA32}" dt="2023-02-20T09:34:23.187" v="2224" actId="26606"/>
          <ac:spMkLst>
            <pc:docMk/>
            <pc:sldMk cId="673266347" sldId="274"/>
            <ac:spMk id="1033" creationId="{B3725690-687A-2B3C-1904-CE7B58F14626}"/>
          </ac:spMkLst>
        </pc:spChg>
        <pc:picChg chg="add mod">
          <ac:chgData name="Keighley, Rachel E." userId="5ad85ff4-cca7-4b6a-a76d-3250c9dac7a7" providerId="ADAL" clId="{E4AF99C5-7DD2-8D4E-A451-BAC487FFBA32}" dt="2023-02-20T09:34:23.187" v="2224" actId="26606"/>
          <ac:picMkLst>
            <pc:docMk/>
            <pc:sldMk cId="673266347" sldId="274"/>
            <ac:picMk id="1026" creationId="{AA9DE5AF-9955-AECE-75AD-C32335AFF738}"/>
          </ac:picMkLst>
        </pc:pic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6047B4-101C-473D-B6F5-5A66471DD43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9D62168-A7C5-4723-A0DC-BCBB2C4487D7}">
      <dgm:prSet/>
      <dgm:spPr>
        <a:solidFill>
          <a:schemeClr val="accent2"/>
        </a:solidFill>
      </dgm:spPr>
      <dgm:t>
        <a:bodyPr/>
        <a:lstStyle/>
        <a:p>
          <a:r>
            <a:rPr lang="en-US" dirty="0"/>
            <a:t>Poster</a:t>
          </a:r>
        </a:p>
      </dgm:t>
    </dgm:pt>
    <dgm:pt modelId="{FD89A2B8-9C89-495D-986E-CAD6348A15DA}" type="parTrans" cxnId="{089324AC-9E22-4E0B-9D49-4388DC436D5B}">
      <dgm:prSet/>
      <dgm:spPr/>
      <dgm:t>
        <a:bodyPr/>
        <a:lstStyle/>
        <a:p>
          <a:endParaRPr lang="en-US"/>
        </a:p>
      </dgm:t>
    </dgm:pt>
    <dgm:pt modelId="{E6962AB0-1AD2-45DA-B303-90CF89194D98}" type="sibTrans" cxnId="{089324AC-9E22-4E0B-9D49-4388DC436D5B}">
      <dgm:prSet/>
      <dgm:spPr/>
      <dgm:t>
        <a:bodyPr/>
        <a:lstStyle/>
        <a:p>
          <a:endParaRPr lang="en-US"/>
        </a:p>
      </dgm:t>
    </dgm:pt>
    <dgm:pt modelId="{B4B5095F-952B-4C4A-A064-1F20384687A5}" type="pres">
      <dgm:prSet presAssocID="{A46047B4-101C-473D-B6F5-5A66471DD43E}" presName="diagram" presStyleCnt="0">
        <dgm:presLayoutVars>
          <dgm:dir/>
          <dgm:resizeHandles val="exact"/>
        </dgm:presLayoutVars>
      </dgm:prSet>
      <dgm:spPr/>
    </dgm:pt>
    <dgm:pt modelId="{BA3BBAC6-E7E2-1E4F-8184-086248455B4E}" type="pres">
      <dgm:prSet presAssocID="{09D62168-A7C5-4723-A0DC-BCBB2C4487D7}" presName="node" presStyleLbl="node1" presStyleIdx="0" presStyleCnt="1" custScaleX="63056" custScaleY="61633">
        <dgm:presLayoutVars>
          <dgm:bulletEnabled val="1"/>
        </dgm:presLayoutVars>
      </dgm:prSet>
      <dgm:spPr/>
    </dgm:pt>
  </dgm:ptLst>
  <dgm:cxnLst>
    <dgm:cxn modelId="{089324AC-9E22-4E0B-9D49-4388DC436D5B}" srcId="{A46047B4-101C-473D-B6F5-5A66471DD43E}" destId="{09D62168-A7C5-4723-A0DC-BCBB2C4487D7}" srcOrd="0" destOrd="0" parTransId="{FD89A2B8-9C89-495D-986E-CAD6348A15DA}" sibTransId="{E6962AB0-1AD2-45DA-B303-90CF89194D98}"/>
    <dgm:cxn modelId="{917FB8B6-0AA5-7242-BAB6-5939A9AAAA3A}" type="presOf" srcId="{A46047B4-101C-473D-B6F5-5A66471DD43E}" destId="{B4B5095F-952B-4C4A-A064-1F20384687A5}" srcOrd="0" destOrd="0" presId="urn:microsoft.com/office/officeart/2005/8/layout/default"/>
    <dgm:cxn modelId="{AFEFE9DC-9E54-F648-A903-AC30D180AA7D}" type="presOf" srcId="{09D62168-A7C5-4723-A0DC-BCBB2C4487D7}" destId="{BA3BBAC6-E7E2-1E4F-8184-086248455B4E}" srcOrd="0" destOrd="0" presId="urn:microsoft.com/office/officeart/2005/8/layout/default"/>
    <dgm:cxn modelId="{E10F6F32-F426-A241-93EB-5A5752F7568A}" type="presParOf" srcId="{B4B5095F-952B-4C4A-A064-1F20384687A5}" destId="{BA3BBAC6-E7E2-1E4F-8184-086248455B4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EBAD7-817E-480A-A4DF-762F76825459}" type="doc">
      <dgm:prSet loTypeId="urn:microsoft.com/office/officeart/2018/2/layout/IconCircle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16147F6-BB2C-42C9-B420-78D1C1E046C4}">
      <dgm:prSet/>
      <dgm:spPr/>
      <dgm:t>
        <a:bodyPr/>
        <a:lstStyle/>
        <a:p>
          <a:r>
            <a:rPr lang="en-US"/>
            <a:t>TAKE ACTION and change the world</a:t>
          </a:r>
        </a:p>
      </dgm:t>
    </dgm:pt>
    <dgm:pt modelId="{99AC424C-8E5F-4706-99AD-63819F3EFE5A}" type="parTrans" cxnId="{D8415C81-0125-446B-9EE2-A48BCC662DB4}">
      <dgm:prSet/>
      <dgm:spPr/>
      <dgm:t>
        <a:bodyPr/>
        <a:lstStyle/>
        <a:p>
          <a:endParaRPr lang="en-US"/>
        </a:p>
      </dgm:t>
    </dgm:pt>
    <dgm:pt modelId="{712EEFD4-DF67-4A75-8A84-D664B5C3FA27}" type="sibTrans" cxnId="{D8415C81-0125-446B-9EE2-A48BCC662DB4}">
      <dgm:prSet/>
      <dgm:spPr/>
      <dgm:t>
        <a:bodyPr/>
        <a:lstStyle/>
        <a:p>
          <a:endParaRPr lang="en-US"/>
        </a:p>
      </dgm:t>
    </dgm:pt>
    <dgm:pt modelId="{14DAF771-27EF-4382-8E4B-C8891CAA60F1}">
      <dgm:prSet/>
      <dgm:spPr/>
      <dgm:t>
        <a:bodyPr/>
        <a:lstStyle/>
        <a:p>
          <a:r>
            <a:rPr lang="en-US"/>
            <a:t>FOLLOW YOUR PASSION</a:t>
          </a:r>
        </a:p>
      </dgm:t>
    </dgm:pt>
    <dgm:pt modelId="{DBBD5AF7-CC53-443C-A2DA-4F10C67037C6}" type="parTrans" cxnId="{F21D478C-8F2D-41FF-AC2F-70946377E832}">
      <dgm:prSet/>
      <dgm:spPr/>
      <dgm:t>
        <a:bodyPr/>
        <a:lstStyle/>
        <a:p>
          <a:endParaRPr lang="en-US"/>
        </a:p>
      </dgm:t>
    </dgm:pt>
    <dgm:pt modelId="{49810828-D6D7-4061-809F-A8AF330889CC}" type="sibTrans" cxnId="{F21D478C-8F2D-41FF-AC2F-70946377E832}">
      <dgm:prSet/>
      <dgm:spPr/>
      <dgm:t>
        <a:bodyPr/>
        <a:lstStyle/>
        <a:p>
          <a:endParaRPr lang="en-US"/>
        </a:p>
      </dgm:t>
    </dgm:pt>
    <dgm:pt modelId="{B1ADA528-F75D-40B4-B80B-8E299EA9F518}">
      <dgm:prSet/>
      <dgm:spPr/>
      <dgm:t>
        <a:bodyPr/>
        <a:lstStyle/>
        <a:p>
          <a:r>
            <a:rPr lang="en-US"/>
            <a:t>CONTRIBUTE TO DIVERSITY OF THOUGHT</a:t>
          </a:r>
        </a:p>
      </dgm:t>
    </dgm:pt>
    <dgm:pt modelId="{E649C763-10DD-4DEB-A402-A200DAB09B32}" type="parTrans" cxnId="{7CB9E0A3-C271-4095-A83C-A43AAAF9721E}">
      <dgm:prSet/>
      <dgm:spPr/>
      <dgm:t>
        <a:bodyPr/>
        <a:lstStyle/>
        <a:p>
          <a:endParaRPr lang="en-US"/>
        </a:p>
      </dgm:t>
    </dgm:pt>
    <dgm:pt modelId="{604A285E-C357-4A0B-8983-C68E6DB7B7B2}" type="sibTrans" cxnId="{7CB9E0A3-C271-4095-A83C-A43AAAF9721E}">
      <dgm:prSet/>
      <dgm:spPr/>
      <dgm:t>
        <a:bodyPr/>
        <a:lstStyle/>
        <a:p>
          <a:endParaRPr lang="en-US"/>
        </a:p>
      </dgm:t>
    </dgm:pt>
    <dgm:pt modelId="{976E423F-4A74-4C8C-85C0-C7D621EC9B63}">
      <dgm:prSet/>
      <dgm:spPr/>
      <dgm:t>
        <a:bodyPr/>
        <a:lstStyle/>
        <a:p>
          <a:r>
            <a:rPr lang="en-US"/>
            <a:t>LEARN VALUABLE SKILLS for life and class (professionalism, time management, multi-tasking, teamwork, communication online research tools)</a:t>
          </a:r>
        </a:p>
      </dgm:t>
    </dgm:pt>
    <dgm:pt modelId="{208995F2-7B0F-44F7-A64D-FAA9C4F9657E}" type="parTrans" cxnId="{1C1573FA-686F-42B8-BDEC-FF47A92F10CD}">
      <dgm:prSet/>
      <dgm:spPr/>
      <dgm:t>
        <a:bodyPr/>
        <a:lstStyle/>
        <a:p>
          <a:endParaRPr lang="en-US"/>
        </a:p>
      </dgm:t>
    </dgm:pt>
    <dgm:pt modelId="{6323E79F-1A8C-4F82-8B4C-78190C6801AD}" type="sibTrans" cxnId="{1C1573FA-686F-42B8-BDEC-FF47A92F10CD}">
      <dgm:prSet/>
      <dgm:spPr/>
      <dgm:t>
        <a:bodyPr/>
        <a:lstStyle/>
        <a:p>
          <a:endParaRPr lang="en-US"/>
        </a:p>
      </dgm:t>
    </dgm:pt>
    <dgm:pt modelId="{B73DCC97-2C99-429C-8C17-AA1C8483F265}">
      <dgm:prSet/>
      <dgm:spPr/>
      <dgm:t>
        <a:bodyPr/>
        <a:lstStyle/>
        <a:p>
          <a:r>
            <a:rPr lang="en-US"/>
            <a:t>BROADEN YOUR HORIZONS</a:t>
          </a:r>
        </a:p>
      </dgm:t>
    </dgm:pt>
    <dgm:pt modelId="{482A5B20-BDBC-45E4-A922-8480A54388DD}" type="parTrans" cxnId="{6758B18F-B509-4B7D-9328-21E117546727}">
      <dgm:prSet/>
      <dgm:spPr/>
      <dgm:t>
        <a:bodyPr/>
        <a:lstStyle/>
        <a:p>
          <a:endParaRPr lang="en-US"/>
        </a:p>
      </dgm:t>
    </dgm:pt>
    <dgm:pt modelId="{28E711D6-7F8F-433C-A2A0-EE87B81A25FE}" type="sibTrans" cxnId="{6758B18F-B509-4B7D-9328-21E117546727}">
      <dgm:prSet/>
      <dgm:spPr/>
      <dgm:t>
        <a:bodyPr/>
        <a:lstStyle/>
        <a:p>
          <a:endParaRPr lang="en-US"/>
        </a:p>
      </dgm:t>
    </dgm:pt>
    <dgm:pt modelId="{F7E70EC7-55DB-4810-9144-C6FC67BBDA60}">
      <dgm:prSet/>
      <dgm:spPr/>
      <dgm:t>
        <a:bodyPr/>
        <a:lstStyle/>
        <a:p>
          <a:r>
            <a:rPr lang="en-US"/>
            <a:t>FLEX YOUR CREATIVITY</a:t>
          </a:r>
        </a:p>
      </dgm:t>
    </dgm:pt>
    <dgm:pt modelId="{02A4A6FD-CC11-43CC-A47C-9E7EEB656F9B}" type="parTrans" cxnId="{DEFAC22D-00A1-4D31-AEF6-F8032F1C9CF2}">
      <dgm:prSet/>
      <dgm:spPr/>
      <dgm:t>
        <a:bodyPr/>
        <a:lstStyle/>
        <a:p>
          <a:endParaRPr lang="en-US"/>
        </a:p>
      </dgm:t>
    </dgm:pt>
    <dgm:pt modelId="{7586C407-40E9-47B7-89E6-CDA8F394AC10}" type="sibTrans" cxnId="{DEFAC22D-00A1-4D31-AEF6-F8032F1C9CF2}">
      <dgm:prSet/>
      <dgm:spPr/>
      <dgm:t>
        <a:bodyPr/>
        <a:lstStyle/>
        <a:p>
          <a:endParaRPr lang="en-US"/>
        </a:p>
      </dgm:t>
    </dgm:pt>
    <dgm:pt modelId="{A11D0531-8F1E-4D76-AFD1-6703CDCC051A}">
      <dgm:prSet/>
      <dgm:spPr/>
      <dgm:t>
        <a:bodyPr/>
        <a:lstStyle/>
        <a:p>
          <a:r>
            <a:rPr lang="en-US"/>
            <a:t>BUILD YOUR NETWORK</a:t>
          </a:r>
        </a:p>
      </dgm:t>
    </dgm:pt>
    <dgm:pt modelId="{575C38BA-3C09-490C-8883-1357641422FE}" type="parTrans" cxnId="{C867BA55-7B2C-4098-BB1C-A2F979FD3DDC}">
      <dgm:prSet/>
      <dgm:spPr/>
      <dgm:t>
        <a:bodyPr/>
        <a:lstStyle/>
        <a:p>
          <a:endParaRPr lang="en-US"/>
        </a:p>
      </dgm:t>
    </dgm:pt>
    <dgm:pt modelId="{ED191231-24E4-40FE-8CC0-1324E7CF0BA6}" type="sibTrans" cxnId="{C867BA55-7B2C-4098-BB1C-A2F979FD3DDC}">
      <dgm:prSet/>
      <dgm:spPr/>
      <dgm:t>
        <a:bodyPr/>
        <a:lstStyle/>
        <a:p>
          <a:endParaRPr lang="en-US"/>
        </a:p>
      </dgm:t>
    </dgm:pt>
    <dgm:pt modelId="{7FA6D543-1D5A-4EB6-83AC-C1572BC024C4}" type="pres">
      <dgm:prSet presAssocID="{530EBAD7-817E-480A-A4DF-762F76825459}" presName="root" presStyleCnt="0">
        <dgm:presLayoutVars>
          <dgm:dir/>
          <dgm:resizeHandles val="exact"/>
        </dgm:presLayoutVars>
      </dgm:prSet>
      <dgm:spPr/>
    </dgm:pt>
    <dgm:pt modelId="{80C47291-A77C-4304-BD3E-83E6F16F3D8D}" type="pres">
      <dgm:prSet presAssocID="{530EBAD7-817E-480A-A4DF-762F76825459}" presName="container" presStyleCnt="0">
        <dgm:presLayoutVars>
          <dgm:dir/>
          <dgm:resizeHandles val="exact"/>
        </dgm:presLayoutVars>
      </dgm:prSet>
      <dgm:spPr/>
    </dgm:pt>
    <dgm:pt modelId="{919E0B39-A86E-4D24-84E1-87CB20B3CB05}" type="pres">
      <dgm:prSet presAssocID="{116147F6-BB2C-42C9-B420-78D1C1E046C4}" presName="compNode" presStyleCnt="0"/>
      <dgm:spPr/>
    </dgm:pt>
    <dgm:pt modelId="{C4B5CDA3-CBB4-4471-87B4-F8DB0694CF6A}" type="pres">
      <dgm:prSet presAssocID="{116147F6-BB2C-42C9-B420-78D1C1E046C4}" presName="iconBgRect" presStyleLbl="bgShp" presStyleIdx="0" presStyleCnt="7"/>
      <dgm:spPr/>
    </dgm:pt>
    <dgm:pt modelId="{ED4D7508-041A-440E-88AF-2940FF8886EE}" type="pres">
      <dgm:prSet presAssocID="{116147F6-BB2C-42C9-B420-78D1C1E046C4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515584EB-6248-4177-8AFD-E5F5FE77803A}" type="pres">
      <dgm:prSet presAssocID="{116147F6-BB2C-42C9-B420-78D1C1E046C4}" presName="spaceRect" presStyleCnt="0"/>
      <dgm:spPr/>
    </dgm:pt>
    <dgm:pt modelId="{51355513-86D9-44F8-92EF-E18CA36BD6DF}" type="pres">
      <dgm:prSet presAssocID="{116147F6-BB2C-42C9-B420-78D1C1E046C4}" presName="textRect" presStyleLbl="revTx" presStyleIdx="0" presStyleCnt="7">
        <dgm:presLayoutVars>
          <dgm:chMax val="1"/>
          <dgm:chPref val="1"/>
        </dgm:presLayoutVars>
      </dgm:prSet>
      <dgm:spPr/>
    </dgm:pt>
    <dgm:pt modelId="{2D422697-29A0-46C1-8ED5-339DB0B7120E}" type="pres">
      <dgm:prSet presAssocID="{712EEFD4-DF67-4A75-8A84-D664B5C3FA27}" presName="sibTrans" presStyleLbl="sibTrans2D1" presStyleIdx="0" presStyleCnt="0"/>
      <dgm:spPr/>
    </dgm:pt>
    <dgm:pt modelId="{379D9784-252B-4452-8BAB-B8425C60E19B}" type="pres">
      <dgm:prSet presAssocID="{14DAF771-27EF-4382-8E4B-C8891CAA60F1}" presName="compNode" presStyleCnt="0"/>
      <dgm:spPr/>
    </dgm:pt>
    <dgm:pt modelId="{003A6018-0A26-46AF-97CE-10BE2BAFDE4F}" type="pres">
      <dgm:prSet presAssocID="{14DAF771-27EF-4382-8E4B-C8891CAA60F1}" presName="iconBgRect" presStyleLbl="bgShp" presStyleIdx="1" presStyleCnt="7"/>
      <dgm:spPr/>
    </dgm:pt>
    <dgm:pt modelId="{B364CCA9-DA5A-4C88-AA5C-2C820CB11B0B}" type="pres">
      <dgm:prSet presAssocID="{14DAF771-27EF-4382-8E4B-C8891CAA60F1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D384B512-F93F-4963-B388-25BE6837B10B}" type="pres">
      <dgm:prSet presAssocID="{14DAF771-27EF-4382-8E4B-C8891CAA60F1}" presName="spaceRect" presStyleCnt="0"/>
      <dgm:spPr/>
    </dgm:pt>
    <dgm:pt modelId="{6412C65A-EA08-496B-A086-E4E6A6AB3888}" type="pres">
      <dgm:prSet presAssocID="{14DAF771-27EF-4382-8E4B-C8891CAA60F1}" presName="textRect" presStyleLbl="revTx" presStyleIdx="1" presStyleCnt="7">
        <dgm:presLayoutVars>
          <dgm:chMax val="1"/>
          <dgm:chPref val="1"/>
        </dgm:presLayoutVars>
      </dgm:prSet>
      <dgm:spPr/>
    </dgm:pt>
    <dgm:pt modelId="{77BB4B80-7341-4119-B5A0-3343EE685D7E}" type="pres">
      <dgm:prSet presAssocID="{49810828-D6D7-4061-809F-A8AF330889CC}" presName="sibTrans" presStyleLbl="sibTrans2D1" presStyleIdx="0" presStyleCnt="0"/>
      <dgm:spPr/>
    </dgm:pt>
    <dgm:pt modelId="{89170A38-ECC3-4434-BFFF-E8B89C257791}" type="pres">
      <dgm:prSet presAssocID="{B1ADA528-F75D-40B4-B80B-8E299EA9F518}" presName="compNode" presStyleCnt="0"/>
      <dgm:spPr/>
    </dgm:pt>
    <dgm:pt modelId="{8CCB0C8B-BFA8-43F9-93A2-48983FE71045}" type="pres">
      <dgm:prSet presAssocID="{B1ADA528-F75D-40B4-B80B-8E299EA9F518}" presName="iconBgRect" presStyleLbl="bgShp" presStyleIdx="2" presStyleCnt="7"/>
      <dgm:spPr/>
    </dgm:pt>
    <dgm:pt modelId="{A88DC3C9-52FD-4C3F-9690-6D29D17947D7}" type="pres">
      <dgm:prSet presAssocID="{B1ADA528-F75D-40B4-B80B-8E299EA9F518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A19035B7-6ADE-4FAC-A657-94940BB91D6F}" type="pres">
      <dgm:prSet presAssocID="{B1ADA528-F75D-40B4-B80B-8E299EA9F518}" presName="spaceRect" presStyleCnt="0"/>
      <dgm:spPr/>
    </dgm:pt>
    <dgm:pt modelId="{A39DC736-7A28-4435-AC73-59DE82C29359}" type="pres">
      <dgm:prSet presAssocID="{B1ADA528-F75D-40B4-B80B-8E299EA9F518}" presName="textRect" presStyleLbl="revTx" presStyleIdx="2" presStyleCnt="7">
        <dgm:presLayoutVars>
          <dgm:chMax val="1"/>
          <dgm:chPref val="1"/>
        </dgm:presLayoutVars>
      </dgm:prSet>
      <dgm:spPr/>
    </dgm:pt>
    <dgm:pt modelId="{27C02231-1E93-463A-9BDC-F9C668711AC3}" type="pres">
      <dgm:prSet presAssocID="{604A285E-C357-4A0B-8983-C68E6DB7B7B2}" presName="sibTrans" presStyleLbl="sibTrans2D1" presStyleIdx="0" presStyleCnt="0"/>
      <dgm:spPr/>
    </dgm:pt>
    <dgm:pt modelId="{E5CA13D3-E42A-46BD-A698-0709E780271E}" type="pres">
      <dgm:prSet presAssocID="{976E423F-4A74-4C8C-85C0-C7D621EC9B63}" presName="compNode" presStyleCnt="0"/>
      <dgm:spPr/>
    </dgm:pt>
    <dgm:pt modelId="{A857CC9B-EB46-4477-97D0-77CA9178B541}" type="pres">
      <dgm:prSet presAssocID="{976E423F-4A74-4C8C-85C0-C7D621EC9B63}" presName="iconBgRect" presStyleLbl="bgShp" presStyleIdx="3" presStyleCnt="7"/>
      <dgm:spPr/>
    </dgm:pt>
    <dgm:pt modelId="{36212EF1-882F-4B75-B9F8-22D055D04B13}" type="pres">
      <dgm:prSet presAssocID="{976E423F-4A74-4C8C-85C0-C7D621EC9B63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3388DA28-399C-4F8A-B5A9-1E64C5DEBF60}" type="pres">
      <dgm:prSet presAssocID="{976E423F-4A74-4C8C-85C0-C7D621EC9B63}" presName="spaceRect" presStyleCnt="0"/>
      <dgm:spPr/>
    </dgm:pt>
    <dgm:pt modelId="{13DE93FA-1380-4E6D-B68A-3CE738CF80F5}" type="pres">
      <dgm:prSet presAssocID="{976E423F-4A74-4C8C-85C0-C7D621EC9B63}" presName="textRect" presStyleLbl="revTx" presStyleIdx="3" presStyleCnt="7">
        <dgm:presLayoutVars>
          <dgm:chMax val="1"/>
          <dgm:chPref val="1"/>
        </dgm:presLayoutVars>
      </dgm:prSet>
      <dgm:spPr/>
    </dgm:pt>
    <dgm:pt modelId="{033669E5-6588-4538-AAD9-3AE1040F5051}" type="pres">
      <dgm:prSet presAssocID="{6323E79F-1A8C-4F82-8B4C-78190C6801AD}" presName="sibTrans" presStyleLbl="sibTrans2D1" presStyleIdx="0" presStyleCnt="0"/>
      <dgm:spPr/>
    </dgm:pt>
    <dgm:pt modelId="{F7DBB673-A096-4F27-AB3B-A23B5E1E3DDA}" type="pres">
      <dgm:prSet presAssocID="{B73DCC97-2C99-429C-8C17-AA1C8483F265}" presName="compNode" presStyleCnt="0"/>
      <dgm:spPr/>
    </dgm:pt>
    <dgm:pt modelId="{0B13B177-8FCC-4B06-936C-B986D6E8ACD3}" type="pres">
      <dgm:prSet presAssocID="{B73DCC97-2C99-429C-8C17-AA1C8483F265}" presName="iconBgRect" presStyleLbl="bgShp" presStyleIdx="4" presStyleCnt="7"/>
      <dgm:spPr/>
    </dgm:pt>
    <dgm:pt modelId="{21B8558F-6F81-44E2-BAB9-E4191A9E6AF4}" type="pres">
      <dgm:prSet presAssocID="{B73DCC97-2C99-429C-8C17-AA1C8483F265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lar system"/>
        </a:ext>
      </dgm:extLst>
    </dgm:pt>
    <dgm:pt modelId="{412361D4-21E7-41DF-8461-BA59E16FCE4B}" type="pres">
      <dgm:prSet presAssocID="{B73DCC97-2C99-429C-8C17-AA1C8483F265}" presName="spaceRect" presStyleCnt="0"/>
      <dgm:spPr/>
    </dgm:pt>
    <dgm:pt modelId="{17AD9DE6-69CD-4679-B186-D948376EFDFA}" type="pres">
      <dgm:prSet presAssocID="{B73DCC97-2C99-429C-8C17-AA1C8483F265}" presName="textRect" presStyleLbl="revTx" presStyleIdx="4" presStyleCnt="7">
        <dgm:presLayoutVars>
          <dgm:chMax val="1"/>
          <dgm:chPref val="1"/>
        </dgm:presLayoutVars>
      </dgm:prSet>
      <dgm:spPr/>
    </dgm:pt>
    <dgm:pt modelId="{907128B3-4463-4171-9078-DF7857082161}" type="pres">
      <dgm:prSet presAssocID="{28E711D6-7F8F-433C-A2A0-EE87B81A25FE}" presName="sibTrans" presStyleLbl="sibTrans2D1" presStyleIdx="0" presStyleCnt="0"/>
      <dgm:spPr/>
    </dgm:pt>
    <dgm:pt modelId="{00D9DF4B-A523-4345-BFB7-39FF616ABE1C}" type="pres">
      <dgm:prSet presAssocID="{F7E70EC7-55DB-4810-9144-C6FC67BBDA60}" presName="compNode" presStyleCnt="0"/>
      <dgm:spPr/>
    </dgm:pt>
    <dgm:pt modelId="{2F2E6BA4-DBDF-4AF4-B1DE-F0D518600F11}" type="pres">
      <dgm:prSet presAssocID="{F7E70EC7-55DB-4810-9144-C6FC67BBDA60}" presName="iconBgRect" presStyleLbl="bgShp" presStyleIdx="5" presStyleCnt="7"/>
      <dgm:spPr/>
    </dgm:pt>
    <dgm:pt modelId="{717B2A08-C3BA-43EF-9622-86AD03E76601}" type="pres">
      <dgm:prSet presAssocID="{F7E70EC7-55DB-4810-9144-C6FC67BBDA60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584DB1C0-BE0F-4202-A26E-0A35EEDEA6C3}" type="pres">
      <dgm:prSet presAssocID="{F7E70EC7-55DB-4810-9144-C6FC67BBDA60}" presName="spaceRect" presStyleCnt="0"/>
      <dgm:spPr/>
    </dgm:pt>
    <dgm:pt modelId="{D7BCDCB4-DDA8-484F-8094-D508B85EB8E2}" type="pres">
      <dgm:prSet presAssocID="{F7E70EC7-55DB-4810-9144-C6FC67BBDA60}" presName="textRect" presStyleLbl="revTx" presStyleIdx="5" presStyleCnt="7">
        <dgm:presLayoutVars>
          <dgm:chMax val="1"/>
          <dgm:chPref val="1"/>
        </dgm:presLayoutVars>
      </dgm:prSet>
      <dgm:spPr/>
    </dgm:pt>
    <dgm:pt modelId="{A94BED72-41B0-479B-802F-A18EAC65979D}" type="pres">
      <dgm:prSet presAssocID="{7586C407-40E9-47B7-89E6-CDA8F394AC10}" presName="sibTrans" presStyleLbl="sibTrans2D1" presStyleIdx="0" presStyleCnt="0"/>
      <dgm:spPr/>
    </dgm:pt>
    <dgm:pt modelId="{CFB4D2B1-C7B1-4262-99F9-07CF8E85AABD}" type="pres">
      <dgm:prSet presAssocID="{A11D0531-8F1E-4D76-AFD1-6703CDCC051A}" presName="compNode" presStyleCnt="0"/>
      <dgm:spPr/>
    </dgm:pt>
    <dgm:pt modelId="{31588789-DBE4-45AA-8489-20FC3716DCDA}" type="pres">
      <dgm:prSet presAssocID="{A11D0531-8F1E-4D76-AFD1-6703CDCC051A}" presName="iconBgRect" presStyleLbl="bgShp" presStyleIdx="6" presStyleCnt="7"/>
      <dgm:spPr/>
    </dgm:pt>
    <dgm:pt modelId="{1ADD94CC-A8CD-4E8E-B4D6-CD4BD2E569BB}" type="pres">
      <dgm:prSet presAssocID="{A11D0531-8F1E-4D76-AFD1-6703CDCC051A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48897340-2C3D-4919-B358-DC711F4A6799}" type="pres">
      <dgm:prSet presAssocID="{A11D0531-8F1E-4D76-AFD1-6703CDCC051A}" presName="spaceRect" presStyleCnt="0"/>
      <dgm:spPr/>
    </dgm:pt>
    <dgm:pt modelId="{AD45380B-81A7-498C-A961-6971A82ECCBF}" type="pres">
      <dgm:prSet presAssocID="{A11D0531-8F1E-4D76-AFD1-6703CDCC051A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DEFAC22D-00A1-4D31-AEF6-F8032F1C9CF2}" srcId="{530EBAD7-817E-480A-A4DF-762F76825459}" destId="{F7E70EC7-55DB-4810-9144-C6FC67BBDA60}" srcOrd="5" destOrd="0" parTransId="{02A4A6FD-CC11-43CC-A47C-9E7EEB656F9B}" sibTransId="{7586C407-40E9-47B7-89E6-CDA8F394AC10}"/>
    <dgm:cxn modelId="{31B5F72D-D9D9-4250-9AAC-C20AA9602EDD}" type="presOf" srcId="{6323E79F-1A8C-4F82-8B4C-78190C6801AD}" destId="{033669E5-6588-4538-AAD9-3AE1040F5051}" srcOrd="0" destOrd="0" presId="urn:microsoft.com/office/officeart/2018/2/layout/IconCircleList"/>
    <dgm:cxn modelId="{DB69F733-D6FD-400C-B8BB-C4FC09FB3280}" type="presOf" srcId="{530EBAD7-817E-480A-A4DF-762F76825459}" destId="{7FA6D543-1D5A-4EB6-83AC-C1572BC024C4}" srcOrd="0" destOrd="0" presId="urn:microsoft.com/office/officeart/2018/2/layout/IconCircleList"/>
    <dgm:cxn modelId="{E332D845-698B-4CAB-A6AB-01CC9F0951EA}" type="presOf" srcId="{14DAF771-27EF-4382-8E4B-C8891CAA60F1}" destId="{6412C65A-EA08-496B-A086-E4E6A6AB3888}" srcOrd="0" destOrd="0" presId="urn:microsoft.com/office/officeart/2018/2/layout/IconCircleList"/>
    <dgm:cxn modelId="{46345649-9C49-44B8-B2BF-D16878A193FC}" type="presOf" srcId="{976E423F-4A74-4C8C-85C0-C7D621EC9B63}" destId="{13DE93FA-1380-4E6D-B68A-3CE738CF80F5}" srcOrd="0" destOrd="0" presId="urn:microsoft.com/office/officeart/2018/2/layout/IconCircleList"/>
    <dgm:cxn modelId="{39F57450-9B0A-4101-A4AB-6BC941D8ACFA}" type="presOf" srcId="{712EEFD4-DF67-4A75-8A84-D664B5C3FA27}" destId="{2D422697-29A0-46C1-8ED5-339DB0B7120E}" srcOrd="0" destOrd="0" presId="urn:microsoft.com/office/officeart/2018/2/layout/IconCircleList"/>
    <dgm:cxn modelId="{C867BA55-7B2C-4098-BB1C-A2F979FD3DDC}" srcId="{530EBAD7-817E-480A-A4DF-762F76825459}" destId="{A11D0531-8F1E-4D76-AFD1-6703CDCC051A}" srcOrd="6" destOrd="0" parTransId="{575C38BA-3C09-490C-8883-1357641422FE}" sibTransId="{ED191231-24E4-40FE-8CC0-1324E7CF0BA6}"/>
    <dgm:cxn modelId="{228BF65A-3B57-40E1-BB43-6234DA3BA265}" type="presOf" srcId="{28E711D6-7F8F-433C-A2A0-EE87B81A25FE}" destId="{907128B3-4463-4171-9078-DF7857082161}" srcOrd="0" destOrd="0" presId="urn:microsoft.com/office/officeart/2018/2/layout/IconCircleList"/>
    <dgm:cxn modelId="{E915E165-147F-4893-A1B3-562254EBFE10}" type="presOf" srcId="{F7E70EC7-55DB-4810-9144-C6FC67BBDA60}" destId="{D7BCDCB4-DDA8-484F-8094-D508B85EB8E2}" srcOrd="0" destOrd="0" presId="urn:microsoft.com/office/officeart/2018/2/layout/IconCircleList"/>
    <dgm:cxn modelId="{3D190471-611D-4460-899F-7F7FF069287E}" type="presOf" srcId="{604A285E-C357-4A0B-8983-C68E6DB7B7B2}" destId="{27C02231-1E93-463A-9BDC-F9C668711AC3}" srcOrd="0" destOrd="0" presId="urn:microsoft.com/office/officeart/2018/2/layout/IconCircleList"/>
    <dgm:cxn modelId="{D8415C81-0125-446B-9EE2-A48BCC662DB4}" srcId="{530EBAD7-817E-480A-A4DF-762F76825459}" destId="{116147F6-BB2C-42C9-B420-78D1C1E046C4}" srcOrd="0" destOrd="0" parTransId="{99AC424C-8E5F-4706-99AD-63819F3EFE5A}" sibTransId="{712EEFD4-DF67-4A75-8A84-D664B5C3FA27}"/>
    <dgm:cxn modelId="{F21D478C-8F2D-41FF-AC2F-70946377E832}" srcId="{530EBAD7-817E-480A-A4DF-762F76825459}" destId="{14DAF771-27EF-4382-8E4B-C8891CAA60F1}" srcOrd="1" destOrd="0" parTransId="{DBBD5AF7-CC53-443C-A2DA-4F10C67037C6}" sibTransId="{49810828-D6D7-4061-809F-A8AF330889CC}"/>
    <dgm:cxn modelId="{6758B18F-B509-4B7D-9328-21E117546727}" srcId="{530EBAD7-817E-480A-A4DF-762F76825459}" destId="{B73DCC97-2C99-429C-8C17-AA1C8483F265}" srcOrd="4" destOrd="0" parTransId="{482A5B20-BDBC-45E4-A922-8480A54388DD}" sibTransId="{28E711D6-7F8F-433C-A2A0-EE87B81A25FE}"/>
    <dgm:cxn modelId="{268C0692-D777-4059-A631-4543B3CCF29C}" type="presOf" srcId="{B73DCC97-2C99-429C-8C17-AA1C8483F265}" destId="{17AD9DE6-69CD-4679-B186-D948376EFDFA}" srcOrd="0" destOrd="0" presId="urn:microsoft.com/office/officeart/2018/2/layout/IconCircleList"/>
    <dgm:cxn modelId="{49403297-56C1-4482-984A-73F5C7551B1F}" type="presOf" srcId="{116147F6-BB2C-42C9-B420-78D1C1E046C4}" destId="{51355513-86D9-44F8-92EF-E18CA36BD6DF}" srcOrd="0" destOrd="0" presId="urn:microsoft.com/office/officeart/2018/2/layout/IconCircleList"/>
    <dgm:cxn modelId="{7CB9E0A3-C271-4095-A83C-A43AAAF9721E}" srcId="{530EBAD7-817E-480A-A4DF-762F76825459}" destId="{B1ADA528-F75D-40B4-B80B-8E299EA9F518}" srcOrd="2" destOrd="0" parTransId="{E649C763-10DD-4DEB-A402-A200DAB09B32}" sibTransId="{604A285E-C357-4A0B-8983-C68E6DB7B7B2}"/>
    <dgm:cxn modelId="{B11066C6-67FD-474B-BD50-45F6350B4B7A}" type="presOf" srcId="{B1ADA528-F75D-40B4-B80B-8E299EA9F518}" destId="{A39DC736-7A28-4435-AC73-59DE82C29359}" srcOrd="0" destOrd="0" presId="urn:microsoft.com/office/officeart/2018/2/layout/IconCircleList"/>
    <dgm:cxn modelId="{CFE36FD2-8199-4996-9169-B01AF0CECE0F}" type="presOf" srcId="{A11D0531-8F1E-4D76-AFD1-6703CDCC051A}" destId="{AD45380B-81A7-498C-A961-6971A82ECCBF}" srcOrd="0" destOrd="0" presId="urn:microsoft.com/office/officeart/2018/2/layout/IconCircleList"/>
    <dgm:cxn modelId="{232ACCDB-BE11-40AB-AE6C-86604FBB1EA0}" type="presOf" srcId="{7586C407-40E9-47B7-89E6-CDA8F394AC10}" destId="{A94BED72-41B0-479B-802F-A18EAC65979D}" srcOrd="0" destOrd="0" presId="urn:microsoft.com/office/officeart/2018/2/layout/IconCircleList"/>
    <dgm:cxn modelId="{DCE4E6F1-5A15-420C-B1F5-249D1477852D}" type="presOf" srcId="{49810828-D6D7-4061-809F-A8AF330889CC}" destId="{77BB4B80-7341-4119-B5A0-3343EE685D7E}" srcOrd="0" destOrd="0" presId="urn:microsoft.com/office/officeart/2018/2/layout/IconCircleList"/>
    <dgm:cxn modelId="{1C1573FA-686F-42B8-BDEC-FF47A92F10CD}" srcId="{530EBAD7-817E-480A-A4DF-762F76825459}" destId="{976E423F-4A74-4C8C-85C0-C7D621EC9B63}" srcOrd="3" destOrd="0" parTransId="{208995F2-7B0F-44F7-A64D-FAA9C4F9657E}" sibTransId="{6323E79F-1A8C-4F82-8B4C-78190C6801AD}"/>
    <dgm:cxn modelId="{58B9556E-8AE4-439E-8BE8-5B007B165474}" type="presParOf" srcId="{7FA6D543-1D5A-4EB6-83AC-C1572BC024C4}" destId="{80C47291-A77C-4304-BD3E-83E6F16F3D8D}" srcOrd="0" destOrd="0" presId="urn:microsoft.com/office/officeart/2018/2/layout/IconCircleList"/>
    <dgm:cxn modelId="{2F535359-EDDF-4879-8212-C1ECD63BED59}" type="presParOf" srcId="{80C47291-A77C-4304-BD3E-83E6F16F3D8D}" destId="{919E0B39-A86E-4D24-84E1-87CB20B3CB05}" srcOrd="0" destOrd="0" presId="urn:microsoft.com/office/officeart/2018/2/layout/IconCircleList"/>
    <dgm:cxn modelId="{7858EDB5-5447-4A67-8A55-A404731D51C4}" type="presParOf" srcId="{919E0B39-A86E-4D24-84E1-87CB20B3CB05}" destId="{C4B5CDA3-CBB4-4471-87B4-F8DB0694CF6A}" srcOrd="0" destOrd="0" presId="urn:microsoft.com/office/officeart/2018/2/layout/IconCircleList"/>
    <dgm:cxn modelId="{2CA3CE68-4C60-4414-A3F6-DBCB4C32DD18}" type="presParOf" srcId="{919E0B39-A86E-4D24-84E1-87CB20B3CB05}" destId="{ED4D7508-041A-440E-88AF-2940FF8886EE}" srcOrd="1" destOrd="0" presId="urn:microsoft.com/office/officeart/2018/2/layout/IconCircleList"/>
    <dgm:cxn modelId="{D4CAC55B-E17A-4258-8741-D8378D80A2A4}" type="presParOf" srcId="{919E0B39-A86E-4D24-84E1-87CB20B3CB05}" destId="{515584EB-6248-4177-8AFD-E5F5FE77803A}" srcOrd="2" destOrd="0" presId="urn:microsoft.com/office/officeart/2018/2/layout/IconCircleList"/>
    <dgm:cxn modelId="{A3C08C75-0E1A-4A4A-BF2B-1B4730ED010C}" type="presParOf" srcId="{919E0B39-A86E-4D24-84E1-87CB20B3CB05}" destId="{51355513-86D9-44F8-92EF-E18CA36BD6DF}" srcOrd="3" destOrd="0" presId="urn:microsoft.com/office/officeart/2018/2/layout/IconCircleList"/>
    <dgm:cxn modelId="{EFC9328B-3393-44E1-A95C-EF26F769440C}" type="presParOf" srcId="{80C47291-A77C-4304-BD3E-83E6F16F3D8D}" destId="{2D422697-29A0-46C1-8ED5-339DB0B7120E}" srcOrd="1" destOrd="0" presId="urn:microsoft.com/office/officeart/2018/2/layout/IconCircleList"/>
    <dgm:cxn modelId="{4B13C8C1-E128-4A28-8C70-0F0783FAE2D9}" type="presParOf" srcId="{80C47291-A77C-4304-BD3E-83E6F16F3D8D}" destId="{379D9784-252B-4452-8BAB-B8425C60E19B}" srcOrd="2" destOrd="0" presId="urn:microsoft.com/office/officeart/2018/2/layout/IconCircleList"/>
    <dgm:cxn modelId="{F918C3B5-1A41-47B0-861C-0F2986DB4F72}" type="presParOf" srcId="{379D9784-252B-4452-8BAB-B8425C60E19B}" destId="{003A6018-0A26-46AF-97CE-10BE2BAFDE4F}" srcOrd="0" destOrd="0" presId="urn:microsoft.com/office/officeart/2018/2/layout/IconCircleList"/>
    <dgm:cxn modelId="{5CE1D6A5-6537-4F3A-B699-994EB5BCA245}" type="presParOf" srcId="{379D9784-252B-4452-8BAB-B8425C60E19B}" destId="{B364CCA9-DA5A-4C88-AA5C-2C820CB11B0B}" srcOrd="1" destOrd="0" presId="urn:microsoft.com/office/officeart/2018/2/layout/IconCircleList"/>
    <dgm:cxn modelId="{8BD514A5-7E30-442A-BA4C-013822864ADE}" type="presParOf" srcId="{379D9784-252B-4452-8BAB-B8425C60E19B}" destId="{D384B512-F93F-4963-B388-25BE6837B10B}" srcOrd="2" destOrd="0" presId="urn:microsoft.com/office/officeart/2018/2/layout/IconCircleList"/>
    <dgm:cxn modelId="{8CD33C3E-994D-43BC-A9E5-70EAB39F5FB7}" type="presParOf" srcId="{379D9784-252B-4452-8BAB-B8425C60E19B}" destId="{6412C65A-EA08-496B-A086-E4E6A6AB3888}" srcOrd="3" destOrd="0" presId="urn:microsoft.com/office/officeart/2018/2/layout/IconCircleList"/>
    <dgm:cxn modelId="{DF8AB7FE-B8A3-48D8-AAA8-53FE616D8F26}" type="presParOf" srcId="{80C47291-A77C-4304-BD3E-83E6F16F3D8D}" destId="{77BB4B80-7341-4119-B5A0-3343EE685D7E}" srcOrd="3" destOrd="0" presId="urn:microsoft.com/office/officeart/2018/2/layout/IconCircleList"/>
    <dgm:cxn modelId="{3FC60DA7-B1EF-4514-92E2-A8331C5F21FD}" type="presParOf" srcId="{80C47291-A77C-4304-BD3E-83E6F16F3D8D}" destId="{89170A38-ECC3-4434-BFFF-E8B89C257791}" srcOrd="4" destOrd="0" presId="urn:microsoft.com/office/officeart/2018/2/layout/IconCircleList"/>
    <dgm:cxn modelId="{854C4DA3-AA2F-41E6-80C9-BF0E97224DB3}" type="presParOf" srcId="{89170A38-ECC3-4434-BFFF-E8B89C257791}" destId="{8CCB0C8B-BFA8-43F9-93A2-48983FE71045}" srcOrd="0" destOrd="0" presId="urn:microsoft.com/office/officeart/2018/2/layout/IconCircleList"/>
    <dgm:cxn modelId="{E04115DF-798D-44CF-8632-3474A6C92324}" type="presParOf" srcId="{89170A38-ECC3-4434-BFFF-E8B89C257791}" destId="{A88DC3C9-52FD-4C3F-9690-6D29D17947D7}" srcOrd="1" destOrd="0" presId="urn:microsoft.com/office/officeart/2018/2/layout/IconCircleList"/>
    <dgm:cxn modelId="{EBF9944B-AB63-42ED-9CB1-32D8F98D3BCF}" type="presParOf" srcId="{89170A38-ECC3-4434-BFFF-E8B89C257791}" destId="{A19035B7-6ADE-4FAC-A657-94940BB91D6F}" srcOrd="2" destOrd="0" presId="urn:microsoft.com/office/officeart/2018/2/layout/IconCircleList"/>
    <dgm:cxn modelId="{CAD44646-C080-4E64-9535-C6F0A0F4038A}" type="presParOf" srcId="{89170A38-ECC3-4434-BFFF-E8B89C257791}" destId="{A39DC736-7A28-4435-AC73-59DE82C29359}" srcOrd="3" destOrd="0" presId="urn:microsoft.com/office/officeart/2018/2/layout/IconCircleList"/>
    <dgm:cxn modelId="{FC912F60-C2B3-4531-A8AC-6C1713C07AC4}" type="presParOf" srcId="{80C47291-A77C-4304-BD3E-83E6F16F3D8D}" destId="{27C02231-1E93-463A-9BDC-F9C668711AC3}" srcOrd="5" destOrd="0" presId="urn:microsoft.com/office/officeart/2018/2/layout/IconCircleList"/>
    <dgm:cxn modelId="{1EBFAB1D-4E66-4FD6-BD37-AF0231F90B25}" type="presParOf" srcId="{80C47291-A77C-4304-BD3E-83E6F16F3D8D}" destId="{E5CA13D3-E42A-46BD-A698-0709E780271E}" srcOrd="6" destOrd="0" presId="urn:microsoft.com/office/officeart/2018/2/layout/IconCircleList"/>
    <dgm:cxn modelId="{581B04D3-A284-4914-8192-BC921898ED22}" type="presParOf" srcId="{E5CA13D3-E42A-46BD-A698-0709E780271E}" destId="{A857CC9B-EB46-4477-97D0-77CA9178B541}" srcOrd="0" destOrd="0" presId="urn:microsoft.com/office/officeart/2018/2/layout/IconCircleList"/>
    <dgm:cxn modelId="{9ACC67C9-43A7-4FAD-B76E-9284F939F81C}" type="presParOf" srcId="{E5CA13D3-E42A-46BD-A698-0709E780271E}" destId="{36212EF1-882F-4B75-B9F8-22D055D04B13}" srcOrd="1" destOrd="0" presId="urn:microsoft.com/office/officeart/2018/2/layout/IconCircleList"/>
    <dgm:cxn modelId="{8FF8928D-6AF0-4283-B025-93CFA511DD1C}" type="presParOf" srcId="{E5CA13D3-E42A-46BD-A698-0709E780271E}" destId="{3388DA28-399C-4F8A-B5A9-1E64C5DEBF60}" srcOrd="2" destOrd="0" presId="urn:microsoft.com/office/officeart/2018/2/layout/IconCircleList"/>
    <dgm:cxn modelId="{7E97DC01-E94B-4961-BE8D-8DE6E94851FD}" type="presParOf" srcId="{E5CA13D3-E42A-46BD-A698-0709E780271E}" destId="{13DE93FA-1380-4E6D-B68A-3CE738CF80F5}" srcOrd="3" destOrd="0" presId="urn:microsoft.com/office/officeart/2018/2/layout/IconCircleList"/>
    <dgm:cxn modelId="{24556B5E-013C-425C-9E06-64005D33A6FA}" type="presParOf" srcId="{80C47291-A77C-4304-BD3E-83E6F16F3D8D}" destId="{033669E5-6588-4538-AAD9-3AE1040F5051}" srcOrd="7" destOrd="0" presId="urn:microsoft.com/office/officeart/2018/2/layout/IconCircleList"/>
    <dgm:cxn modelId="{5FFE176A-9FDB-4DFF-98C7-92C7F81701ED}" type="presParOf" srcId="{80C47291-A77C-4304-BD3E-83E6F16F3D8D}" destId="{F7DBB673-A096-4F27-AB3B-A23B5E1E3DDA}" srcOrd="8" destOrd="0" presId="urn:microsoft.com/office/officeart/2018/2/layout/IconCircleList"/>
    <dgm:cxn modelId="{533D0C22-EE00-4150-9782-74576136282A}" type="presParOf" srcId="{F7DBB673-A096-4F27-AB3B-A23B5E1E3DDA}" destId="{0B13B177-8FCC-4B06-936C-B986D6E8ACD3}" srcOrd="0" destOrd="0" presId="urn:microsoft.com/office/officeart/2018/2/layout/IconCircleList"/>
    <dgm:cxn modelId="{94C4AC1D-BA46-4FF1-9BDC-34B287308332}" type="presParOf" srcId="{F7DBB673-A096-4F27-AB3B-A23B5E1E3DDA}" destId="{21B8558F-6F81-44E2-BAB9-E4191A9E6AF4}" srcOrd="1" destOrd="0" presId="urn:microsoft.com/office/officeart/2018/2/layout/IconCircleList"/>
    <dgm:cxn modelId="{83A82594-5294-4E10-9573-BDC6A98ECC32}" type="presParOf" srcId="{F7DBB673-A096-4F27-AB3B-A23B5E1E3DDA}" destId="{412361D4-21E7-41DF-8461-BA59E16FCE4B}" srcOrd="2" destOrd="0" presId="urn:microsoft.com/office/officeart/2018/2/layout/IconCircleList"/>
    <dgm:cxn modelId="{664E12F6-C37C-4A37-A73D-42C6F725BC40}" type="presParOf" srcId="{F7DBB673-A096-4F27-AB3B-A23B5E1E3DDA}" destId="{17AD9DE6-69CD-4679-B186-D948376EFDFA}" srcOrd="3" destOrd="0" presId="urn:microsoft.com/office/officeart/2018/2/layout/IconCircleList"/>
    <dgm:cxn modelId="{F39B446A-F00A-4D39-9911-3FD1690E709B}" type="presParOf" srcId="{80C47291-A77C-4304-BD3E-83E6F16F3D8D}" destId="{907128B3-4463-4171-9078-DF7857082161}" srcOrd="9" destOrd="0" presId="urn:microsoft.com/office/officeart/2018/2/layout/IconCircleList"/>
    <dgm:cxn modelId="{A2C02CDF-23AE-4D57-BB02-538E0FAF65B0}" type="presParOf" srcId="{80C47291-A77C-4304-BD3E-83E6F16F3D8D}" destId="{00D9DF4B-A523-4345-BFB7-39FF616ABE1C}" srcOrd="10" destOrd="0" presId="urn:microsoft.com/office/officeart/2018/2/layout/IconCircleList"/>
    <dgm:cxn modelId="{8DE637D7-2BC2-463E-B680-49E5220E5512}" type="presParOf" srcId="{00D9DF4B-A523-4345-BFB7-39FF616ABE1C}" destId="{2F2E6BA4-DBDF-4AF4-B1DE-F0D518600F11}" srcOrd="0" destOrd="0" presId="urn:microsoft.com/office/officeart/2018/2/layout/IconCircleList"/>
    <dgm:cxn modelId="{C6DE818F-26AE-4479-B975-2095D7ABEA44}" type="presParOf" srcId="{00D9DF4B-A523-4345-BFB7-39FF616ABE1C}" destId="{717B2A08-C3BA-43EF-9622-86AD03E76601}" srcOrd="1" destOrd="0" presId="urn:microsoft.com/office/officeart/2018/2/layout/IconCircleList"/>
    <dgm:cxn modelId="{1A5A5716-7D3A-4566-9022-68C46D4C0EAF}" type="presParOf" srcId="{00D9DF4B-A523-4345-BFB7-39FF616ABE1C}" destId="{584DB1C0-BE0F-4202-A26E-0A35EEDEA6C3}" srcOrd="2" destOrd="0" presId="urn:microsoft.com/office/officeart/2018/2/layout/IconCircleList"/>
    <dgm:cxn modelId="{D4463F75-F855-4CF4-9BB5-1439A8AF94F9}" type="presParOf" srcId="{00D9DF4B-A523-4345-BFB7-39FF616ABE1C}" destId="{D7BCDCB4-DDA8-484F-8094-D508B85EB8E2}" srcOrd="3" destOrd="0" presId="urn:microsoft.com/office/officeart/2018/2/layout/IconCircleList"/>
    <dgm:cxn modelId="{1206BB11-0AFB-4F06-A64E-A50A7DBFCC04}" type="presParOf" srcId="{80C47291-A77C-4304-BD3E-83E6F16F3D8D}" destId="{A94BED72-41B0-479B-802F-A18EAC65979D}" srcOrd="11" destOrd="0" presId="urn:microsoft.com/office/officeart/2018/2/layout/IconCircleList"/>
    <dgm:cxn modelId="{562962D6-6D60-4CC2-AB75-0B61475C722A}" type="presParOf" srcId="{80C47291-A77C-4304-BD3E-83E6F16F3D8D}" destId="{CFB4D2B1-C7B1-4262-99F9-07CF8E85AABD}" srcOrd="12" destOrd="0" presId="urn:microsoft.com/office/officeart/2018/2/layout/IconCircleList"/>
    <dgm:cxn modelId="{63A1F8C1-5AC3-4DAD-B46C-04FBF252F5C1}" type="presParOf" srcId="{CFB4D2B1-C7B1-4262-99F9-07CF8E85AABD}" destId="{31588789-DBE4-45AA-8489-20FC3716DCDA}" srcOrd="0" destOrd="0" presId="urn:microsoft.com/office/officeart/2018/2/layout/IconCircleList"/>
    <dgm:cxn modelId="{234E3D17-A964-4659-A03B-3D258F596594}" type="presParOf" srcId="{CFB4D2B1-C7B1-4262-99F9-07CF8E85AABD}" destId="{1ADD94CC-A8CD-4E8E-B4D6-CD4BD2E569BB}" srcOrd="1" destOrd="0" presId="urn:microsoft.com/office/officeart/2018/2/layout/IconCircleList"/>
    <dgm:cxn modelId="{13EB329E-BED6-4007-8286-3589AEEC9015}" type="presParOf" srcId="{CFB4D2B1-C7B1-4262-99F9-07CF8E85AABD}" destId="{48897340-2C3D-4919-B358-DC711F4A6799}" srcOrd="2" destOrd="0" presId="urn:microsoft.com/office/officeart/2018/2/layout/IconCircleList"/>
    <dgm:cxn modelId="{513381E7-F7CE-4751-AE7A-31B4E7E9543C}" type="presParOf" srcId="{CFB4D2B1-C7B1-4262-99F9-07CF8E85AABD}" destId="{AD45380B-81A7-498C-A961-6971A82ECCB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BBAC6-E7E2-1E4F-8184-086248455B4E}">
      <dsp:nvSpPr>
        <dsp:cNvPr id="0" name=""/>
        <dsp:cNvSpPr/>
      </dsp:nvSpPr>
      <dsp:spPr>
        <a:xfrm>
          <a:off x="1622358" y="712402"/>
          <a:ext cx="5538080" cy="324786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Poster</a:t>
          </a:r>
        </a:p>
      </dsp:txBody>
      <dsp:txXfrm>
        <a:off x="1622358" y="712402"/>
        <a:ext cx="5538080" cy="3247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5CDA3-CBB4-4471-87B4-F8DB0694CF6A}">
      <dsp:nvSpPr>
        <dsp:cNvPr id="0" name=""/>
        <dsp:cNvSpPr/>
      </dsp:nvSpPr>
      <dsp:spPr>
        <a:xfrm>
          <a:off x="805321" y="55403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D7508-041A-440E-88AF-2940FF8886EE}">
      <dsp:nvSpPr>
        <dsp:cNvPr id="0" name=""/>
        <dsp:cNvSpPr/>
      </dsp:nvSpPr>
      <dsp:spPr>
        <a:xfrm>
          <a:off x="932329" y="182411"/>
          <a:ext cx="350784" cy="3507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55513-86D9-44F8-92EF-E18CA36BD6DF}">
      <dsp:nvSpPr>
        <dsp:cNvPr id="0" name=""/>
        <dsp:cNvSpPr/>
      </dsp:nvSpPr>
      <dsp:spPr>
        <a:xfrm>
          <a:off x="1539721" y="55403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TAKE ACTION and change the world</a:t>
          </a:r>
        </a:p>
      </dsp:txBody>
      <dsp:txXfrm>
        <a:off x="1539721" y="55403"/>
        <a:ext cx="1425599" cy="604800"/>
      </dsp:txXfrm>
    </dsp:sp>
    <dsp:sp modelId="{003A6018-0A26-46AF-97CE-10BE2BAFDE4F}">
      <dsp:nvSpPr>
        <dsp:cNvPr id="0" name=""/>
        <dsp:cNvSpPr/>
      </dsp:nvSpPr>
      <dsp:spPr>
        <a:xfrm>
          <a:off x="3213721" y="55403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64CCA9-DA5A-4C88-AA5C-2C820CB11B0B}">
      <dsp:nvSpPr>
        <dsp:cNvPr id="0" name=""/>
        <dsp:cNvSpPr/>
      </dsp:nvSpPr>
      <dsp:spPr>
        <a:xfrm>
          <a:off x="3340729" y="182411"/>
          <a:ext cx="350784" cy="3507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2C65A-EA08-496B-A086-E4E6A6AB3888}">
      <dsp:nvSpPr>
        <dsp:cNvPr id="0" name=""/>
        <dsp:cNvSpPr/>
      </dsp:nvSpPr>
      <dsp:spPr>
        <a:xfrm>
          <a:off x="3948121" y="55403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FOLLOW YOUR PASSION</a:t>
          </a:r>
        </a:p>
      </dsp:txBody>
      <dsp:txXfrm>
        <a:off x="3948121" y="55403"/>
        <a:ext cx="1425599" cy="604800"/>
      </dsp:txXfrm>
    </dsp:sp>
    <dsp:sp modelId="{8CCB0C8B-BFA8-43F9-93A2-48983FE71045}">
      <dsp:nvSpPr>
        <dsp:cNvPr id="0" name=""/>
        <dsp:cNvSpPr/>
      </dsp:nvSpPr>
      <dsp:spPr>
        <a:xfrm>
          <a:off x="5622121" y="55403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DC3C9-52FD-4C3F-9690-6D29D17947D7}">
      <dsp:nvSpPr>
        <dsp:cNvPr id="0" name=""/>
        <dsp:cNvSpPr/>
      </dsp:nvSpPr>
      <dsp:spPr>
        <a:xfrm>
          <a:off x="5749129" y="182411"/>
          <a:ext cx="350784" cy="35078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DC736-7A28-4435-AC73-59DE82C29359}">
      <dsp:nvSpPr>
        <dsp:cNvPr id="0" name=""/>
        <dsp:cNvSpPr/>
      </dsp:nvSpPr>
      <dsp:spPr>
        <a:xfrm>
          <a:off x="6356521" y="55403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CONTRIBUTE TO DIVERSITY OF THOUGHT</a:t>
          </a:r>
        </a:p>
      </dsp:txBody>
      <dsp:txXfrm>
        <a:off x="6356521" y="55403"/>
        <a:ext cx="1425599" cy="604800"/>
      </dsp:txXfrm>
    </dsp:sp>
    <dsp:sp modelId="{A857CC9B-EB46-4477-97D0-77CA9178B541}">
      <dsp:nvSpPr>
        <dsp:cNvPr id="0" name=""/>
        <dsp:cNvSpPr/>
      </dsp:nvSpPr>
      <dsp:spPr>
        <a:xfrm>
          <a:off x="805321" y="1156089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212EF1-882F-4B75-B9F8-22D055D04B13}">
      <dsp:nvSpPr>
        <dsp:cNvPr id="0" name=""/>
        <dsp:cNvSpPr/>
      </dsp:nvSpPr>
      <dsp:spPr>
        <a:xfrm>
          <a:off x="932329" y="1283097"/>
          <a:ext cx="350784" cy="35078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DE93FA-1380-4E6D-B68A-3CE738CF80F5}">
      <dsp:nvSpPr>
        <dsp:cNvPr id="0" name=""/>
        <dsp:cNvSpPr/>
      </dsp:nvSpPr>
      <dsp:spPr>
        <a:xfrm>
          <a:off x="1539721" y="1156089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LEARN VALUABLE SKILLS for life and class (professionalism, time management, multi-tasking, teamwork, communication online research tools)</a:t>
          </a:r>
        </a:p>
      </dsp:txBody>
      <dsp:txXfrm>
        <a:off x="1539721" y="1156089"/>
        <a:ext cx="1425599" cy="604800"/>
      </dsp:txXfrm>
    </dsp:sp>
    <dsp:sp modelId="{0B13B177-8FCC-4B06-936C-B986D6E8ACD3}">
      <dsp:nvSpPr>
        <dsp:cNvPr id="0" name=""/>
        <dsp:cNvSpPr/>
      </dsp:nvSpPr>
      <dsp:spPr>
        <a:xfrm>
          <a:off x="3213721" y="1156089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8558F-6F81-44E2-BAB9-E4191A9E6AF4}">
      <dsp:nvSpPr>
        <dsp:cNvPr id="0" name=""/>
        <dsp:cNvSpPr/>
      </dsp:nvSpPr>
      <dsp:spPr>
        <a:xfrm>
          <a:off x="3340729" y="1283097"/>
          <a:ext cx="350784" cy="35078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D9DE6-69CD-4679-B186-D948376EFDFA}">
      <dsp:nvSpPr>
        <dsp:cNvPr id="0" name=""/>
        <dsp:cNvSpPr/>
      </dsp:nvSpPr>
      <dsp:spPr>
        <a:xfrm>
          <a:off x="3948121" y="1156089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BROADEN YOUR HORIZONS</a:t>
          </a:r>
        </a:p>
      </dsp:txBody>
      <dsp:txXfrm>
        <a:off x="3948121" y="1156089"/>
        <a:ext cx="1425599" cy="604800"/>
      </dsp:txXfrm>
    </dsp:sp>
    <dsp:sp modelId="{2F2E6BA4-DBDF-4AF4-B1DE-F0D518600F11}">
      <dsp:nvSpPr>
        <dsp:cNvPr id="0" name=""/>
        <dsp:cNvSpPr/>
      </dsp:nvSpPr>
      <dsp:spPr>
        <a:xfrm>
          <a:off x="5622121" y="1156089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B2A08-C3BA-43EF-9622-86AD03E76601}">
      <dsp:nvSpPr>
        <dsp:cNvPr id="0" name=""/>
        <dsp:cNvSpPr/>
      </dsp:nvSpPr>
      <dsp:spPr>
        <a:xfrm>
          <a:off x="5749129" y="1283097"/>
          <a:ext cx="350784" cy="35078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CDCB4-DDA8-484F-8094-D508B85EB8E2}">
      <dsp:nvSpPr>
        <dsp:cNvPr id="0" name=""/>
        <dsp:cNvSpPr/>
      </dsp:nvSpPr>
      <dsp:spPr>
        <a:xfrm>
          <a:off x="6356521" y="1156089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FLEX YOUR CREATIVITY</a:t>
          </a:r>
        </a:p>
      </dsp:txBody>
      <dsp:txXfrm>
        <a:off x="6356521" y="1156089"/>
        <a:ext cx="1425599" cy="604800"/>
      </dsp:txXfrm>
    </dsp:sp>
    <dsp:sp modelId="{31588789-DBE4-45AA-8489-20FC3716DCDA}">
      <dsp:nvSpPr>
        <dsp:cNvPr id="0" name=""/>
        <dsp:cNvSpPr/>
      </dsp:nvSpPr>
      <dsp:spPr>
        <a:xfrm>
          <a:off x="805321" y="2256776"/>
          <a:ext cx="604800" cy="604800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D94CC-A8CD-4E8E-B4D6-CD4BD2E569BB}">
      <dsp:nvSpPr>
        <dsp:cNvPr id="0" name=""/>
        <dsp:cNvSpPr/>
      </dsp:nvSpPr>
      <dsp:spPr>
        <a:xfrm>
          <a:off x="932329" y="2383784"/>
          <a:ext cx="350784" cy="35078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5380B-81A7-498C-A961-6971A82ECCBF}">
      <dsp:nvSpPr>
        <dsp:cNvPr id="0" name=""/>
        <dsp:cNvSpPr/>
      </dsp:nvSpPr>
      <dsp:spPr>
        <a:xfrm>
          <a:off x="1539721" y="2256776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BUILD YOUR NETWORK</a:t>
          </a:r>
        </a:p>
      </dsp:txBody>
      <dsp:txXfrm>
        <a:off x="1539721" y="2256776"/>
        <a:ext cx="1425599" cy="60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2A583-D06E-4049-A2A1-4E6F106E8BA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BE3B4-AF89-4842-9F43-265AC97A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98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193F2-19C6-8A41-AFFA-F4199C951E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1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623E01-183C-5347-AE04-253B89A2D58E}"/>
              </a:ext>
            </a:extLst>
          </p:cNvPr>
          <p:cNvSpPr/>
          <p:nvPr userDrawn="1"/>
        </p:nvSpPr>
        <p:spPr>
          <a:xfrm>
            <a:off x="-17176" y="-27084"/>
            <a:ext cx="9161176" cy="5170584"/>
          </a:xfrm>
          <a:prstGeom prst="rect">
            <a:avLst/>
          </a:prstGeom>
          <a:solidFill>
            <a:srgbClr val="C20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8F8E88-4339-A247-AC46-DF72BE7CF9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593" y="283487"/>
            <a:ext cx="1482892" cy="395878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A758898F-7504-C641-A884-A1EC3560F274}"/>
              </a:ext>
            </a:extLst>
          </p:cNvPr>
          <p:cNvSpPr/>
          <p:nvPr userDrawn="1"/>
        </p:nvSpPr>
        <p:spPr>
          <a:xfrm>
            <a:off x="273754" y="3171584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75696F-8061-804F-8755-E8623F560F51}"/>
              </a:ext>
            </a:extLst>
          </p:cNvPr>
          <p:cNvCxnSpPr>
            <a:cxnSpLocks/>
          </p:cNvCxnSpPr>
          <p:nvPr userDrawn="1"/>
        </p:nvCxnSpPr>
        <p:spPr>
          <a:xfrm>
            <a:off x="253927" y="3640084"/>
            <a:ext cx="86001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>
            <a:extLst>
              <a:ext uri="{FF2B5EF4-FFF2-40B4-BE49-F238E27FC236}">
                <a16:creationId xmlns:a16="http://schemas.microsoft.com/office/drawing/2014/main" id="{08A8D7D8-5E3D-2F4C-9698-37450631ED5D}"/>
              </a:ext>
            </a:extLst>
          </p:cNvPr>
          <p:cNvSpPr/>
          <p:nvPr userDrawn="1"/>
        </p:nvSpPr>
        <p:spPr>
          <a:xfrm rot="10800000">
            <a:off x="8646523" y="1301719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97B5AF4-E7B3-6349-937B-EA2FE6FB4EA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90301" y="3252642"/>
            <a:ext cx="5063753" cy="2599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028D1437-E1DA-3140-B5C7-33531D4670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1317" y="1683895"/>
            <a:ext cx="5061614" cy="1441272"/>
          </a:xfrm>
          <a:prstGeom prst="rect">
            <a:avLst/>
          </a:prstGeom>
        </p:spPr>
        <p:txBody>
          <a:bodyPr vert="horz" lIns="90000" tIns="45720" rIns="91440" bIns="45720" rtlCol="0" anchor="b" anchorCtr="0">
            <a:norm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6514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7" userDrawn="1">
          <p15:clr>
            <a:srgbClr val="FBAE40"/>
          </p15:clr>
        </p15:guide>
        <p15:guide id="2" pos="244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3DC4E-8DD4-52D8-A7D1-E23E4C1A9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410D-7870-CBD7-DA85-1338A6ADB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EAA1B-E8C7-CDDB-7E2D-DAFD02BD1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E2A00-48D9-1446-9133-5467CAE0CBD2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2FED0-3F1A-8D0C-85B3-36155693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ED359-7B1F-A6C8-C4ED-01860B684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C744-E954-6243-BBE8-62F91D3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A374BFB-C27E-FA42-ADCE-11940F266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48656" y="1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A754BA6-2C17-A143-8CA2-AA3007F204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45440"/>
            <a:ext cx="4353560" cy="9229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CB3CB89-688E-A24A-B810-DAA546E9686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64160" y="1370013"/>
            <a:ext cx="4582160" cy="2927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rgbClr val="5B6770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23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9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A374BFB-C27E-FA42-ADCE-11940F266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48656" y="1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A754BA6-2C17-A143-8CA2-AA3007F204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680" y="386717"/>
            <a:ext cx="4384040" cy="87312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sz="2400"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BBF6DE-58A4-8A49-B86C-72740367A3B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33680" y="1370013"/>
            <a:ext cx="4592320" cy="285654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5B6770"/>
                </a:solidFill>
              </a:defRPr>
            </a:lvl1pPr>
            <a:lvl2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600" baseline="0">
                <a:solidFill>
                  <a:srgbClr val="5B6770"/>
                </a:solidFill>
              </a:defRPr>
            </a:lvl2pPr>
            <a:lvl3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400" baseline="0">
                <a:solidFill>
                  <a:srgbClr val="5B6770"/>
                </a:solidFill>
              </a:defRPr>
            </a:lvl3pPr>
            <a:lvl4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200" baseline="0">
                <a:solidFill>
                  <a:srgbClr val="5B6770"/>
                </a:solidFill>
              </a:defRPr>
            </a:lvl4pPr>
            <a:lvl5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200" baseline="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6495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9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17422B1-4616-EB4E-B142-06A2330AC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7840" y="359701"/>
            <a:ext cx="4351528" cy="99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FDFD312-095C-D241-A891-B0779AF84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840" y="1455076"/>
            <a:ext cx="4612640" cy="2883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364D754-D660-DE4E-97A6-321C95BA333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55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17422B1-4616-EB4E-B142-06A2330AC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0" y="426720"/>
            <a:ext cx="4341368" cy="9267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364D754-D660-DE4E-97A6-321C95BA333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291682-A784-AB4D-9159-244A5D4D6B0F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18000" y="1481773"/>
            <a:ext cx="4572000" cy="285654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5B6770"/>
                </a:solidFill>
              </a:defRPr>
            </a:lvl1pPr>
            <a:lvl2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600" baseline="0">
                <a:solidFill>
                  <a:srgbClr val="5B6770"/>
                </a:solidFill>
              </a:defRPr>
            </a:lvl2pPr>
            <a:lvl3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400" baseline="0">
                <a:solidFill>
                  <a:srgbClr val="5B6770"/>
                </a:solidFill>
              </a:defRPr>
            </a:lvl3pPr>
            <a:lvl4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200" baseline="0">
                <a:solidFill>
                  <a:srgbClr val="5B6770"/>
                </a:solidFill>
              </a:defRPr>
            </a:lvl4pPr>
            <a:lvl5pPr>
              <a:lnSpc>
                <a:spcPct val="100000"/>
              </a:lnSpc>
              <a:spcBef>
                <a:spcPts val="500"/>
              </a:spcBef>
              <a:buClr>
                <a:srgbClr val="D40028"/>
              </a:buClr>
              <a:defRPr sz="1200" baseline="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187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ssibility Title Slide">
    <p:bg>
      <p:bgPr>
        <a:solidFill>
          <a:srgbClr val="F8F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859554EE-5754-784D-B974-105D486111F3}"/>
              </a:ext>
            </a:extLst>
          </p:cNvPr>
          <p:cNvSpPr/>
          <p:nvPr userDrawn="1"/>
        </p:nvSpPr>
        <p:spPr>
          <a:xfrm>
            <a:off x="273754" y="3172562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BDEDAA-7C5C-8B49-BCA5-136C7DA287A8}"/>
              </a:ext>
            </a:extLst>
          </p:cNvPr>
          <p:cNvCxnSpPr>
            <a:cxnSpLocks/>
          </p:cNvCxnSpPr>
          <p:nvPr userDrawn="1"/>
        </p:nvCxnSpPr>
        <p:spPr>
          <a:xfrm>
            <a:off x="253925" y="3641208"/>
            <a:ext cx="86001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AE320306-B62F-4242-A72D-A81DEB7F4E39}"/>
              </a:ext>
            </a:extLst>
          </p:cNvPr>
          <p:cNvSpPr/>
          <p:nvPr userDrawn="1"/>
        </p:nvSpPr>
        <p:spPr>
          <a:xfrm rot="10800000">
            <a:off x="8646523" y="1302119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67206C-8BAD-3249-9821-D921D7AD7A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26" y="267495"/>
            <a:ext cx="1639246" cy="437753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B2EC1FFD-7002-854E-992A-864ABF3C8C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1317" y="2147961"/>
            <a:ext cx="5061614" cy="8659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Accessible slide </a:t>
            </a:r>
            <a:br>
              <a:rPr lang="en-US" dirty="0"/>
            </a:br>
            <a:r>
              <a:rPr lang="en-US" dirty="0"/>
              <a:t>CLICK TO add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7957263-E76F-C347-91E4-35029120A7F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90301" y="3252642"/>
            <a:ext cx="5063753" cy="2599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</a:t>
            </a:r>
          </a:p>
        </p:txBody>
      </p:sp>
    </p:spTree>
    <p:extLst>
      <p:ext uri="{BB962C8B-B14F-4D97-AF65-F5344CB8AC3E}">
        <p14:creationId xmlns:p14="http://schemas.microsoft.com/office/powerpoint/2010/main" val="3830490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781E232-B3A6-BB44-83EB-179396B408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75920"/>
            <a:ext cx="8251190" cy="89249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6E778E3-0326-1945-9B80-D9C8DB1B8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160" y="1370013"/>
            <a:ext cx="8605520" cy="2917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AD2D920-67E6-2F41-AB90-2DB01A66D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867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78FD3-8E07-8D47-8D41-7E13E60DEB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386080"/>
            <a:ext cx="8261350" cy="88233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9224A-4BA8-2444-86E6-5686B9983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4000" y="1370013"/>
            <a:ext cx="4241800" cy="29073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5A61C-0E15-7D41-AD8A-A133294FD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4211320" cy="29073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86EF3D9-EBAF-5849-956B-082467CC81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20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BD2BD-4696-394D-897B-38AB9751D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86080"/>
            <a:ext cx="8252778" cy="88233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4A780-56E2-D245-9028-A5198D381A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64160" y="1260475"/>
            <a:ext cx="4234815" cy="6191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rgbClr val="D400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E92A64-4A04-1949-AADB-788004AEB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4160" y="1879600"/>
            <a:ext cx="4234815" cy="241808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4195B27-3EC8-C94F-9BDC-9CF523DE863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46613" y="1268413"/>
            <a:ext cx="4223067" cy="6191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rgbClr val="D400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F88B60D-238C-8845-AA7B-7CBC3B038DAA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46613" y="1887538"/>
            <a:ext cx="4223067" cy="2410142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D9973A4-C7D7-C641-ADB7-5A1507FFC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6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745CE-1737-3140-941E-4DE338BAB4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960" y="375920"/>
            <a:ext cx="8200390" cy="89249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1006C-9A58-F146-BCD0-3CFF385D0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4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ed G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13A9B0-C64C-DC44-9119-E740C82940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"/>
            <a:ext cx="9144000" cy="5142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092E56-9409-D646-A2F0-E041C56BC9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593" y="283487"/>
            <a:ext cx="1487049" cy="396987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22C9EFCD-C67F-474D-AD1D-EC90908A642E}"/>
              </a:ext>
            </a:extLst>
          </p:cNvPr>
          <p:cNvSpPr/>
          <p:nvPr userDrawn="1"/>
        </p:nvSpPr>
        <p:spPr>
          <a:xfrm>
            <a:off x="273754" y="3171584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50F7F3-3ABA-DD4A-B67F-C1E9939D78D2}"/>
              </a:ext>
            </a:extLst>
          </p:cNvPr>
          <p:cNvCxnSpPr>
            <a:cxnSpLocks/>
          </p:cNvCxnSpPr>
          <p:nvPr userDrawn="1"/>
        </p:nvCxnSpPr>
        <p:spPr>
          <a:xfrm>
            <a:off x="253927" y="3640084"/>
            <a:ext cx="86001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B651C59A-1F9A-9543-A69F-B4ECF0345915}"/>
              </a:ext>
            </a:extLst>
          </p:cNvPr>
          <p:cNvSpPr/>
          <p:nvPr userDrawn="1"/>
        </p:nvSpPr>
        <p:spPr>
          <a:xfrm rot="10800000">
            <a:off x="8646523" y="1301719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113DB3C-26D4-7F4E-97CF-9CDB9D58D0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90301" y="3252642"/>
            <a:ext cx="5063753" cy="2599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D34C43D-5D07-BA47-B9A8-194CE0485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1317" y="1683895"/>
            <a:ext cx="5061614" cy="1441272"/>
          </a:xfrm>
          <a:prstGeom prst="rect">
            <a:avLst/>
          </a:prstGeom>
        </p:spPr>
        <p:txBody>
          <a:bodyPr vert="horz" lIns="90000" tIns="45720" rIns="91440" bIns="45720" rtlCol="0" anchor="b" anchorCtr="0">
            <a:norm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47071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EC2786-8ECE-5F4C-8FC4-90EB19A52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934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B461-B496-3743-9156-D7F71EF321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480" y="342900"/>
            <a:ext cx="3295333" cy="120015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DC502-95D3-B442-B00D-63AA12660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4160" y="1543050"/>
            <a:ext cx="3315653" cy="2762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F25EA96-0D75-0F4F-B6F4-A7FE99A24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D4FCE6E-DD4E-AE46-9C79-01B7A4EA11E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745370" y="342900"/>
            <a:ext cx="5069709" cy="39624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1685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A374BFB-C27E-FA42-ADCE-11940F266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48656" y="1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A754BA6-2C17-A143-8CA2-AA3007F204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45440"/>
            <a:ext cx="4353560" cy="9229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CB3CB89-688E-A24A-B810-DAA546E9686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64160" y="1370013"/>
            <a:ext cx="4602480" cy="2897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507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9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A374BFB-C27E-FA42-ADCE-11940F266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48656" y="1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A754BA6-2C17-A143-8CA2-AA3007F204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65760"/>
            <a:ext cx="4353560" cy="90265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3CDC79-1E2C-154E-BD18-C9C1317E63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264160" y="1390333"/>
            <a:ext cx="4612640" cy="287686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500"/>
              </a:spcBef>
              <a:defRPr sz="1600" baseline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500"/>
              </a:spcBef>
              <a:defRPr sz="1400" baseline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500"/>
              </a:spcBef>
              <a:defRPr sz="1200" baseline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500"/>
              </a:spcBef>
              <a:defRPr sz="12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645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9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17422B1-4616-EB4E-B142-06A2330AC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7840" y="426720"/>
            <a:ext cx="4351528" cy="9267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FDFD312-095C-D241-A891-B0779AF84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840" y="1455076"/>
            <a:ext cx="4622800" cy="289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364D754-D660-DE4E-97A6-321C95BA333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41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17422B1-4616-EB4E-B142-06A2330AC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7840" y="447040"/>
            <a:ext cx="4351528" cy="90643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364D754-D660-DE4E-97A6-321C95BA333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3895344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7DB7205-8BFF-1A42-B457-71DEAD4E319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07840" y="1515428"/>
            <a:ext cx="4602480" cy="278225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500"/>
              </a:spcBef>
              <a:defRPr sz="1600" baseline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500"/>
              </a:spcBef>
              <a:defRPr sz="1400" baseline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500"/>
              </a:spcBef>
              <a:defRPr sz="1200" baseline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500"/>
              </a:spcBef>
              <a:defRPr sz="12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174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ACFD71-9519-E346-BBAE-97A9464F7A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"/>
            <a:ext cx="9144000" cy="5142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A46074-7260-0A49-B622-953413BDFD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593" y="283487"/>
            <a:ext cx="1487049" cy="396987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CF1DD6CD-5DCE-FB4B-BA06-F44A97561F10}"/>
              </a:ext>
            </a:extLst>
          </p:cNvPr>
          <p:cNvSpPr/>
          <p:nvPr userDrawn="1"/>
        </p:nvSpPr>
        <p:spPr>
          <a:xfrm>
            <a:off x="273754" y="3171584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4A1593-2BCE-4640-900B-A7FFD6F3A2C7}"/>
              </a:ext>
            </a:extLst>
          </p:cNvPr>
          <p:cNvCxnSpPr>
            <a:cxnSpLocks/>
          </p:cNvCxnSpPr>
          <p:nvPr userDrawn="1"/>
        </p:nvCxnSpPr>
        <p:spPr>
          <a:xfrm>
            <a:off x="253927" y="3640084"/>
            <a:ext cx="86001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5D8DD65A-F999-284F-A65E-AD7E64825865}"/>
              </a:ext>
            </a:extLst>
          </p:cNvPr>
          <p:cNvSpPr/>
          <p:nvPr userDrawn="1"/>
        </p:nvSpPr>
        <p:spPr>
          <a:xfrm rot="10800000">
            <a:off x="8646523" y="1301719"/>
            <a:ext cx="227358" cy="382175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D55692AA-4EA1-B248-A2D7-C691A1C2CC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1317" y="1683895"/>
            <a:ext cx="5061614" cy="1441272"/>
          </a:xfrm>
          <a:prstGeom prst="rect">
            <a:avLst/>
          </a:prstGeom>
        </p:spPr>
        <p:txBody>
          <a:bodyPr vert="horz" lIns="90000" tIns="45720" rIns="91440" bIns="45720" rtlCol="0" anchor="b" anchorCtr="0">
            <a:norm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3FCCB1F-EF2B-B046-BA45-25753D4ABC3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90301" y="3252642"/>
            <a:ext cx="5063753" cy="2599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</a:t>
            </a:r>
          </a:p>
        </p:txBody>
      </p:sp>
    </p:spTree>
    <p:extLst>
      <p:ext uri="{BB962C8B-B14F-4D97-AF65-F5344CB8AC3E}">
        <p14:creationId xmlns:p14="http://schemas.microsoft.com/office/powerpoint/2010/main" val="273898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781E232-B3A6-BB44-83EB-179396B408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406400"/>
            <a:ext cx="8251190" cy="86201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6E778E3-0326-1945-9B80-D9C8DB1B8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160" y="1370013"/>
            <a:ext cx="8585200" cy="2907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Clr>
                <a:srgbClr val="D40028"/>
              </a:buClr>
              <a:defRPr sz="1800"/>
            </a:lvl1pPr>
            <a:lvl2pPr>
              <a:buClr>
                <a:srgbClr val="D40028"/>
              </a:buClr>
              <a:defRPr sz="1600"/>
            </a:lvl2pPr>
            <a:lvl3pPr>
              <a:buClr>
                <a:srgbClr val="D40028"/>
              </a:buClr>
              <a:defRPr sz="1400"/>
            </a:lvl3pPr>
            <a:lvl4pPr>
              <a:buClr>
                <a:srgbClr val="D40028"/>
              </a:buClr>
              <a:defRPr sz="1200"/>
            </a:lvl4pPr>
            <a:lvl5pPr>
              <a:buClr>
                <a:srgbClr val="D40028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AD2D920-67E6-2F41-AB90-2DB01A66D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7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78FD3-8E07-8D47-8D41-7E13E60DEB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160" y="355600"/>
            <a:ext cx="8251190" cy="912813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9224A-4BA8-2444-86E6-5686B9983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  <a:prstGeom prst="rect">
            <a:avLst/>
          </a:prstGeom>
        </p:spPr>
        <p:txBody>
          <a:bodyPr/>
          <a:lstStyle>
            <a:lvl1pPr>
              <a:buClr>
                <a:srgbClr val="D40028"/>
              </a:buClr>
              <a:defRPr/>
            </a:lvl1pPr>
            <a:lvl2pPr>
              <a:buClr>
                <a:srgbClr val="D40028"/>
              </a:buClr>
              <a:defRPr/>
            </a:lvl2pPr>
            <a:lvl3pPr>
              <a:buClr>
                <a:srgbClr val="D40028"/>
              </a:buClr>
              <a:defRPr/>
            </a:lvl3pPr>
            <a:lvl4pPr>
              <a:buClr>
                <a:srgbClr val="D40028"/>
              </a:buClr>
              <a:defRPr/>
            </a:lvl4pPr>
            <a:lvl5pPr>
              <a:buClr>
                <a:srgbClr val="D40028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5A61C-0E15-7D41-AD8A-A133294FD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4191000" cy="2917507"/>
          </a:xfrm>
          <a:prstGeom prst="rect">
            <a:avLst/>
          </a:prstGeom>
        </p:spPr>
        <p:txBody>
          <a:bodyPr/>
          <a:lstStyle>
            <a:lvl1pPr>
              <a:buClr>
                <a:srgbClr val="D40028"/>
              </a:buClr>
              <a:defRPr/>
            </a:lvl1pPr>
            <a:lvl2pPr>
              <a:buClr>
                <a:srgbClr val="D40028"/>
              </a:buClr>
              <a:defRPr/>
            </a:lvl2pPr>
            <a:lvl3pPr>
              <a:buClr>
                <a:srgbClr val="D40028"/>
              </a:buClr>
              <a:defRPr/>
            </a:lvl3pPr>
            <a:lvl4pPr>
              <a:buClr>
                <a:srgbClr val="D40028"/>
              </a:buClr>
              <a:defRPr/>
            </a:lvl4pPr>
            <a:lvl5pPr>
              <a:buClr>
                <a:srgbClr val="D40028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86EF3D9-EBAF-5849-956B-082467CC81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4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BD2BD-4696-394D-897B-38AB9751D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480" y="396240"/>
            <a:ext cx="8232458" cy="872173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4A780-56E2-D245-9028-A5198D381A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4480" y="1260475"/>
            <a:ext cx="4214495" cy="41592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600" b="0" cap="all" baseline="0">
                <a:solidFill>
                  <a:srgbClr val="D400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E92A64-4A04-1949-AADB-788004AEB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4480" y="1727200"/>
            <a:ext cx="4214495" cy="2540000"/>
          </a:xfrm>
          <a:prstGeom prst="rect">
            <a:avLst/>
          </a:prstGeom>
        </p:spPr>
        <p:txBody>
          <a:bodyPr/>
          <a:lstStyle>
            <a:lvl1pPr>
              <a:buClr>
                <a:srgbClr val="D40028"/>
              </a:buCl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D40028"/>
              </a:buCl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D40028"/>
              </a:buCl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D40028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D40028"/>
              </a:buCl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4195B27-3EC8-C94F-9BDC-9CF523DE863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46613" y="1268413"/>
            <a:ext cx="4192587" cy="40798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600" b="0" cap="all" baseline="0">
                <a:solidFill>
                  <a:srgbClr val="D400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F88B60D-238C-8845-AA7B-7CBC3B038DAA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46613" y="1735138"/>
            <a:ext cx="4192587" cy="2532062"/>
          </a:xfrm>
          <a:prstGeom prst="rect">
            <a:avLst/>
          </a:prstGeom>
        </p:spPr>
        <p:txBody>
          <a:bodyPr/>
          <a:lstStyle>
            <a:lvl1pPr>
              <a:buClr>
                <a:srgbClr val="D40028"/>
              </a:buCl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D40028"/>
              </a:buCl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D40028"/>
              </a:buCl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D40028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D40028"/>
              </a:buCl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D9973A4-C7D7-C641-ADB7-5A1507FFC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29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745CE-1737-3140-941E-4DE338BAB4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480" y="375920"/>
            <a:ext cx="8230870" cy="892493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1006C-9A58-F146-BCD0-3CFF385D0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54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EC2786-8ECE-5F4C-8FC4-90EB19A52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95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B461-B496-3743-9156-D7F71EF321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342900"/>
            <a:ext cx="3325813" cy="120015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2800"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DC502-95D3-B442-B00D-63AA12660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4000" y="1543050"/>
            <a:ext cx="3325813" cy="2762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F25EA96-0D75-0F4F-B6F4-A7FE99A24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D4FCE6E-DD4E-AE46-9C79-01B7A4EA11E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745370" y="342900"/>
            <a:ext cx="5069709" cy="3962400"/>
          </a:xfrm>
          <a:prstGeom prst="rect">
            <a:avLst/>
          </a:prstGeom>
        </p:spPr>
        <p:txBody>
          <a:bodyPr/>
          <a:lstStyle>
            <a:lvl1pPr>
              <a:buClr>
                <a:srgbClr val="D40028"/>
              </a:buCl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D40028"/>
              </a:buCl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D40028"/>
              </a:buCl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D40028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D40028"/>
              </a:buCl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3748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9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emf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87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7" r:id="rId2"/>
    <p:sldLayoutId id="214748367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5B6770"/>
          </a:solidFill>
          <a:latin typeface="Time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AA793E2-28B8-4C42-88B5-74B2A2E6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10" y="396240"/>
            <a:ext cx="8248740" cy="872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32569EA-74BC-1346-8666-2B610AF02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10" y="1370013"/>
            <a:ext cx="8587442" cy="2916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4EA0F14-E432-304D-A83A-F7887922DDE5}"/>
              </a:ext>
            </a:extLst>
          </p:cNvPr>
          <p:cNvSpPr/>
          <p:nvPr userDrawn="1"/>
        </p:nvSpPr>
        <p:spPr>
          <a:xfrm rot="10800000">
            <a:off x="8646523" y="298100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 cap="flat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80F059E-67E4-DF42-8876-015CEC055C71}"/>
              </a:ext>
            </a:extLst>
          </p:cNvPr>
          <p:cNvSpPr/>
          <p:nvPr userDrawn="1"/>
        </p:nvSpPr>
        <p:spPr>
          <a:xfrm>
            <a:off x="266610" y="4286993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B68A81-443D-0B42-BA54-72DD39DAFA61}"/>
              </a:ext>
            </a:extLst>
          </p:cNvPr>
          <p:cNvCxnSpPr>
            <a:cxnSpLocks/>
          </p:cNvCxnSpPr>
          <p:nvPr userDrawn="1"/>
        </p:nvCxnSpPr>
        <p:spPr>
          <a:xfrm>
            <a:off x="253925" y="4755638"/>
            <a:ext cx="8600127" cy="0"/>
          </a:xfrm>
          <a:prstGeom prst="line">
            <a:avLst/>
          </a:prstGeom>
          <a:ln w="19050">
            <a:solidFill>
              <a:srgbClr val="637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7FC4CA6C-30A7-2543-833C-390F89AA055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663616" y="4351385"/>
            <a:ext cx="1190437" cy="317901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D3FFB4A-6D4E-6541-8856-7A4ADDA4A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3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71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rgbClr val="5B6770"/>
          </a:solidFill>
          <a:latin typeface="Time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A7BC5C4-3CA6-E14A-AB7B-2F8867315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09" y="365760"/>
            <a:ext cx="4351111" cy="90265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71D332D-91C4-164A-AB0A-23085A285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09" y="1370013"/>
            <a:ext cx="4579643" cy="2916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B47CC2B-A392-E94E-9A7B-C5C668D957DE}"/>
              </a:ext>
            </a:extLst>
          </p:cNvPr>
          <p:cNvSpPr/>
          <p:nvPr userDrawn="1"/>
        </p:nvSpPr>
        <p:spPr>
          <a:xfrm rot="10800000">
            <a:off x="4638723" y="274638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 cap="flat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F8556C5-C606-C44C-ABC0-C4502DBF57FA}"/>
              </a:ext>
            </a:extLst>
          </p:cNvPr>
          <p:cNvSpPr/>
          <p:nvPr userDrawn="1"/>
        </p:nvSpPr>
        <p:spPr>
          <a:xfrm>
            <a:off x="266610" y="4286993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506B1F-A634-904B-A2FD-406217F5F949}"/>
              </a:ext>
            </a:extLst>
          </p:cNvPr>
          <p:cNvCxnSpPr>
            <a:cxnSpLocks/>
          </p:cNvCxnSpPr>
          <p:nvPr userDrawn="1"/>
        </p:nvCxnSpPr>
        <p:spPr>
          <a:xfrm>
            <a:off x="253925" y="4755638"/>
            <a:ext cx="4592328" cy="0"/>
          </a:xfrm>
          <a:prstGeom prst="line">
            <a:avLst/>
          </a:prstGeom>
          <a:ln w="19050">
            <a:solidFill>
              <a:srgbClr val="637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74413AF7-6683-004A-AAD4-68E263E6A1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55816" y="4327923"/>
            <a:ext cx="1190437" cy="317901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66D7787-2022-AF4C-BE76-5335EDFF6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96649" y="4784593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rgbClr val="5B6770"/>
          </a:solidFill>
          <a:latin typeface="Times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ACC0677-E3A7-2044-AEEB-C79E1DBF6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8257" y="436880"/>
            <a:ext cx="4351111" cy="9165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9DA59A2-E5EC-294F-ABA1-A705F424C7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8257" y="1455076"/>
            <a:ext cx="4579643" cy="2928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392D509-A93A-E743-8DC3-73EE2C8359D9}"/>
              </a:ext>
            </a:extLst>
          </p:cNvPr>
          <p:cNvSpPr/>
          <p:nvPr userDrawn="1"/>
        </p:nvSpPr>
        <p:spPr>
          <a:xfrm rot="10800000">
            <a:off x="8680371" y="359701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 cap="flat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C382899-8686-C142-9097-6B99CFA2D596}"/>
              </a:ext>
            </a:extLst>
          </p:cNvPr>
          <p:cNvSpPr/>
          <p:nvPr userDrawn="1"/>
        </p:nvSpPr>
        <p:spPr>
          <a:xfrm>
            <a:off x="4308258" y="4372056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rgbClr val="637080"/>
          </a:solidFill>
          <a:ln w="12700">
            <a:solidFill>
              <a:srgbClr val="637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4BE14C-43A8-C94F-99D1-DAD713B564ED}"/>
              </a:ext>
            </a:extLst>
          </p:cNvPr>
          <p:cNvCxnSpPr>
            <a:cxnSpLocks/>
          </p:cNvCxnSpPr>
          <p:nvPr userDrawn="1"/>
        </p:nvCxnSpPr>
        <p:spPr>
          <a:xfrm>
            <a:off x="4295573" y="4840701"/>
            <a:ext cx="4592328" cy="0"/>
          </a:xfrm>
          <a:prstGeom prst="line">
            <a:avLst/>
          </a:prstGeom>
          <a:ln w="19050">
            <a:solidFill>
              <a:srgbClr val="637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B4CEB89-ED18-6649-A750-7071168B47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7464" y="4412986"/>
            <a:ext cx="1190437" cy="317901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D956F43-EDC1-0947-BAA8-A48C332A5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8297" y="4869656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5B6770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1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rgbClr val="5B6770"/>
          </a:solidFill>
          <a:latin typeface="Times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9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5B6770"/>
          </a:solidFill>
          <a:latin typeface="Time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B677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AA793E2-28B8-4C42-88B5-74B2A2E6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32569EA-74BC-1346-8666-2B610AF02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4EA0F14-E432-304D-A83A-F7887922DDE5}"/>
              </a:ext>
            </a:extLst>
          </p:cNvPr>
          <p:cNvSpPr/>
          <p:nvPr userDrawn="1"/>
        </p:nvSpPr>
        <p:spPr>
          <a:xfrm rot="10800000">
            <a:off x="8646523" y="298100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80F059E-67E4-DF42-8876-015CEC055C71}"/>
              </a:ext>
            </a:extLst>
          </p:cNvPr>
          <p:cNvSpPr/>
          <p:nvPr userDrawn="1"/>
        </p:nvSpPr>
        <p:spPr>
          <a:xfrm>
            <a:off x="266610" y="4286993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B68A81-443D-0B42-BA54-72DD39DAFA61}"/>
              </a:ext>
            </a:extLst>
          </p:cNvPr>
          <p:cNvCxnSpPr>
            <a:cxnSpLocks/>
          </p:cNvCxnSpPr>
          <p:nvPr userDrawn="1"/>
        </p:nvCxnSpPr>
        <p:spPr>
          <a:xfrm>
            <a:off x="253925" y="4755638"/>
            <a:ext cx="86001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D3FFB4A-6D4E-6541-8856-7A4ADDA4A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449" y="4808055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77BCC1-6C98-C444-93CE-3002E07D9F2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83445" y="4331562"/>
            <a:ext cx="1190436" cy="31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8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A7BC5C4-3CA6-E14A-AB7B-2F8867315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09" y="375920"/>
            <a:ext cx="4351111" cy="89249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71D332D-91C4-164A-AB0A-23085A285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09" y="1370013"/>
            <a:ext cx="4579643" cy="2826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B47CC2B-A392-E94E-9A7B-C5C668D957DE}"/>
              </a:ext>
            </a:extLst>
          </p:cNvPr>
          <p:cNvSpPr/>
          <p:nvPr userDrawn="1"/>
        </p:nvSpPr>
        <p:spPr>
          <a:xfrm rot="10800000">
            <a:off x="4638723" y="274638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F8556C5-C606-C44C-ABC0-C4502DBF57FA}"/>
              </a:ext>
            </a:extLst>
          </p:cNvPr>
          <p:cNvSpPr/>
          <p:nvPr userDrawn="1"/>
        </p:nvSpPr>
        <p:spPr>
          <a:xfrm>
            <a:off x="266610" y="4286993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506B1F-A634-904B-A2FD-406217F5F949}"/>
              </a:ext>
            </a:extLst>
          </p:cNvPr>
          <p:cNvCxnSpPr>
            <a:cxnSpLocks/>
          </p:cNvCxnSpPr>
          <p:nvPr userDrawn="1"/>
        </p:nvCxnSpPr>
        <p:spPr>
          <a:xfrm>
            <a:off x="253925" y="4755638"/>
            <a:ext cx="45923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66D7787-2022-AF4C-BE76-5335EDFF6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96649" y="4784593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3DADE75-CB76-064B-959C-64CEA2B793D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55817" y="4317101"/>
            <a:ext cx="1190436" cy="31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61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ACC0677-E3A7-2044-AEEB-C79E1DBF6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8258" y="447040"/>
            <a:ext cx="4351110" cy="90643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9DA59A2-E5EC-294F-ABA1-A705F424C7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8258" y="1455076"/>
            <a:ext cx="4579642" cy="2916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392D509-A93A-E743-8DC3-73EE2C8359D9}"/>
              </a:ext>
            </a:extLst>
          </p:cNvPr>
          <p:cNvSpPr/>
          <p:nvPr userDrawn="1"/>
        </p:nvSpPr>
        <p:spPr>
          <a:xfrm rot="10800000">
            <a:off x="8680371" y="359701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C382899-8686-C142-9097-6B99CFA2D596}"/>
              </a:ext>
            </a:extLst>
          </p:cNvPr>
          <p:cNvSpPr/>
          <p:nvPr userDrawn="1"/>
        </p:nvSpPr>
        <p:spPr>
          <a:xfrm>
            <a:off x="4308258" y="4372056"/>
            <a:ext cx="227358" cy="382293"/>
          </a:xfrm>
          <a:custGeom>
            <a:avLst/>
            <a:gdLst>
              <a:gd name="connsiteX0" fmla="*/ 0 w 227358"/>
              <a:gd name="connsiteY0" fmla="*/ 320323 h 382293"/>
              <a:gd name="connsiteX1" fmla="*/ 227358 w 227358"/>
              <a:gd name="connsiteY1" fmla="*/ 320323 h 382293"/>
              <a:gd name="connsiteX2" fmla="*/ 227358 w 227358"/>
              <a:gd name="connsiteY2" fmla="*/ 382293 h 382293"/>
              <a:gd name="connsiteX3" fmla="*/ 0 w 227358"/>
              <a:gd name="connsiteY3" fmla="*/ 382293 h 382293"/>
              <a:gd name="connsiteX4" fmla="*/ 1 w 227358"/>
              <a:gd name="connsiteY4" fmla="*/ 0 h 382293"/>
              <a:gd name="connsiteX5" fmla="*/ 62032 w 227358"/>
              <a:gd name="connsiteY5" fmla="*/ 0 h 382293"/>
              <a:gd name="connsiteX6" fmla="*/ 62032 w 227358"/>
              <a:gd name="connsiteY6" fmla="*/ 320322 h 382293"/>
              <a:gd name="connsiteX7" fmla="*/ 1 w 227358"/>
              <a:gd name="connsiteY7" fmla="*/ 320322 h 38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358" h="382293">
                <a:moveTo>
                  <a:pt x="0" y="320323"/>
                </a:moveTo>
                <a:lnTo>
                  <a:pt x="227358" y="320323"/>
                </a:lnTo>
                <a:lnTo>
                  <a:pt x="227358" y="382293"/>
                </a:lnTo>
                <a:lnTo>
                  <a:pt x="0" y="382293"/>
                </a:lnTo>
                <a:close/>
                <a:moveTo>
                  <a:pt x="1" y="0"/>
                </a:moveTo>
                <a:lnTo>
                  <a:pt x="62032" y="0"/>
                </a:lnTo>
                <a:lnTo>
                  <a:pt x="62032" y="320322"/>
                </a:lnTo>
                <a:lnTo>
                  <a:pt x="1" y="32032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4BE14C-43A8-C94F-99D1-DAD713B564ED}"/>
              </a:ext>
            </a:extLst>
          </p:cNvPr>
          <p:cNvCxnSpPr>
            <a:cxnSpLocks/>
          </p:cNvCxnSpPr>
          <p:nvPr userDrawn="1"/>
        </p:nvCxnSpPr>
        <p:spPr>
          <a:xfrm>
            <a:off x="4295573" y="4840701"/>
            <a:ext cx="45923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D956F43-EDC1-0947-BAA8-A48C332A5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8297" y="4869656"/>
            <a:ext cx="3600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C1ADC1F-D24B-6D42-831D-61934902D8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7464" y="4411041"/>
            <a:ext cx="1190436" cy="31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1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2432F80-B94A-1996-4CE7-7BEDBD323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Professor Teela Sanders &amp; Dr Rachel </a:t>
            </a:r>
            <a:r>
              <a:rPr lang="en-US" dirty="0" err="1"/>
              <a:t>keighley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715174-99B6-275C-53E7-5B9DB30A6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Unseen workshop</a:t>
            </a:r>
          </a:p>
        </p:txBody>
      </p:sp>
    </p:spTree>
    <p:extLst>
      <p:ext uri="{BB962C8B-B14F-4D97-AF65-F5344CB8AC3E}">
        <p14:creationId xmlns:p14="http://schemas.microsoft.com/office/powerpoint/2010/main" val="47879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5772-64E0-ED96-144A-C4CE8195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Recommendations for regulation of ASWs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8B771-5F22-589D-1C6E-8BAB198A3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 lnSpcReduction="10000"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Mandatory Reporting</a:t>
            </a:r>
          </a:p>
          <a:p>
            <a:r>
              <a:rPr lang="en-US" sz="1500" dirty="0">
                <a:solidFill>
                  <a:schemeClr val="tx1"/>
                </a:solidFill>
              </a:rPr>
              <a:t>Prevention Measures/Deterrence tools</a:t>
            </a:r>
          </a:p>
          <a:p>
            <a:r>
              <a:rPr lang="en-US" sz="1500" dirty="0">
                <a:solidFill>
                  <a:schemeClr val="tx1"/>
                </a:solidFill>
              </a:rPr>
              <a:t>Verification Checks</a:t>
            </a:r>
          </a:p>
          <a:p>
            <a:r>
              <a:rPr lang="en-US" sz="1500" dirty="0">
                <a:solidFill>
                  <a:schemeClr val="tx1"/>
                </a:solidFill>
              </a:rPr>
              <a:t>Flagging and monitoring processes</a:t>
            </a:r>
          </a:p>
          <a:p>
            <a:r>
              <a:rPr lang="en-US" sz="1500" dirty="0">
                <a:solidFill>
                  <a:schemeClr val="tx1"/>
                </a:solidFill>
              </a:rPr>
              <a:t>Sharing data</a:t>
            </a:r>
          </a:p>
          <a:p>
            <a:r>
              <a:rPr lang="en-US" sz="1500" dirty="0">
                <a:solidFill>
                  <a:schemeClr val="tx1"/>
                </a:solidFill>
              </a:rPr>
              <a:t>Use of ASW and punter data</a:t>
            </a:r>
          </a:p>
          <a:p>
            <a:r>
              <a:rPr lang="en-US" sz="1500" dirty="0">
                <a:solidFill>
                  <a:schemeClr val="tx1"/>
                </a:solidFill>
              </a:rPr>
              <a:t>Safeguarding</a:t>
            </a:r>
          </a:p>
          <a:p>
            <a:r>
              <a:rPr lang="en-US" sz="1500" dirty="0">
                <a:solidFill>
                  <a:schemeClr val="tx1"/>
                </a:solidFill>
              </a:rPr>
              <a:t>Algorithms and data mining</a:t>
            </a:r>
          </a:p>
          <a:p>
            <a:r>
              <a:rPr lang="en-US" sz="1500" dirty="0">
                <a:solidFill>
                  <a:schemeClr val="tx1"/>
                </a:solidFill>
              </a:rPr>
              <a:t>Working group with ASWs and police</a:t>
            </a: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5" name="Picture 4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AB6287BA-74F2-064A-B267-68BCBD81FC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14"/>
          <a:stretch/>
        </p:blipFill>
        <p:spPr>
          <a:xfrm>
            <a:off x="4648200" y="1370013"/>
            <a:ext cx="4191000" cy="29175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0255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B28BA38-918D-AC61-A418-54DEC28E85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620687"/>
              </p:ext>
            </p:extLst>
          </p:nvPr>
        </p:nvGraphicFramePr>
        <p:xfrm>
          <a:off x="180601" y="315309"/>
          <a:ext cx="8782797" cy="4672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4E36249D-2374-5E09-224F-564E9E2F8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601" y="155526"/>
            <a:ext cx="8248740" cy="872173"/>
          </a:xfrm>
        </p:spPr>
        <p:txBody>
          <a:bodyPr/>
          <a:lstStyle/>
          <a:p>
            <a:r>
              <a:rPr lang="en-US" b="1" u="sng" dirty="0">
                <a:solidFill>
                  <a:schemeClr val="tx1"/>
                </a:solidFill>
              </a:rPr>
              <a:t>Let’s create</a:t>
            </a:r>
          </a:p>
        </p:txBody>
      </p:sp>
    </p:spTree>
    <p:extLst>
      <p:ext uri="{BB962C8B-B14F-4D97-AF65-F5344CB8AC3E}">
        <p14:creationId xmlns:p14="http://schemas.microsoft.com/office/powerpoint/2010/main" val="2856733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mammal, stack&#10;&#10;Description automatically generated">
            <a:extLst>
              <a:ext uri="{FF2B5EF4-FFF2-40B4-BE49-F238E27FC236}">
                <a16:creationId xmlns:a16="http://schemas.microsoft.com/office/drawing/2014/main" id="{BA09D5C3-9B28-3D39-5477-76057FCA0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594" y="217433"/>
            <a:ext cx="5581868" cy="418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47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13E2B-DFB6-0C61-CD48-FEAA3128D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10" y="396240"/>
            <a:ext cx="8248740" cy="872173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Why get involved in research?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E474632-FEE9-7BA1-2AA8-ABB15DE153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090150"/>
              </p:ext>
            </p:extLst>
          </p:nvPr>
        </p:nvGraphicFramePr>
        <p:xfrm>
          <a:off x="266610" y="1370013"/>
          <a:ext cx="8587442" cy="2916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7701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E7D5F-7B2E-61C7-4999-909E0AAE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406400"/>
            <a:ext cx="8251190" cy="8620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Historical Helpline Data overview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A553E4-016D-50BD-98EC-82181A9A77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7097" y="1370013"/>
            <a:ext cx="4339325" cy="2907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294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>
            <a:extLst>
              <a:ext uri="{FF2B5EF4-FFF2-40B4-BE49-F238E27FC236}">
                <a16:creationId xmlns:a16="http://schemas.microsoft.com/office/drawing/2014/main" id="{EB535296-8F87-591E-2AC9-48CCA6164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342900"/>
            <a:ext cx="3325813" cy="12001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Well done and thank you!</a:t>
            </a:r>
          </a:p>
        </p:txBody>
      </p:sp>
      <p:sp>
        <p:nvSpPr>
          <p:cNvPr id="1033" name="Text Placeholder 2">
            <a:extLst>
              <a:ext uri="{FF2B5EF4-FFF2-40B4-BE49-F238E27FC236}">
                <a16:creationId xmlns:a16="http://schemas.microsoft.com/office/drawing/2014/main" id="{B3725690-687A-2B3C-1904-CE7B58F1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4000" y="1543050"/>
            <a:ext cx="3325813" cy="2762250"/>
          </a:xfrm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Onlinelabels Clip Art - Finish Clipart - 925x1000 PNG Download - PNGkit">
            <a:extLst>
              <a:ext uri="{FF2B5EF4-FFF2-40B4-BE49-F238E27FC236}">
                <a16:creationId xmlns:a16="http://schemas.microsoft.com/office/drawing/2014/main" id="{AA9DE5AF-9955-AECE-75AD-C32335AFF738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6862" y="342900"/>
            <a:ext cx="3506724" cy="3962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86115C-FA61-FCF8-6BC4-AAB458DB049E}"/>
              </a:ext>
            </a:extLst>
          </p:cNvPr>
          <p:cNvSpPr txBox="1"/>
          <p:nvPr/>
        </p:nvSpPr>
        <p:spPr>
          <a:xfrm>
            <a:off x="3886200" y="61485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6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B93B7DA-A21E-DA72-59CE-1BDBE1F02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406400"/>
            <a:ext cx="8251190" cy="86201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26AEAF7E-BF3D-2395-4260-48AF1B410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367" y="764146"/>
            <a:ext cx="6398597" cy="3615208"/>
          </a:xfrm>
          <a:noFill/>
        </p:spPr>
      </p:pic>
    </p:spTree>
    <p:extLst>
      <p:ext uri="{BB962C8B-B14F-4D97-AF65-F5344CB8AC3E}">
        <p14:creationId xmlns:p14="http://schemas.microsoft.com/office/powerpoint/2010/main" val="2114183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5A11F-890B-BAF9-44AE-92FA193DF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Guess who?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9E67A-703C-6B3F-4B0D-17E79262E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Everyone write down a random fact about yourself</a:t>
            </a:r>
          </a:p>
          <a:p>
            <a:r>
              <a:rPr lang="en-US" dirty="0">
                <a:solidFill>
                  <a:schemeClr val="tx1"/>
                </a:solidFill>
              </a:rPr>
              <a:t>We’ll read each one aloud and then guess who it belongs to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2AD6A83-28B7-30F7-33B5-21A35AEDD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099" y="1370013"/>
            <a:ext cx="2065201" cy="29175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5028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5F2B0-41D0-0A79-DEF9-DACEDB6FC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Project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81695-25CE-37F0-053D-121A063099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Interviews – completed</a:t>
            </a:r>
          </a:p>
          <a:p>
            <a:r>
              <a:rPr lang="en-US" sz="1800" dirty="0">
                <a:solidFill>
                  <a:schemeClr val="tx1"/>
                </a:solidFill>
              </a:rPr>
              <a:t>Survey – ongoing (116 responses so far)</a:t>
            </a:r>
          </a:p>
          <a:p>
            <a:r>
              <a:rPr lang="en-US" sz="1800" dirty="0">
                <a:solidFill>
                  <a:schemeClr val="tx1"/>
                </a:solidFill>
              </a:rPr>
              <a:t>Unseen Historical Data Report – completed</a:t>
            </a:r>
          </a:p>
          <a:p>
            <a:r>
              <a:rPr lang="en-US" sz="1800" dirty="0">
                <a:solidFill>
                  <a:schemeClr val="tx1"/>
                </a:solidFill>
              </a:rPr>
              <a:t>Publications (ongoing):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Methods Protocol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Peer research reflections paper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Organised Crime paper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EC77669-F87D-6939-571F-8309076CD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76241"/>
            <a:ext cx="4191000" cy="2305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925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5F2B0-41D0-0A79-DEF9-DACEDB6FC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81695-25CE-37F0-053D-121A063099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Analysis</a:t>
            </a:r>
          </a:p>
          <a:p>
            <a:r>
              <a:rPr lang="en-US" sz="1800" dirty="0">
                <a:solidFill>
                  <a:schemeClr val="tx1"/>
                </a:solidFill>
              </a:rPr>
              <a:t>Impact planning</a:t>
            </a:r>
          </a:p>
          <a:p>
            <a:r>
              <a:rPr lang="en-US" sz="1800" dirty="0">
                <a:solidFill>
                  <a:schemeClr val="tx1"/>
                </a:solidFill>
              </a:rPr>
              <a:t>Dissemination of findings</a:t>
            </a:r>
          </a:p>
          <a:p>
            <a:r>
              <a:rPr lang="en-US" sz="1800" dirty="0">
                <a:solidFill>
                  <a:schemeClr val="tx1"/>
                </a:solidFill>
              </a:rPr>
              <a:t>Creative outputs</a:t>
            </a:r>
          </a:p>
          <a:p>
            <a:r>
              <a:rPr lang="en-US" sz="1800" dirty="0">
                <a:solidFill>
                  <a:schemeClr val="tx1"/>
                </a:solidFill>
              </a:rPr>
              <a:t>Apply for follow on funding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EC77669-F87D-6939-571F-8309076CD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76241"/>
            <a:ext cx="4191000" cy="2305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821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5772-64E0-ED96-144A-C4CE81953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Key messages from the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8B771-5F22-589D-1C6E-8BAB198A3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police and practitioners have a working relationship with some ASWs when investigating cases of SE</a:t>
            </a:r>
          </a:p>
          <a:p>
            <a:r>
              <a:rPr lang="en-US" dirty="0">
                <a:solidFill>
                  <a:schemeClr val="tx1"/>
                </a:solidFill>
              </a:rPr>
              <a:t>Barriers to policing include: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Lack of resources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Reluctance of victims to engage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Need for multi-agency collaboration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Movement of victims/offenders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Lack of knowledge of MSHT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B0D902-39EB-3ADA-A889-360D4ED8CDEC}"/>
              </a:ext>
            </a:extLst>
          </p:cNvPr>
          <p:cNvSpPr txBox="1"/>
          <p:nvPr/>
        </p:nvSpPr>
        <p:spPr>
          <a:xfrm>
            <a:off x="4724400" y="1976730"/>
            <a:ext cx="3478924" cy="2300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Barriers to support include: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resources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privacy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Immigratio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 concerns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knowledge of MSHT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Trauma and negative experiences of victims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wor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 collaboratively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87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5772-64E0-ED96-144A-C4CE8195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Key messages from the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8B771-5F22-589D-1C6E-8BAB198A3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851230"/>
            <a:ext cx="4231640" cy="291750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Suggestions to improve policing: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Education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Improving trust in the police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Benchmarking and force-wide policies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Focus on investigative policing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Financial and resource aid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Trauma informed policing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MSHT training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pPr lvl="1"/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 descr="Police car on the street">
            <a:extLst>
              <a:ext uri="{FF2B5EF4-FFF2-40B4-BE49-F238E27FC236}">
                <a16:creationId xmlns:a16="http://schemas.microsoft.com/office/drawing/2014/main" id="{E871C67B-CA88-556F-AA8A-8703546A93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14"/>
          <a:stretch/>
        </p:blipFill>
        <p:spPr>
          <a:xfrm>
            <a:off x="3184633" y="3298002"/>
            <a:ext cx="1875705" cy="1305746"/>
          </a:xfrm>
          <a:prstGeom prst="rect">
            <a:avLst/>
          </a:prstGeom>
          <a:noFill/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5AFC37-11A5-E71E-1A54-591CBC0FE794}"/>
              </a:ext>
            </a:extLst>
          </p:cNvPr>
          <p:cNvSpPr txBox="1">
            <a:spLocks/>
          </p:cNvSpPr>
          <p:nvPr/>
        </p:nvSpPr>
        <p:spPr>
          <a:xfrm>
            <a:off x="4517436" y="828622"/>
            <a:ext cx="4231640" cy="2917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B677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B677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B677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B677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40028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B677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Suggestions to improve support: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Financial aid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Building trust in stakeholders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MSHT as a political priority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MSHT expertise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Improving practitioner tools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pPr lvl="1"/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8" name="Picture 7" descr="A red sign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CCB37025-632B-1ACA-B253-FBD4962F1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964" y="2800594"/>
            <a:ext cx="2704733" cy="180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1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5772-64E0-ED96-144A-C4CE8195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Online safety Bill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8B771-5F22-589D-1C6E-8BAB198A3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/>
          </a:bodyPr>
          <a:lstStyle/>
          <a:p>
            <a:pPr algn="just"/>
            <a:r>
              <a:rPr lang="en-US" sz="1100" dirty="0">
                <a:solidFill>
                  <a:schemeClr val="tx1"/>
                </a:solidFill>
              </a:rPr>
              <a:t>To establish a new regulatory framework to tackle harmful content online</a:t>
            </a: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UK Government’s commitment to make the UK the safest place in the world to be online while defending free expression</a:t>
            </a: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The police and practitioners are by the majority, not aware of the OSB or its aims</a:t>
            </a: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  <a:p>
            <a:pPr lvl="1"/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5" name="Picture 4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AB6287BA-74F2-064A-B267-68BCBD81FC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14"/>
          <a:stretch/>
        </p:blipFill>
        <p:spPr>
          <a:xfrm>
            <a:off x="4648200" y="1370013"/>
            <a:ext cx="4191000" cy="29175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446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5772-64E0-ED96-144A-C4CE8195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55600"/>
            <a:ext cx="8251190" cy="91281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Online safety Bill – ASW interviews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8B771-5F22-589D-1C6E-8BAB198A3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160" y="1370013"/>
            <a:ext cx="4231640" cy="2917507"/>
          </a:xfrm>
        </p:spPr>
        <p:txBody>
          <a:bodyPr>
            <a:normAutofit lnSpcReduction="10000"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ASWs are aware of the OSB</a:t>
            </a:r>
          </a:p>
          <a:p>
            <a:r>
              <a:rPr lang="en-US" sz="1600" dirty="0">
                <a:solidFill>
                  <a:schemeClr val="tx1"/>
                </a:solidFill>
              </a:rPr>
              <a:t>Current regulation measures: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Verification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Flagging and monitoring processes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Deterrence tools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Safeguarding and support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Education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Removing content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Recommendations for improving support: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Working groups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Sharing data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Operational feedback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Need for differing regulatory measures</a:t>
            </a:r>
          </a:p>
          <a:p>
            <a:pPr lvl="1"/>
            <a:endParaRPr lang="en-US" sz="900" dirty="0">
              <a:solidFill>
                <a:schemeClr val="tx1"/>
              </a:solidFill>
            </a:endParaRPr>
          </a:p>
          <a:p>
            <a:pPr lvl="1"/>
            <a:endParaRPr lang="en-US" sz="900" dirty="0">
              <a:solidFill>
                <a:schemeClr val="tx1"/>
              </a:solidFill>
            </a:endParaRPr>
          </a:p>
          <a:p>
            <a:pPr lvl="1"/>
            <a:endParaRPr lang="en-US" sz="1300" dirty="0">
              <a:solidFill>
                <a:schemeClr val="tx1"/>
              </a:solidFill>
            </a:endParaRPr>
          </a:p>
          <a:p>
            <a:pPr lvl="1"/>
            <a:endParaRPr lang="en-US" sz="1300" dirty="0">
              <a:solidFill>
                <a:schemeClr val="tx1"/>
              </a:solidFill>
            </a:endParaRPr>
          </a:p>
          <a:p>
            <a:pPr lvl="1"/>
            <a:endParaRPr lang="en-US" sz="1300" dirty="0">
              <a:solidFill>
                <a:schemeClr val="tx1"/>
              </a:solidFill>
            </a:endParaRPr>
          </a:p>
          <a:p>
            <a:pPr lvl="1"/>
            <a:endParaRPr lang="en-US" sz="1300" dirty="0">
              <a:solidFill>
                <a:schemeClr val="tx1"/>
              </a:solidFill>
            </a:endParaRP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4BD31B85-B84B-55B3-64A0-5C207C1A7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29093"/>
            <a:ext cx="4191000" cy="2399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405807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designs">
  <a:themeElements>
    <a:clrScheme name="UoL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6670"/>
      </a:accent1>
      <a:accent2>
        <a:srgbClr val="D30028"/>
      </a:accent2>
      <a:accent3>
        <a:srgbClr val="0082C9"/>
      </a:accent3>
      <a:accent4>
        <a:srgbClr val="009878"/>
      </a:accent4>
      <a:accent5>
        <a:srgbClr val="092140"/>
      </a:accent5>
      <a:accent6>
        <a:srgbClr val="0000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9C417464-B434-C348-B12F-59E5FABA4448}"/>
    </a:ext>
  </a:extLst>
</a:theme>
</file>

<file path=ppt/theme/theme2.xml><?xml version="1.0" encoding="utf-8"?>
<a:theme xmlns:a="http://schemas.openxmlformats.org/drawingml/2006/main" name="Body slides with text">
  <a:themeElements>
    <a:clrScheme name="UoL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6670"/>
      </a:accent1>
      <a:accent2>
        <a:srgbClr val="D30028"/>
      </a:accent2>
      <a:accent3>
        <a:srgbClr val="0082C9"/>
      </a:accent3>
      <a:accent4>
        <a:srgbClr val="009878"/>
      </a:accent4>
      <a:accent5>
        <a:srgbClr val="09214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79CF674A-F1FF-5D4E-BFB3-096E4270F00F}"/>
    </a:ext>
  </a:extLst>
</a:theme>
</file>

<file path=ppt/theme/theme3.xml><?xml version="1.0" encoding="utf-8"?>
<a:theme xmlns:a="http://schemas.openxmlformats.org/drawingml/2006/main" name="Body slide with image r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4929FE91-DF55-914D-90A8-B6F986184A73}"/>
    </a:ext>
  </a:extLst>
</a:theme>
</file>

<file path=ppt/theme/theme4.xml><?xml version="1.0" encoding="utf-8"?>
<a:theme xmlns:a="http://schemas.openxmlformats.org/drawingml/2006/main" name="Body slide with image lef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06D176AC-AF4D-1542-A2BA-D651FB7CF948}"/>
    </a:ext>
  </a:extLst>
</a:theme>
</file>

<file path=ppt/theme/theme5.xml><?xml version="1.0" encoding="utf-8"?>
<a:theme xmlns:a="http://schemas.openxmlformats.org/drawingml/2006/main" name="Assessibility 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6E30BC33-3342-8745-9E4D-3E3632994A9E}"/>
    </a:ext>
  </a:extLst>
</a:theme>
</file>

<file path=ppt/theme/theme6.xml><?xml version="1.0" encoding="utf-8"?>
<a:theme xmlns:a="http://schemas.openxmlformats.org/drawingml/2006/main" name="Assessibility slide with tex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439528EB-AE96-E846-86D2-27324C3F50F3}"/>
    </a:ext>
  </a:extLst>
</a:theme>
</file>

<file path=ppt/theme/theme7.xml><?xml version="1.0" encoding="utf-8"?>
<a:theme xmlns:a="http://schemas.openxmlformats.org/drawingml/2006/main" name="Accessability slide with image r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2912082E-A449-A747-8600-CEE285A692FF}"/>
    </a:ext>
  </a:extLst>
</a:theme>
</file>

<file path=ppt/theme/theme8.xml><?xml version="1.0" encoding="utf-8"?>
<a:theme xmlns:a="http://schemas.openxmlformats.org/drawingml/2006/main" name="Assessability slide with image lef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L Powerpoint Template Jan 2019" id="{6176319E-EAA9-E642-9DE7-BFBCD4C78579}" vid="{D65A72D3-DACB-184D-A20A-434E547F4207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93633F488E104DAA9B5333D7D711F7" ma:contentTypeVersion="11" ma:contentTypeDescription="Create a new document." ma:contentTypeScope="" ma:versionID="85750e421e3bed87d46deb341dc9db7c">
  <xsd:schema xmlns:xsd="http://www.w3.org/2001/XMLSchema" xmlns:xs="http://www.w3.org/2001/XMLSchema" xmlns:p="http://schemas.microsoft.com/office/2006/metadata/properties" xmlns:ns2="8b83b413-e8c8-4843-9222-f805754fffbc" xmlns:ns3="0a23952a-edbe-4212-aded-a2ba58dd3508" targetNamespace="http://schemas.microsoft.com/office/2006/metadata/properties" ma:root="true" ma:fieldsID="0bb82db43b02cd3709f9a1f2c0ea172c" ns2:_="" ns3:_="">
    <xsd:import namespace="8b83b413-e8c8-4843-9222-f805754fffbc"/>
    <xsd:import namespace="0a23952a-edbe-4212-aded-a2ba58dd35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83b413-e8c8-4843-9222-f805754ff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d023d89-6bf8-49d2-a6ae-99c0c7930f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23952a-edbe-4212-aded-a2ba58dd350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b83b413-e8c8-4843-9222-f805754fff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DAC29EF-255B-4262-9531-70BEC4B717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478FB6-78E6-4C4E-A82A-0140AD477E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83b413-e8c8-4843-9222-f805754fffbc"/>
    <ds:schemaRef ds:uri="0a23952a-edbe-4212-aded-a2ba58dd35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4C381C-655D-40FE-BDF2-B8E3EE91EEE2}">
  <ds:schemaRefs>
    <ds:schemaRef ds:uri="8b83b413-e8c8-4843-9222-f805754fffbc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0a23952a-edbe-4212-aded-a2ba58dd3508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UoL Powerpoint widescreen Template Jan 2019 (1)</Template>
  <TotalTime>104</TotalTime>
  <Words>408</Words>
  <Application>Microsoft Macintosh PowerPoint</Application>
  <PresentationFormat>On-screen Show (16:9)</PresentationFormat>
  <Paragraphs>100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Times</vt:lpstr>
      <vt:lpstr>Title slide designs</vt:lpstr>
      <vt:lpstr>Body slides with text</vt:lpstr>
      <vt:lpstr>Body slide with image right</vt:lpstr>
      <vt:lpstr>Body slide with image left</vt:lpstr>
      <vt:lpstr>Assessibility Title Slide</vt:lpstr>
      <vt:lpstr>Assessibility slide with text</vt:lpstr>
      <vt:lpstr>Accessability slide with image right</vt:lpstr>
      <vt:lpstr>Assessability slide with image left</vt:lpstr>
      <vt:lpstr>Unseen workshop</vt:lpstr>
      <vt:lpstr>PowerPoint Presentation</vt:lpstr>
      <vt:lpstr>Guess who?</vt:lpstr>
      <vt:lpstr>Project progress</vt:lpstr>
      <vt:lpstr>Next steps</vt:lpstr>
      <vt:lpstr>Key messages from the research</vt:lpstr>
      <vt:lpstr>Key messages from the research</vt:lpstr>
      <vt:lpstr>Online safety Bill</vt:lpstr>
      <vt:lpstr>Online safety Bill – ASW interviews</vt:lpstr>
      <vt:lpstr>Recommendations for regulation of ASWs</vt:lpstr>
      <vt:lpstr>Let’s create</vt:lpstr>
      <vt:lpstr>PowerPoint Presentation</vt:lpstr>
      <vt:lpstr>Why get involved in research?</vt:lpstr>
      <vt:lpstr>Historical Helpline Data overview </vt:lpstr>
      <vt:lpstr>Well done and thank you!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Simpson, Mike</dc:creator>
  <cp:lastModifiedBy>Keighley, Rachel E.</cp:lastModifiedBy>
  <cp:revision>3</cp:revision>
  <cp:lastPrinted>2019-01-11T12:02:34Z</cp:lastPrinted>
  <dcterms:created xsi:type="dcterms:W3CDTF">2019-01-30T09:33:08Z</dcterms:created>
  <dcterms:modified xsi:type="dcterms:W3CDTF">2023-03-10T14:37:07Z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0x010100A793633F488E104DAA9B5333D7D711F7</vt:lpwstr>
  </property>
  <property fmtid="{D5CDD505-2E9C-101B-9397-08002B2CF9AE}" pid="3" name="MediaServiceImageTags">
    <vt:lpwstr/>
  </property>
</Properties>
</file>